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3"/>
  </p:notesMasterIdLst>
  <p:sldIdLst>
    <p:sldId id="256" r:id="rId3"/>
    <p:sldId id="286" r:id="rId4"/>
    <p:sldId id="287" r:id="rId5"/>
    <p:sldId id="288" r:id="rId6"/>
    <p:sldId id="289" r:id="rId7"/>
    <p:sldId id="290" r:id="rId8"/>
    <p:sldId id="291" r:id="rId9"/>
    <p:sldId id="292" r:id="rId10"/>
    <p:sldId id="293" r:id="rId11"/>
    <p:sldId id="294" r:id="rId12"/>
    <p:sldId id="295"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2" r:id="rId38"/>
    <p:sldId id="281" r:id="rId39"/>
    <p:sldId id="283" r:id="rId40"/>
    <p:sldId id="284" r:id="rId41"/>
    <p:sldId id="285" r:id="rId42"/>
  </p:sldIdLst>
  <p:sldSz cx="12188825" cy="6858000"/>
  <p:notesSz cx="6858000" cy="9144000"/>
  <p:embeddedFontLst>
    <p:embeddedFont>
      <p:font typeface="A2.Jovis-WorkSansRegular-San" panose="020B0604020202020204" charset="0"/>
      <p:regular r:id="rId44"/>
    </p:embeddedFont>
    <p:embeddedFont>
      <p:font typeface="A3.Jovis-BebasNeueBold-San" panose="020B0604020202020204" charset="0"/>
      <p:bold r:id="rId45"/>
    </p:embeddedFont>
    <p:embeddedFont>
      <p:font typeface="Averta Std ExtraBold" panose="00000900000000000000" charset="0"/>
      <p:bold r:id="rId46"/>
      <p:boldItalic r:id="rId47"/>
    </p:embeddedFont>
    <p:embeddedFont>
      <p:font typeface="Calibri" panose="020F0502020204030204" pitchFamily="34" charset="0"/>
      <p:regular r:id="rId48"/>
      <p:bold r:id="rId49"/>
      <p:italic r:id="rId50"/>
      <p:boldItalic r:id="rId51"/>
    </p:embeddedFont>
  </p:embeddedFontLst>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p15:clr>
            <a:srgbClr val="A4A3A4"/>
          </p15:clr>
        </p15:guide>
        <p15:guide id="2" pos="1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101" d="100"/>
          <a:sy n="101" d="100"/>
        </p:scale>
        <p:origin x="744" y="114"/>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2.fntdata"/><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font" Target="fonts/font5.fntdata"/><Relationship Id="rId8" Type="http://schemas.openxmlformats.org/officeDocument/2006/relationships/slide" Target="slides/slide6.xml"/><Relationship Id="rId51" Type="http://schemas.openxmlformats.org/officeDocument/2006/relationships/font" Target="fonts/font8.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C97876-E6AD-45AA-A325-8CD5387B6577}" type="datetimeFigureOut">
              <a:rPr lang="en-US" smtClean="0"/>
              <a:t>6/27/2023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CF19FE-A210-4D50-BD81-CBF20AC5ADFA}" type="slidenum">
              <a:rPr lang="en-US" smtClean="0"/>
              <a:t>‹#›</a:t>
            </a:fld>
            <a:endParaRPr lang="en-US"/>
          </a:p>
        </p:txBody>
      </p:sp>
    </p:spTree>
    <p:extLst>
      <p:ext uri="{BB962C8B-B14F-4D97-AF65-F5344CB8AC3E}">
        <p14:creationId xmlns:p14="http://schemas.microsoft.com/office/powerpoint/2010/main" val="2204166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760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328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0358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219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1192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154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7621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a:t>Click to edit Master title style</a:t>
            </a:r>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6/27/2023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645691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6/27/2023</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997916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6/27/2023</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734433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6/27/2023</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058259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6/27/2023</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157812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21"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7993"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2746" y="182034"/>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21" y="956734"/>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547"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60945" tIns="30472" rIns="60945" bIns="30472" rtlCol="0" anchor="ctr">
            <a:normAutofit/>
          </a:bodyPr>
          <a:lstStyle/>
          <a:p>
            <a:r>
              <a:rPr lang="en-US"/>
              <a:t>Click to edit Master title style</a:t>
            </a:r>
          </a:p>
        </p:txBody>
      </p:sp>
      <p:sp>
        <p:nvSpPr>
          <p:cNvPr id="3" name="Text Placeholder 2"/>
          <p:cNvSpPr>
            <a:spLocks noGrp="1"/>
          </p:cNvSpPr>
          <p:nvPr>
            <p:ph type="body" idx="1"/>
          </p:nvPr>
        </p:nvSpPr>
        <p:spPr>
          <a:xfrm>
            <a:off x="304721" y="1066800"/>
            <a:ext cx="5484971" cy="3017309"/>
          </a:xfrm>
          <a:prstGeom prst="rect">
            <a:avLst/>
          </a:prstGeom>
        </p:spPr>
        <p:txBody>
          <a:bodyPr vert="horz" lIns="60945" tIns="30472" rIns="60945" bIns="3047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20" y="4237567"/>
            <a:ext cx="1422030" cy="243417"/>
          </a:xfrm>
          <a:prstGeom prst="rect">
            <a:avLst/>
          </a:prstGeom>
        </p:spPr>
        <p:txBody>
          <a:bodyPr vert="horz" lIns="60945" tIns="30472" rIns="60945" bIns="30472"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6/27/2023</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60945" tIns="30472" rIns="60945" bIns="30472"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60945" tIns="30472" rIns="60945" bIns="30472"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609448" rtl="0" eaLnBrk="1" latinLnBrk="0" hangingPunct="1">
        <a:spcBef>
          <a:spcPct val="0"/>
        </a:spcBef>
        <a:buNone/>
        <a:defRPr sz="2900"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6/27/2023</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26445266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sldNum="0" hdr="0" ftr="0" dt="0"/>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audio" Target="../media/audio1.wav"/><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6.xml"/><Relationship Id="rId16"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image" Target="../media/image29.png"/><Relationship Id="rId5" Type="http://schemas.openxmlformats.org/officeDocument/2006/relationships/image" Target="../media/image24.sv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 Id="rId1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audio" Target="../media/audio1.wav"/><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7.xml"/><Relationship Id="rId16"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image" Target="../media/image29.png"/><Relationship Id="rId5" Type="http://schemas.openxmlformats.org/officeDocument/2006/relationships/image" Target="../media/image24.sv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 Id="rId1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sv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svg"/></Relationships>
</file>

<file path=ppt/slides/_rels/slide15.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3.png"/><Relationship Id="rId7" Type="http://schemas.openxmlformats.org/officeDocument/2006/relationships/image" Target="../media/image48.pn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4.svg"/><Relationship Id="rId9"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svg"/></Relationships>
</file>

<file path=ppt/slides/_rels/slide17.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50.png"/><Relationship Id="rId3" Type="http://schemas.openxmlformats.org/officeDocument/2006/relationships/image" Target="../media/image43.png"/><Relationship Id="rId7" Type="http://schemas.openxmlformats.org/officeDocument/2006/relationships/image" Target="../media/image55.png"/><Relationship Id="rId12" Type="http://schemas.openxmlformats.org/officeDocument/2006/relationships/image" Target="../media/image60.svg"/><Relationship Id="rId17" Type="http://schemas.openxmlformats.org/officeDocument/2006/relationships/image" Target="../media/image63.svg"/><Relationship Id="rId2" Type="http://schemas.openxmlformats.org/officeDocument/2006/relationships/image" Target="../media/image42.jpeg"/><Relationship Id="rId16"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54.jpe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1.png"/><Relationship Id="rId10" Type="http://schemas.openxmlformats.org/officeDocument/2006/relationships/image" Target="../media/image58.svg"/><Relationship Id="rId4" Type="http://schemas.openxmlformats.org/officeDocument/2006/relationships/image" Target="../media/image44.svg"/><Relationship Id="rId9" Type="http://schemas.openxmlformats.org/officeDocument/2006/relationships/image" Target="../media/image57.png"/><Relationship Id="rId14" Type="http://schemas.openxmlformats.org/officeDocument/2006/relationships/image" Target="../media/image51.sv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66.pn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44.sv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44.sv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5" Type="http://schemas.openxmlformats.org/officeDocument/2006/relationships/image" Target="../media/image16.gif"/><Relationship Id="rId4" Type="http://schemas.openxmlformats.org/officeDocument/2006/relationships/image" Target="../media/image15.gif"/></Relationships>
</file>

<file path=ppt/slides/_rels/slide20.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43.png"/><Relationship Id="rId7" Type="http://schemas.openxmlformats.org/officeDocument/2006/relationships/image" Target="../media/image71.jpe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44.svg"/><Relationship Id="rId9" Type="http://schemas.openxmlformats.org/officeDocument/2006/relationships/image" Target="../media/image73.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76.jpe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44.sv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44.svg"/></Relationships>
</file>

<file path=ppt/slides/_rels/slide2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2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2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79.jpeg"/><Relationship Id="rId1" Type="http://schemas.openxmlformats.org/officeDocument/2006/relationships/slideLayout" Target="../slideLayouts/slideLayout7.xml"/><Relationship Id="rId4" Type="http://schemas.openxmlformats.org/officeDocument/2006/relationships/image" Target="../media/image91.svg"/></Relationships>
</file>

<file path=ppt/slides/_rels/slide2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79.jpeg"/><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8.xml"/><Relationship Id="rId3" Type="http://schemas.openxmlformats.org/officeDocument/2006/relationships/audio" Target="../media/audio1.wav"/><Relationship Id="rId7" Type="http://schemas.openxmlformats.org/officeDocument/2006/relationships/image" Target="../media/image20.png"/><Relationship Id="rId12" Type="http://schemas.openxmlformats.org/officeDocument/2006/relationships/slide" Target="slide5.xml"/><Relationship Id="rId2" Type="http://schemas.openxmlformats.org/officeDocument/2006/relationships/notesSlide" Target="../notesSlides/notesSlide1.xml"/><Relationship Id="rId16" Type="http://schemas.openxmlformats.org/officeDocument/2006/relationships/slide" Target="slide11.xml"/><Relationship Id="rId1" Type="http://schemas.openxmlformats.org/officeDocument/2006/relationships/slideLayout" Target="../slideLayouts/slideLayout12.xml"/><Relationship Id="rId6" Type="http://schemas.openxmlformats.org/officeDocument/2006/relationships/image" Target="../media/image19.png"/><Relationship Id="rId11" Type="http://schemas.openxmlformats.org/officeDocument/2006/relationships/slide" Target="slide6.xml"/><Relationship Id="rId5" Type="http://schemas.openxmlformats.org/officeDocument/2006/relationships/image" Target="../media/image18.svg"/><Relationship Id="rId15" Type="http://schemas.openxmlformats.org/officeDocument/2006/relationships/slide" Target="slide10.xml"/><Relationship Id="rId10" Type="http://schemas.openxmlformats.org/officeDocument/2006/relationships/image" Target="../media/image22.svg"/><Relationship Id="rId4" Type="http://schemas.openxmlformats.org/officeDocument/2006/relationships/image" Target="../media/image17.png"/><Relationship Id="rId9" Type="http://schemas.openxmlformats.org/officeDocument/2006/relationships/image" Target="../media/image21.png"/><Relationship Id="rId14" Type="http://schemas.openxmlformats.org/officeDocument/2006/relationships/slide" Target="slide9.xml"/></Relationships>
</file>

<file path=ppt/slides/_rels/slide3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79.jpeg"/><Relationship Id="rId1" Type="http://schemas.openxmlformats.org/officeDocument/2006/relationships/slideLayout" Target="../slideLayouts/slideLayout7.xml"/><Relationship Id="rId5" Type="http://schemas.openxmlformats.org/officeDocument/2006/relationships/image" Target="../media/image96.jpeg"/><Relationship Id="rId4" Type="http://schemas.openxmlformats.org/officeDocument/2006/relationships/image" Target="../media/image95.jpe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9.jpeg"/><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68.svg"/></Relationships>
</file>

<file path=ppt/slides/_rels/slide3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79.jpeg"/><Relationship Id="rId1" Type="http://schemas.openxmlformats.org/officeDocument/2006/relationships/slideLayout" Target="../slideLayouts/slideLayout7.xml"/><Relationship Id="rId5" Type="http://schemas.openxmlformats.org/officeDocument/2006/relationships/image" Target="../media/image100.svg"/><Relationship Id="rId4" Type="http://schemas.openxmlformats.org/officeDocument/2006/relationships/image" Target="../media/image99.png"/></Relationships>
</file>

<file path=ppt/slides/_rels/slide3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79.jpeg"/><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100.svg"/></Relationships>
</file>

<file path=ppt/slides/_rels/slide3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79.jpeg"/><Relationship Id="rId1" Type="http://schemas.openxmlformats.org/officeDocument/2006/relationships/slideLayout" Target="../slideLayouts/slideLayout7.xml"/><Relationship Id="rId5" Type="http://schemas.openxmlformats.org/officeDocument/2006/relationships/image" Target="../media/image104.svg"/><Relationship Id="rId4" Type="http://schemas.openxmlformats.org/officeDocument/2006/relationships/image" Target="../media/image103.png"/></Relationships>
</file>

<file path=ppt/slides/_rels/slide3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79.jpeg"/><Relationship Id="rId1" Type="http://schemas.openxmlformats.org/officeDocument/2006/relationships/slideLayout" Target="../slideLayouts/slideLayout7.xml"/><Relationship Id="rId5" Type="http://schemas.openxmlformats.org/officeDocument/2006/relationships/image" Target="../media/image107.jpeg"/><Relationship Id="rId4" Type="http://schemas.openxmlformats.org/officeDocument/2006/relationships/image" Target="../media/image106.jpeg"/></Relationships>
</file>

<file path=ppt/slides/_rels/slide3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image" Target="../media/image108.png"/><Relationship Id="rId7" Type="http://schemas.openxmlformats.org/officeDocument/2006/relationships/image" Target="../media/image112.png"/><Relationship Id="rId12" Type="http://schemas.openxmlformats.org/officeDocument/2006/relationships/image" Target="../media/image117.svg"/><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10.png"/><Relationship Id="rId10" Type="http://schemas.openxmlformats.org/officeDocument/2006/relationships/image" Target="../media/image115.svg"/><Relationship Id="rId4" Type="http://schemas.openxmlformats.org/officeDocument/2006/relationships/image" Target="../media/image109.svg"/><Relationship Id="rId9" Type="http://schemas.openxmlformats.org/officeDocument/2006/relationships/image" Target="../media/image114.png"/></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9.jpeg"/><Relationship Id="rId1" Type="http://schemas.openxmlformats.org/officeDocument/2006/relationships/slideLayout" Target="../slideLayouts/slideLayout7.xml"/><Relationship Id="rId4" Type="http://schemas.openxmlformats.org/officeDocument/2006/relationships/image" Target="../media/image68.sv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audio" Target="../media/audio1.wav"/><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2.xml"/><Relationship Id="rId16"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image" Target="../media/image29.png"/><Relationship Id="rId5" Type="http://schemas.openxmlformats.org/officeDocument/2006/relationships/image" Target="../media/image24.sv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 Id="rId14" Type="http://schemas.openxmlformats.org/officeDocument/2006/relationships/image" Target="../media/image3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3.png"/><Relationship Id="rId7" Type="http://schemas.openxmlformats.org/officeDocument/2006/relationships/image" Target="../media/image26.sv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audio" Target="../media/audio1.wav"/><Relationship Id="rId16" Type="http://schemas.openxmlformats.org/officeDocument/2006/relationships/image" Target="../media/image35.png"/><Relationship Id="rId1" Type="http://schemas.openxmlformats.org/officeDocument/2006/relationships/slideLayout" Target="../slideLayouts/slideLayout1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slide" Target="slide3.xml"/><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4.svg"/><Relationship Id="rId9" Type="http://schemas.openxmlformats.org/officeDocument/2006/relationships/image" Target="../media/image28.png"/><Relationship Id="rId14"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23.png"/><Relationship Id="rId7" Type="http://schemas.openxmlformats.org/officeDocument/2006/relationships/image" Target="../media/image26.sv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audio" Target="../media/audio1.wav"/><Relationship Id="rId16" Type="http://schemas.openxmlformats.org/officeDocument/2006/relationships/image" Target="../media/image35.png"/><Relationship Id="rId1" Type="http://schemas.openxmlformats.org/officeDocument/2006/relationships/slideLayout" Target="../slideLayouts/slideLayout1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slide" Target="slide3.xml"/><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4.svg"/><Relationship Id="rId9" Type="http://schemas.openxmlformats.org/officeDocument/2006/relationships/image" Target="../media/image28.png"/><Relationship Id="rId14"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audio" Target="../media/audio1.wav"/><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3.xml"/><Relationship Id="rId16"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image" Target="../media/image29.png"/><Relationship Id="rId5" Type="http://schemas.openxmlformats.org/officeDocument/2006/relationships/image" Target="../media/image24.sv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 Id="rId1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audio" Target="../media/audio1.wav"/><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4.xml"/><Relationship Id="rId16"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image" Target="../media/image29.png"/><Relationship Id="rId5" Type="http://schemas.openxmlformats.org/officeDocument/2006/relationships/image" Target="../media/image24.sv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 Id="rId1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audio" Target="../media/audio1.wav"/><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5.xml"/><Relationship Id="rId16"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image" Target="../media/image29.png"/><Relationship Id="rId5" Type="http://schemas.openxmlformats.org/officeDocument/2006/relationships/image" Target="../media/image24.sv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 Id="rId1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2188825" cy="6858000"/>
          </a:xfrm>
          <a:prstGeom prst="rect">
            <a:avLst/>
          </a:prstGeom>
        </p:spPr>
      </p:pic>
      <p:grpSp>
        <p:nvGrpSpPr>
          <p:cNvPr id="3" name="Group 3"/>
          <p:cNvGrpSpPr/>
          <p:nvPr/>
        </p:nvGrpSpPr>
        <p:grpSpPr>
          <a:xfrm>
            <a:off x="0" y="2400300"/>
            <a:ext cx="12188825" cy="20574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0063C8"/>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6" name="Group 6"/>
          <p:cNvGrpSpPr/>
          <p:nvPr/>
        </p:nvGrpSpPr>
        <p:grpSpPr>
          <a:xfrm>
            <a:off x="-1149038" y="-1717404"/>
            <a:ext cx="7043107" cy="10778239"/>
            <a:chOff x="0" y="0"/>
            <a:chExt cx="14089884" cy="21556478"/>
          </a:xfrm>
        </p:grpSpPr>
        <p:grpSp>
          <p:nvGrpSpPr>
            <p:cNvPr id="7" name="Group 7"/>
            <p:cNvGrpSpPr/>
            <p:nvPr/>
          </p:nvGrpSpPr>
          <p:grpSpPr>
            <a:xfrm>
              <a:off x="7427959" y="8943290"/>
              <a:ext cx="6661925" cy="6334239"/>
              <a:chOff x="0" y="0"/>
              <a:chExt cx="1293983" cy="1230335"/>
            </a:xfrm>
          </p:grpSpPr>
          <p:sp>
            <p:nvSpPr>
              <p:cNvPr id="8" name="Freeform 8"/>
              <p:cNvSpPr/>
              <p:nvPr/>
            </p:nvSpPr>
            <p:spPr>
              <a:xfrm>
                <a:off x="34569" y="0"/>
                <a:ext cx="1224845" cy="1230335"/>
              </a:xfrm>
              <a:custGeom>
                <a:avLst/>
                <a:gdLst/>
                <a:ahLst/>
                <a:cxnLst/>
                <a:rect l="l" t="t" r="r" b="b"/>
                <a:pathLst>
                  <a:path w="1224845" h="1230335">
                    <a:moveTo>
                      <a:pt x="612423" y="0"/>
                    </a:moveTo>
                    <a:cubicBezTo>
                      <a:pt x="951096" y="1515"/>
                      <a:pt x="1224845" y="276490"/>
                      <a:pt x="1224845" y="615167"/>
                    </a:cubicBezTo>
                    <a:cubicBezTo>
                      <a:pt x="1224845" y="953845"/>
                      <a:pt x="951096" y="1228820"/>
                      <a:pt x="612423" y="1230335"/>
                    </a:cubicBezTo>
                    <a:cubicBezTo>
                      <a:pt x="273749" y="1228820"/>
                      <a:pt x="0" y="953845"/>
                      <a:pt x="0" y="615167"/>
                    </a:cubicBezTo>
                    <a:cubicBezTo>
                      <a:pt x="0" y="276490"/>
                      <a:pt x="273749" y="1515"/>
                      <a:pt x="612423" y="0"/>
                    </a:cubicBezTo>
                    <a:close/>
                  </a:path>
                </a:pathLst>
              </a:custGeom>
              <a:solidFill>
                <a:srgbClr val="0063C8"/>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0" name="Group 10"/>
            <p:cNvGrpSpPr/>
            <p:nvPr/>
          </p:nvGrpSpPr>
          <p:grpSpPr>
            <a:xfrm>
              <a:off x="0" y="11386318"/>
              <a:ext cx="10472209" cy="10170160"/>
              <a:chOff x="0" y="0"/>
              <a:chExt cx="1027471" cy="997836"/>
            </a:xfrm>
          </p:grpSpPr>
          <p:sp>
            <p:nvSpPr>
              <p:cNvPr id="11" name="Freeform 11"/>
              <p:cNvSpPr/>
              <p:nvPr/>
            </p:nvSpPr>
            <p:spPr>
              <a:xfrm>
                <a:off x="17044" y="0"/>
                <a:ext cx="993383" cy="997836"/>
              </a:xfrm>
              <a:custGeom>
                <a:avLst/>
                <a:gdLst/>
                <a:ahLst/>
                <a:cxnLst/>
                <a:rect l="l" t="t" r="r" b="b"/>
                <a:pathLst>
                  <a:path w="993383" h="997836">
                    <a:moveTo>
                      <a:pt x="496691" y="0"/>
                    </a:moveTo>
                    <a:cubicBezTo>
                      <a:pt x="771365" y="1228"/>
                      <a:pt x="993383" y="224241"/>
                      <a:pt x="993383" y="498918"/>
                    </a:cubicBezTo>
                    <a:cubicBezTo>
                      <a:pt x="993383" y="773594"/>
                      <a:pt x="771365" y="996607"/>
                      <a:pt x="496691" y="997836"/>
                    </a:cubicBezTo>
                    <a:cubicBezTo>
                      <a:pt x="222018" y="996607"/>
                      <a:pt x="0" y="773594"/>
                      <a:pt x="0" y="498918"/>
                    </a:cubicBezTo>
                    <a:cubicBezTo>
                      <a:pt x="0" y="224241"/>
                      <a:pt x="222018" y="1228"/>
                      <a:pt x="496691" y="0"/>
                    </a:cubicBezTo>
                    <a:close/>
                  </a:path>
                </a:pathLst>
              </a:custGeom>
              <a:solidFill>
                <a:srgbClr val="124A87"/>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3" name="Group 13"/>
            <p:cNvGrpSpPr/>
            <p:nvPr/>
          </p:nvGrpSpPr>
          <p:grpSpPr>
            <a:xfrm>
              <a:off x="1306286" y="0"/>
              <a:ext cx="9605036" cy="7654316"/>
              <a:chOff x="0" y="0"/>
              <a:chExt cx="1019944" cy="812800"/>
            </a:xfrm>
          </p:grpSpPr>
          <p:sp>
            <p:nvSpPr>
              <p:cNvPr id="14" name="Freeform 14"/>
              <p:cNvSpPr/>
              <p:nvPr/>
            </p:nvSpPr>
            <p:spPr>
              <a:xfrm>
                <a:off x="105385"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24A87"/>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345200" y="4809256"/>
              <a:ext cx="10967103" cy="10967103"/>
            </a:xfrm>
            <a:prstGeom prst="rect">
              <a:avLst/>
            </a:prstGeom>
          </p:spPr>
        </p:pic>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1012874" y="8150156"/>
              <a:ext cx="8850292" cy="4425146"/>
            </a:xfrm>
            <a:prstGeom prst="rect">
              <a:avLst/>
            </a:prstGeom>
          </p:spPr>
        </p:pic>
        <p:pic>
          <p:nvPicPr>
            <p:cNvPr id="18" name="Picture 1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400000">
              <a:off x="5533388" y="8048133"/>
              <a:ext cx="8868082" cy="4611402"/>
            </a:xfrm>
            <a:prstGeom prst="rect">
              <a:avLst/>
            </a:prstGeom>
          </p:spPr>
        </p:pic>
        <p:pic>
          <p:nvPicPr>
            <p:cNvPr id="19" name="Picture 1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367687" y="5684030"/>
              <a:ext cx="8539522" cy="8539522"/>
            </a:xfrm>
            <a:prstGeom prst="rect">
              <a:avLst/>
            </a:prstGeom>
          </p:spPr>
        </p:pic>
        <p:pic>
          <p:nvPicPr>
            <p:cNvPr id="20" name="Picture 2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941466" y="6497461"/>
              <a:ext cx="7489015" cy="3744508"/>
            </a:xfrm>
            <a:prstGeom prst="rect">
              <a:avLst/>
            </a:prstGeom>
          </p:spPr>
        </p:pic>
        <p:pic>
          <p:nvPicPr>
            <p:cNvPr id="21" name="Picture 2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5236104" y="12615396"/>
              <a:ext cx="4828977" cy="2016098"/>
            </a:xfrm>
            <a:prstGeom prst="rect">
              <a:avLst/>
            </a:prstGeom>
          </p:spPr>
        </p:pic>
        <p:grpSp>
          <p:nvGrpSpPr>
            <p:cNvPr id="22" name="Group 22"/>
            <p:cNvGrpSpPr>
              <a:grpSpLocks noChangeAspect="1"/>
            </p:cNvGrpSpPr>
            <p:nvPr/>
          </p:nvGrpSpPr>
          <p:grpSpPr>
            <a:xfrm>
              <a:off x="4389864" y="7102014"/>
              <a:ext cx="6521457" cy="6521431"/>
              <a:chOff x="0" y="0"/>
              <a:chExt cx="6350000" cy="6349975"/>
            </a:xfrm>
          </p:grpSpPr>
          <p:sp>
            <p:nvSpPr>
              <p:cNvPr id="23" name="Freeform 2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3"/>
                <a:stretch>
                  <a:fillRect l="-24906" r="-24906"/>
                </a:stretch>
              </a:blipFill>
            </p:spPr>
          </p:sp>
        </p:grpSp>
        <p:grpSp>
          <p:nvGrpSpPr>
            <p:cNvPr id="24" name="Group 24"/>
            <p:cNvGrpSpPr/>
            <p:nvPr/>
          </p:nvGrpSpPr>
          <p:grpSpPr>
            <a:xfrm>
              <a:off x="930016" y="6849666"/>
              <a:ext cx="2295431" cy="2182524"/>
              <a:chOff x="0" y="0"/>
              <a:chExt cx="1293983" cy="1230335"/>
            </a:xfrm>
          </p:grpSpPr>
          <p:sp>
            <p:nvSpPr>
              <p:cNvPr id="25" name="Freeform 25"/>
              <p:cNvSpPr/>
              <p:nvPr/>
            </p:nvSpPr>
            <p:spPr>
              <a:xfrm>
                <a:off x="34569" y="0"/>
                <a:ext cx="1224845" cy="1230335"/>
              </a:xfrm>
              <a:custGeom>
                <a:avLst/>
                <a:gdLst/>
                <a:ahLst/>
                <a:cxnLst/>
                <a:rect l="l" t="t" r="r" b="b"/>
                <a:pathLst>
                  <a:path w="1224845" h="1230335">
                    <a:moveTo>
                      <a:pt x="612423" y="0"/>
                    </a:moveTo>
                    <a:cubicBezTo>
                      <a:pt x="951096" y="1515"/>
                      <a:pt x="1224845" y="276490"/>
                      <a:pt x="1224845" y="615167"/>
                    </a:cubicBezTo>
                    <a:cubicBezTo>
                      <a:pt x="1224845" y="953845"/>
                      <a:pt x="951096" y="1228820"/>
                      <a:pt x="612423" y="1230335"/>
                    </a:cubicBezTo>
                    <a:cubicBezTo>
                      <a:pt x="273749" y="1228820"/>
                      <a:pt x="0" y="953845"/>
                      <a:pt x="0" y="615167"/>
                    </a:cubicBezTo>
                    <a:cubicBezTo>
                      <a:pt x="0" y="276490"/>
                      <a:pt x="273749" y="1515"/>
                      <a:pt x="612423" y="0"/>
                    </a:cubicBezTo>
                    <a:close/>
                  </a:path>
                </a:pathLst>
              </a:custGeom>
              <a:solidFill>
                <a:srgbClr val="0063C8"/>
              </a:solidFill>
            </p:spPr>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27" name="Group 27"/>
            <p:cNvGrpSpPr/>
            <p:nvPr/>
          </p:nvGrpSpPr>
          <p:grpSpPr>
            <a:xfrm>
              <a:off x="10901733" y="16059546"/>
              <a:ext cx="2295431" cy="2182524"/>
              <a:chOff x="0" y="0"/>
              <a:chExt cx="1293983" cy="1230335"/>
            </a:xfrm>
          </p:grpSpPr>
          <p:sp>
            <p:nvSpPr>
              <p:cNvPr id="28" name="Freeform 28"/>
              <p:cNvSpPr/>
              <p:nvPr/>
            </p:nvSpPr>
            <p:spPr>
              <a:xfrm>
                <a:off x="34569" y="0"/>
                <a:ext cx="1224845" cy="1230335"/>
              </a:xfrm>
              <a:custGeom>
                <a:avLst/>
                <a:gdLst/>
                <a:ahLst/>
                <a:cxnLst/>
                <a:rect l="l" t="t" r="r" b="b"/>
                <a:pathLst>
                  <a:path w="1224845" h="1230335">
                    <a:moveTo>
                      <a:pt x="612423" y="0"/>
                    </a:moveTo>
                    <a:cubicBezTo>
                      <a:pt x="951096" y="1515"/>
                      <a:pt x="1224845" y="276490"/>
                      <a:pt x="1224845" y="615167"/>
                    </a:cubicBezTo>
                    <a:cubicBezTo>
                      <a:pt x="1224845" y="953845"/>
                      <a:pt x="951096" y="1228820"/>
                      <a:pt x="612423" y="1230335"/>
                    </a:cubicBezTo>
                    <a:cubicBezTo>
                      <a:pt x="273749" y="1228820"/>
                      <a:pt x="0" y="953845"/>
                      <a:pt x="0" y="615167"/>
                    </a:cubicBezTo>
                    <a:cubicBezTo>
                      <a:pt x="0" y="276490"/>
                      <a:pt x="273749" y="1515"/>
                      <a:pt x="612423" y="0"/>
                    </a:cubicBezTo>
                    <a:close/>
                  </a:path>
                </a:pathLst>
              </a:custGeom>
              <a:solidFill>
                <a:srgbClr val="0063C8"/>
              </a:solidFill>
            </p:spPr>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sp>
        <p:nvSpPr>
          <p:cNvPr id="30" name="TextBox 30"/>
          <p:cNvSpPr txBox="1"/>
          <p:nvPr/>
        </p:nvSpPr>
        <p:spPr>
          <a:xfrm>
            <a:off x="526628" y="5714040"/>
            <a:ext cx="1845887" cy="797078"/>
          </a:xfrm>
          <a:prstGeom prst="rect">
            <a:avLst/>
          </a:prstGeom>
        </p:spPr>
        <p:txBody>
          <a:bodyPr lIns="0" tIns="0" rIns="0" bIns="0" rtlCol="0" anchor="t">
            <a:spAutoFit/>
          </a:bodyPr>
          <a:lstStyle/>
          <a:p>
            <a:pPr algn="ctr">
              <a:lnSpc>
                <a:spcPts val="6823"/>
              </a:lnSpc>
            </a:pPr>
            <a:r>
              <a:rPr lang="en-US" sz="4900" b="1">
                <a:solidFill>
                  <a:srgbClr val="FFFFFF"/>
                </a:solidFill>
                <a:latin typeface="Arial" pitchFamily="34" charset="0"/>
              </a:rPr>
              <a:t>Bài 34</a:t>
            </a:r>
          </a:p>
        </p:txBody>
      </p:sp>
      <p:sp>
        <p:nvSpPr>
          <p:cNvPr id="31" name="TextBox 31"/>
          <p:cNvSpPr txBox="1"/>
          <p:nvPr/>
        </p:nvSpPr>
        <p:spPr>
          <a:xfrm>
            <a:off x="5325272" y="2692400"/>
            <a:ext cx="6413101" cy="1409425"/>
          </a:xfrm>
          <a:prstGeom prst="rect">
            <a:avLst/>
          </a:prstGeom>
        </p:spPr>
        <p:txBody>
          <a:bodyPr lIns="0" tIns="0" rIns="0" bIns="0" rtlCol="0" anchor="t">
            <a:spAutoFit/>
          </a:bodyPr>
          <a:lstStyle/>
          <a:p>
            <a:pPr algn="ctr">
              <a:lnSpc>
                <a:spcPct val="120000"/>
              </a:lnSpc>
              <a:spcBef>
                <a:spcPct val="0"/>
              </a:spcBef>
            </a:pPr>
            <a:r>
              <a:rPr lang="en-US" sz="4000" b="1">
                <a:solidFill>
                  <a:srgbClr val="FFFFFF"/>
                </a:solidFill>
                <a:latin typeface="Arial" pitchFamily="34" charset="0"/>
              </a:rPr>
              <a:t>HỆ THẦN KINH VÀ CÁC GIÁC QUAN Ở NGƯỜI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7</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760925" y="1024191"/>
            <a:ext cx="9137015" cy="2635116"/>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669524" y="4185913"/>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defTabSz="914126"/>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2082154" y="1647004"/>
            <a:ext cx="8514601" cy="769241"/>
          </a:xfrm>
          <a:prstGeom prst="rect">
            <a:avLst/>
          </a:prstGeom>
          <a:noFill/>
          <a:ln>
            <a:noFill/>
          </a:ln>
        </p:spPr>
        <p:txBody>
          <a:bodyPr wrap="square">
            <a:spAutoFit/>
          </a:bodyPr>
          <a:lstStyle/>
          <a:p>
            <a:pPr algn="ctr" defTabSz="914126"/>
            <a:r>
              <a:rPr lang="en-US" sz="4399" dirty="0" err="1">
                <a:solidFill>
                  <a:srgbClr val="EE4036"/>
                </a:solidFill>
                <a:latin typeface="Averta Std ExtraBold" panose="00000900000000000000" pitchFamily="50" charset="0"/>
              </a:rPr>
              <a:t>Cơ</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quan</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đại</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diện</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cho</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xúc</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giác</a:t>
            </a:r>
            <a:r>
              <a:rPr lang="en-US" sz="4399" dirty="0">
                <a:solidFill>
                  <a:srgbClr val="EE4036"/>
                </a:solidFill>
                <a:latin typeface="Averta Std ExtraBold" panose="00000900000000000000" pitchFamily="50" charset="0"/>
              </a:rPr>
              <a:t>?</a:t>
            </a:r>
          </a:p>
        </p:txBody>
      </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9"/>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10"/>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1"/>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2"/>
          <a:stretch>
            <a:fillRect/>
          </a:stretch>
        </p:blipFill>
        <p:spPr>
          <a:xfrm>
            <a:off x="5328308" y="-719058"/>
            <a:ext cx="359906" cy="218018"/>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3"/>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4"/>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5"/>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6"/>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7"/>
          <a:stretch>
            <a:fillRect/>
          </a:stretch>
        </p:blipFill>
        <p:spPr>
          <a:xfrm>
            <a:off x="6912564" y="-556051"/>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8"/>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10"/>
          <a:stretch>
            <a:fillRect/>
          </a:stretch>
        </p:blipFill>
        <p:spPr>
          <a:xfrm>
            <a:off x="6870902" y="-853256"/>
            <a:ext cx="359906" cy="214559"/>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1"/>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8"/>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2"/>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3"/>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4"/>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10"/>
          <a:stretch>
            <a:fillRect/>
          </a:stretch>
        </p:blipFill>
        <p:spPr>
          <a:xfrm>
            <a:off x="2242746" y="-698828"/>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1"/>
          <a:stretch>
            <a:fillRect/>
          </a:stretch>
        </p:blipFill>
        <p:spPr>
          <a:xfrm>
            <a:off x="3781861" y="-1029245"/>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8"/>
          <a:stretch>
            <a:fillRect/>
          </a:stretch>
        </p:blipFill>
        <p:spPr>
          <a:xfrm>
            <a:off x="2969542" y="-724075"/>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1"/>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3"/>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4"/>
          <a:stretch>
            <a:fillRect/>
          </a:stretch>
        </p:blipFill>
        <p:spPr>
          <a:xfrm>
            <a:off x="5266837" y="-945010"/>
            <a:ext cx="359906" cy="218018"/>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1"/>
          <a:stretch>
            <a:fillRect/>
          </a:stretch>
        </p:blipFill>
        <p:spPr>
          <a:xfrm>
            <a:off x="6199933" y="-1027629"/>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4"/>
          <a:stretch>
            <a:fillRect/>
          </a:stretch>
        </p:blipFill>
        <p:spPr>
          <a:xfrm>
            <a:off x="5158989" y="-577380"/>
            <a:ext cx="359906" cy="218018"/>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10"/>
          <a:stretch>
            <a:fillRect/>
          </a:stretch>
        </p:blipFill>
        <p:spPr>
          <a:xfrm>
            <a:off x="4552971" y="-329583"/>
            <a:ext cx="359906" cy="214559"/>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1"/>
          <a:stretch>
            <a:fillRect/>
          </a:stretch>
        </p:blipFill>
        <p:spPr>
          <a:xfrm>
            <a:off x="6092085" y="-660000"/>
            <a:ext cx="359906" cy="218018"/>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8"/>
          <a:stretch>
            <a:fillRect/>
          </a:stretch>
        </p:blipFill>
        <p:spPr>
          <a:xfrm>
            <a:off x="5279766" y="-354830"/>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1"/>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1"/>
          <a:stretch>
            <a:fillRect/>
          </a:stretch>
        </p:blipFill>
        <p:spPr>
          <a:xfrm>
            <a:off x="3882001" y="-503957"/>
            <a:ext cx="359906" cy="218018"/>
          </a:xfrm>
          <a:prstGeom prst="rect">
            <a:avLst/>
          </a:prstGeom>
        </p:spPr>
      </p:pic>
      <p:sp>
        <p:nvSpPr>
          <p:cNvPr id="2" name="!!o4b">
            <a:extLst>
              <a:ext uri="{FF2B5EF4-FFF2-40B4-BE49-F238E27FC236}">
                <a16:creationId xmlns:a16="http://schemas.microsoft.com/office/drawing/2014/main" id="{AA19C60E-5558-3EB0-E7A5-B364B415B6B9}"/>
              </a:ext>
            </a:extLst>
          </p:cNvPr>
          <p:cNvSpPr/>
          <p:nvPr/>
        </p:nvSpPr>
        <p:spPr>
          <a:xfrm>
            <a:off x="6452702" y="5423087"/>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4" name="!!4b">
            <a:extLst>
              <a:ext uri="{FF2B5EF4-FFF2-40B4-BE49-F238E27FC236}">
                <a16:creationId xmlns:a16="http://schemas.microsoft.com/office/drawing/2014/main" id="{89FC82D4-16E9-0B4A-EB75-B73DF422653D}"/>
              </a:ext>
            </a:extLst>
          </p:cNvPr>
          <p:cNvSpPr txBox="1"/>
          <p:nvPr/>
        </p:nvSpPr>
        <p:spPr>
          <a:xfrm>
            <a:off x="6641337" y="5473601"/>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6" name="!!o4a">
            <a:extLst>
              <a:ext uri="{FF2B5EF4-FFF2-40B4-BE49-F238E27FC236}">
                <a16:creationId xmlns:a16="http://schemas.microsoft.com/office/drawing/2014/main" id="{1BE0EA5B-D2FD-4494-125B-EBA69476AF33}"/>
              </a:ext>
            </a:extLst>
          </p:cNvPr>
          <p:cNvSpPr/>
          <p:nvPr/>
        </p:nvSpPr>
        <p:spPr>
          <a:xfrm>
            <a:off x="5311678" y="5423086"/>
            <a:ext cx="1024119" cy="99934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 name="!!4a">
            <a:extLst>
              <a:ext uri="{FF2B5EF4-FFF2-40B4-BE49-F238E27FC236}">
                <a16:creationId xmlns:a16="http://schemas.microsoft.com/office/drawing/2014/main" id="{22CE3133-0266-39EF-11A0-10A646015AAD}"/>
              </a:ext>
            </a:extLst>
          </p:cNvPr>
          <p:cNvSpPr txBox="1"/>
          <p:nvPr/>
        </p:nvSpPr>
        <p:spPr>
          <a:xfrm>
            <a:off x="5486976" y="5448823"/>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d</a:t>
            </a:r>
          </a:p>
        </p:txBody>
      </p:sp>
    </p:spTree>
    <p:extLst>
      <p:ext uri="{BB962C8B-B14F-4D97-AF65-F5344CB8AC3E}">
        <p14:creationId xmlns:p14="http://schemas.microsoft.com/office/powerpoint/2010/main" val="7356193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56"/>
                                        </p:tgtEl>
                                        <p:attrNameLst>
                                          <p:attrName>ppt_x</p:attrName>
                                          <p:attrName>ppt_y</p:attrName>
                                        </p:attrNameLst>
                                      </p:cBhvr>
                                    </p:animMotion>
                                  </p:childTnLst>
                                </p:cTn>
                              </p:par>
                              <p:par>
                                <p:cTn id="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67"/>
                                        </p:tgtEl>
                                        <p:attrNameLst>
                                          <p:attrName>ppt_x</p:attrName>
                                          <p:attrName>ppt_y</p:attrName>
                                        </p:attrNameLst>
                                      </p:cBhvr>
                                    </p:animMotion>
                                  </p:childTnLst>
                                </p:cTn>
                              </p:par>
                              <p:par>
                                <p:cTn id="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57"/>
                                        </p:tgtEl>
                                        <p:attrNameLst>
                                          <p:attrName>ppt_x</p:attrName>
                                          <p:attrName>ppt_y</p:attrName>
                                        </p:attrNameLst>
                                      </p:cBhvr>
                                    </p:animMotion>
                                  </p:childTnLst>
                                </p:cTn>
                              </p:par>
                              <p:par>
                                <p:cTn id="11" presetID="0" presetClass="path" presetSubtype="0" repeatCount="10000" fill="hold" nodeType="withEffect">
                                  <p:stCondLst>
                                    <p:cond delay="1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55"/>
                                        </p:tgtEl>
                                        <p:attrNameLst>
                                          <p:attrName>ppt_x</p:attrName>
                                          <p:attrName>ppt_y</p:attrName>
                                        </p:attrNameLst>
                                      </p:cBhvr>
                                    </p:animMotion>
                                  </p:childTnLst>
                                </p:cTn>
                              </p:par>
                              <p:par>
                                <p:cTn id="13" presetID="0" presetClass="path" presetSubtype="0" repeatCount="10000" fill="hold" nodeType="withEffect">
                                  <p:stCondLst>
                                    <p:cond delay="1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58"/>
                                        </p:tgtEl>
                                        <p:attrNameLst>
                                          <p:attrName>ppt_x</p:attrName>
                                          <p:attrName>ppt_y</p:attrName>
                                        </p:attrNameLst>
                                      </p:cBhvr>
                                    </p:animMotion>
                                  </p:childTnLst>
                                </p:cTn>
                              </p:par>
                              <p:par>
                                <p:cTn id="15" presetID="0" presetClass="path" presetSubtype="0" repeatCount="10000" fill="hold" nodeType="withEffect">
                                  <p:stCondLst>
                                    <p:cond delay="1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59"/>
                                        </p:tgtEl>
                                        <p:attrNameLst>
                                          <p:attrName>ppt_x</p:attrName>
                                          <p:attrName>ppt_y</p:attrName>
                                        </p:attrNameLst>
                                      </p:cBhvr>
                                      <p:rCtr x="-4792" y="65810"/>
                                    </p:animMotion>
                                  </p:childTnLst>
                                </p:cTn>
                              </p:par>
                              <p:par>
                                <p:cTn id="17" presetID="0" presetClass="path" presetSubtype="0" repeatCount="10000" fill="hold" nodeType="withEffect">
                                  <p:stCondLst>
                                    <p:cond delay="1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66"/>
                                        </p:tgtEl>
                                        <p:attrNameLst>
                                          <p:attrName>ppt_x</p:attrName>
                                          <p:attrName>ppt_y</p:attrName>
                                        </p:attrNameLst>
                                      </p:cBhvr>
                                    </p:animMotion>
                                  </p:childTnLst>
                                </p:cTn>
                              </p:par>
                              <p:par>
                                <p:cTn id="19"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60"/>
                                        </p:tgtEl>
                                        <p:attrNameLst>
                                          <p:attrName>ppt_x</p:attrName>
                                          <p:attrName>ppt_y</p:attrName>
                                        </p:attrNameLst>
                                      </p:cBhvr>
                                    </p:animMotion>
                                  </p:childTnLst>
                                </p:cTn>
                              </p:par>
                              <p:par>
                                <p:cTn id="21" presetID="0" presetClass="path" presetSubtype="0" repeatCount="10000" fill="hold" nodeType="withEffect">
                                  <p:stCondLst>
                                    <p:cond delay="1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62"/>
                                        </p:tgtEl>
                                        <p:attrNameLst>
                                          <p:attrName>ppt_x</p:attrName>
                                          <p:attrName>ppt_y</p:attrName>
                                        </p:attrNameLst>
                                      </p:cBhvr>
                                    </p:animMotion>
                                  </p:childTnLst>
                                </p:cTn>
                              </p:par>
                              <p:par>
                                <p:cTn id="23" presetID="0" presetClass="path" presetSubtype="0" repeatCount="10000" fill="hold" nodeType="withEffect">
                                  <p:stCondLst>
                                    <p:cond delay="1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65"/>
                                        </p:tgtEl>
                                        <p:attrNameLst>
                                          <p:attrName>ppt_x</p:attrName>
                                          <p:attrName>ppt_y</p:attrName>
                                        </p:attrNameLst>
                                      </p:cBhvr>
                                    </p:animMotion>
                                  </p:childTnLst>
                                </p:cTn>
                              </p:par>
                              <p:par>
                                <p:cTn id="2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76"/>
                                        </p:tgtEl>
                                        <p:attrNameLst>
                                          <p:attrName>ppt_x</p:attrName>
                                          <p:attrName>ppt_y</p:attrName>
                                        </p:attrNameLst>
                                      </p:cBhvr>
                                    </p:animMotion>
                                  </p:childTnLst>
                                </p:cTn>
                              </p:par>
                              <p:par>
                                <p:cTn id="2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79"/>
                                        </p:tgtEl>
                                        <p:attrNameLst>
                                          <p:attrName>ppt_x</p:attrName>
                                          <p:attrName>ppt_y</p:attrName>
                                        </p:attrNameLst>
                                      </p:cBhvr>
                                    </p:animMotion>
                                  </p:childTnLst>
                                </p:cTn>
                              </p:par>
                              <p:par>
                                <p:cTn id="2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77"/>
                                        </p:tgtEl>
                                        <p:attrNameLst>
                                          <p:attrName>ppt_x</p:attrName>
                                          <p:attrName>ppt_y</p:attrName>
                                        </p:attrNameLst>
                                      </p:cBhvr>
                                    </p:animMotion>
                                  </p:childTnLst>
                                </p:cTn>
                              </p:par>
                              <p:par>
                                <p:cTn id="31" presetID="0" presetClass="path" presetSubtype="0" repeatCount="10000" fill="hold" nodeType="withEffect">
                                  <p:stCondLst>
                                    <p:cond delay="1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80"/>
                                        </p:tgtEl>
                                        <p:attrNameLst>
                                          <p:attrName>ppt_x</p:attrName>
                                          <p:attrName>ppt_y</p:attrName>
                                        </p:attrNameLst>
                                      </p:cBhvr>
                                      <p:rCtr x="18750" y="58287"/>
                                    </p:animMotion>
                                  </p:childTnLst>
                                </p:cTn>
                              </p:par>
                              <p:par>
                                <p:cTn id="33"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81"/>
                                        </p:tgtEl>
                                        <p:attrNameLst>
                                          <p:attrName>ppt_x</p:attrName>
                                          <p:attrName>ppt_y</p:attrName>
                                        </p:attrNameLst>
                                      </p:cBhvr>
                                    </p:animMotion>
                                  </p:childTnLst>
                                </p:cTn>
                              </p:par>
                              <p:par>
                                <p:cTn id="35"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82"/>
                                        </p:tgtEl>
                                        <p:attrNameLst>
                                          <p:attrName>ppt_x</p:attrName>
                                          <p:attrName>ppt_y</p:attrName>
                                        </p:attrNameLst>
                                      </p:cBhvr>
                                    </p:animMotion>
                                  </p:childTnLst>
                                </p:cTn>
                              </p:par>
                              <p:par>
                                <p:cTn id="37"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83"/>
                                        </p:tgtEl>
                                        <p:attrNameLst>
                                          <p:attrName>ppt_x</p:attrName>
                                          <p:attrName>ppt_y</p:attrName>
                                        </p:attrNameLst>
                                      </p:cBhvr>
                                    </p:animMotion>
                                  </p:childTnLst>
                                </p:cTn>
                              </p:par>
                              <p:par>
                                <p:cTn id="39"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85"/>
                                        </p:tgtEl>
                                        <p:attrNameLst>
                                          <p:attrName>ppt_x</p:attrName>
                                          <p:attrName>ppt_y</p:attrName>
                                        </p:attrNameLst>
                                      </p:cBhvr>
                                    </p:animMotion>
                                  </p:childTnLst>
                                </p:cTn>
                              </p:par>
                              <p:par>
                                <p:cTn id="4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84"/>
                                        </p:tgtEl>
                                        <p:attrNameLst>
                                          <p:attrName>ppt_x</p:attrName>
                                          <p:attrName>ppt_y</p:attrName>
                                        </p:attrNameLst>
                                      </p:cBhvr>
                                    </p:animMotion>
                                  </p:childTnLst>
                                </p:cTn>
                              </p:par>
                              <p:par>
                                <p:cTn id="43"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86"/>
                                        </p:tgtEl>
                                        <p:attrNameLst>
                                          <p:attrName>ppt_x</p:attrName>
                                          <p:attrName>ppt_y</p:attrName>
                                        </p:attrNameLst>
                                      </p:cBhvr>
                                    </p:animMotion>
                                  </p:childTnLst>
                                </p:cTn>
                              </p:par>
                              <p:par>
                                <p:cTn id="45"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87"/>
                                        </p:tgtEl>
                                        <p:attrNameLst>
                                          <p:attrName>ppt_x</p:attrName>
                                          <p:attrName>ppt_y</p:attrName>
                                        </p:attrNameLst>
                                      </p:cBhvr>
                                    </p:animMotion>
                                  </p:childTnLst>
                                </p:cTn>
                              </p:par>
                              <p:par>
                                <p:cTn id="47"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88"/>
                                        </p:tgtEl>
                                        <p:attrNameLst>
                                          <p:attrName>ppt_x</p:attrName>
                                          <p:attrName>ppt_y</p:attrName>
                                        </p:attrNameLst>
                                      </p:cBhvr>
                                    </p:animMotion>
                                  </p:childTnLst>
                                </p:cTn>
                              </p:par>
                              <p:par>
                                <p:cTn id="4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89"/>
                                        </p:tgtEl>
                                        <p:attrNameLst>
                                          <p:attrName>ppt_x</p:attrName>
                                          <p:attrName>ppt_y</p:attrName>
                                        </p:attrNameLst>
                                      </p:cBhvr>
                                    </p:animMotion>
                                  </p:childTnLst>
                                </p:cTn>
                              </p:par>
                              <p:par>
                                <p:cTn id="51"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90"/>
                                        </p:tgtEl>
                                        <p:attrNameLst>
                                          <p:attrName>ppt_x</p:attrName>
                                          <p:attrName>ppt_y</p:attrName>
                                        </p:attrNameLst>
                                      </p:cBhvr>
                                    </p:animMotion>
                                  </p:childTnLst>
                                </p:cTn>
                              </p:par>
                              <p:par>
                                <p:cTn id="53"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91"/>
                                        </p:tgtEl>
                                        <p:attrNameLst>
                                          <p:attrName>ppt_x</p:attrName>
                                          <p:attrName>ppt_y</p:attrName>
                                        </p:attrNameLst>
                                      </p:cBhvr>
                                    </p:animMotion>
                                  </p:childTnLst>
                                </p:cTn>
                              </p:par>
                              <p:par>
                                <p:cTn id="55"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93"/>
                                        </p:tgtEl>
                                        <p:attrNameLst>
                                          <p:attrName>ppt_x</p:attrName>
                                          <p:attrName>ppt_y</p:attrName>
                                        </p:attrNameLst>
                                      </p:cBhvr>
                                    </p:animMotion>
                                  </p:childTnLst>
                                </p:cTn>
                              </p:par>
                              <p:par>
                                <p:cTn id="57"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92"/>
                                        </p:tgtEl>
                                        <p:attrNameLst>
                                          <p:attrName>ppt_x</p:attrName>
                                          <p:attrName>ppt_y</p:attrName>
                                        </p:attrNameLst>
                                      </p:cBhvr>
                                    </p:animMotion>
                                  </p:childTnLst>
                                </p:cTn>
                              </p:par>
                              <p:par>
                                <p:cTn id="5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94"/>
                                        </p:tgtEl>
                                        <p:attrNameLst>
                                          <p:attrName>ppt_x</p:attrName>
                                          <p:attrName>ppt_y</p:attrName>
                                        </p:attrNameLst>
                                      </p:cBhvr>
                                    </p:animMotion>
                                  </p:childTnLst>
                                </p:cTn>
                              </p:par>
                              <p:par>
                                <p:cTn id="6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9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2"/>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4"/>
                                        </p:tgtEl>
                                        <p:attrNameLst>
                                          <p:attrName>style.visibility</p:attrName>
                                        </p:attrNameLst>
                                      </p:cBhvr>
                                      <p:to>
                                        <p:strVal val="visible"/>
                                      </p:to>
                                    </p:set>
                                    <p:anim calcmode="lin" valueType="num">
                                      <p:cBhvr>
                                        <p:cTn id="68" dur="500" fill="hold"/>
                                        <p:tgtEl>
                                          <p:spTgt spid="4"/>
                                        </p:tgtEl>
                                        <p:attrNameLst>
                                          <p:attrName>ppt_w</p:attrName>
                                        </p:attrNameLst>
                                      </p:cBhvr>
                                      <p:tavLst>
                                        <p:tav tm="0">
                                          <p:val>
                                            <p:fltVal val="0"/>
                                          </p:val>
                                        </p:tav>
                                        <p:tav tm="100000">
                                          <p:val>
                                            <p:strVal val="#ppt_w"/>
                                          </p:val>
                                        </p:tav>
                                      </p:tavLst>
                                    </p:anim>
                                    <p:anim calcmode="lin" valueType="num">
                                      <p:cBhvr>
                                        <p:cTn id="69" dur="500" fill="hold"/>
                                        <p:tgtEl>
                                          <p:spTgt spid="4"/>
                                        </p:tgtEl>
                                        <p:attrNameLst>
                                          <p:attrName>ppt_h</p:attrName>
                                        </p:attrNameLst>
                                      </p:cBhvr>
                                      <p:tavLst>
                                        <p:tav tm="0">
                                          <p:val>
                                            <p:fltVal val="0"/>
                                          </p:val>
                                        </p:tav>
                                        <p:tav tm="100000">
                                          <p:val>
                                            <p:strVal val="#ppt_h"/>
                                          </p:val>
                                        </p:tav>
                                      </p:tavLst>
                                    </p:anim>
                                    <p:animEffect transition="in" filter="fade">
                                      <p:cBhvr>
                                        <p:cTn id="70" dur="500"/>
                                        <p:tgtEl>
                                          <p:spTgt spid="4"/>
                                        </p:tgtEl>
                                      </p:cBhvr>
                                    </p:animEffect>
                                  </p:childTnLst>
                                  <p:subTnLst>
                                    <p:audio>
                                      <p:cMediaNode>
                                        <p:cTn display="0" masterRel="sameClick">
                                          <p:stCondLst>
                                            <p:cond evt="begin" delay="0">
                                              <p:tn val="66"/>
                                            </p:cond>
                                          </p:stCondLst>
                                          <p:endCondLst>
                                            <p:cond evt="onStopAudio" delay="0">
                                              <p:tgtEl>
                                                <p:sldTgt/>
                                              </p:tgtEl>
                                            </p:cond>
                                          </p:endCondLst>
                                        </p:cTn>
                                        <p:tgtEl>
                                          <p:sndTgt r:embed="rId3"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4"/>
                                        </p:tgtEl>
                                      </p:cBhvr>
                                    </p:animEffect>
                                    <p:animScale>
                                      <p:cBhvr>
                                        <p:cTn id="73" dur="250" autoRev="1" fill="hold"/>
                                        <p:tgtEl>
                                          <p:spTgt spid="4"/>
                                        </p:tgtEl>
                                      </p:cBhvr>
                                      <p:by x="105000" y="105000"/>
                                    </p:animScale>
                                  </p:childTnLst>
                                </p:cTn>
                              </p:par>
                            </p:childTnLst>
                          </p:cTn>
                        </p:par>
                      </p:childTnLst>
                    </p:cTn>
                  </p:par>
                </p:childTnLst>
              </p:cTn>
              <p:nextCondLst>
                <p:cond evt="onClick" delay="0">
                  <p:tgtEl>
                    <p:spTgt spid="2"/>
                  </p:tgtEl>
                </p:cond>
              </p:nextCondLst>
            </p:seq>
            <p:seq concurrent="1" nextAc="seek">
              <p:cTn id="74" restart="whenNotActive" fill="hold" evtFilter="cancelBubble" nodeType="interactiveSeq">
                <p:stCondLst>
                  <p:cond evt="onClick" delay="0">
                    <p:tgtEl>
                      <p:spTgt spid="6"/>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9"/>
                                        </p:tgtEl>
                                        <p:attrNameLst>
                                          <p:attrName>style.visibility</p:attrName>
                                        </p:attrNameLst>
                                      </p:cBhvr>
                                      <p:to>
                                        <p:strVal val="visible"/>
                                      </p:to>
                                    </p:set>
                                    <p:anim calcmode="lin" valueType="num">
                                      <p:cBhvr>
                                        <p:cTn id="79" dur="500" fill="hold"/>
                                        <p:tgtEl>
                                          <p:spTgt spid="9"/>
                                        </p:tgtEl>
                                        <p:attrNameLst>
                                          <p:attrName>ppt_w</p:attrName>
                                        </p:attrNameLst>
                                      </p:cBhvr>
                                      <p:tavLst>
                                        <p:tav tm="0">
                                          <p:val>
                                            <p:fltVal val="0"/>
                                          </p:val>
                                        </p:tav>
                                        <p:tav tm="100000">
                                          <p:val>
                                            <p:strVal val="#ppt_w"/>
                                          </p:val>
                                        </p:tav>
                                      </p:tavLst>
                                    </p:anim>
                                    <p:anim calcmode="lin" valueType="num">
                                      <p:cBhvr>
                                        <p:cTn id="80" dur="500" fill="hold"/>
                                        <p:tgtEl>
                                          <p:spTgt spid="9"/>
                                        </p:tgtEl>
                                        <p:attrNameLst>
                                          <p:attrName>ppt_h</p:attrName>
                                        </p:attrNameLst>
                                      </p:cBhvr>
                                      <p:tavLst>
                                        <p:tav tm="0">
                                          <p:val>
                                            <p:fltVal val="0"/>
                                          </p:val>
                                        </p:tav>
                                        <p:tav tm="100000">
                                          <p:val>
                                            <p:strVal val="#ppt_h"/>
                                          </p:val>
                                        </p:tav>
                                      </p:tavLst>
                                    </p:anim>
                                    <p:animEffect transition="in" filter="fade">
                                      <p:cBhvr>
                                        <p:cTn id="81" dur="500"/>
                                        <p:tgtEl>
                                          <p:spTgt spid="9"/>
                                        </p:tgtEl>
                                      </p:cBhvr>
                                    </p:animEffect>
                                  </p:childTnLst>
                                  <p:subTnLst>
                                    <p:audio>
                                      <p:cMediaNode>
                                        <p:cTn display="0" masterRel="sameClick">
                                          <p:stCondLst>
                                            <p:cond evt="begin" delay="0">
                                              <p:tn val="77"/>
                                            </p:cond>
                                          </p:stCondLst>
                                          <p:endCondLst>
                                            <p:cond evt="onStopAudio" delay="0">
                                              <p:tgtEl>
                                                <p:sldTgt/>
                                              </p:tgtEl>
                                            </p:cond>
                                          </p:endCondLst>
                                        </p:cTn>
                                        <p:tgtEl>
                                          <p:sndTgt r:embed="rId3"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9"/>
                                        </p:tgtEl>
                                      </p:cBhvr>
                                    </p:animEffect>
                                    <p:animScale>
                                      <p:cBhvr>
                                        <p:cTn id="84" dur="250" autoRev="1" fill="hold"/>
                                        <p:tgtEl>
                                          <p:spTgt spid="9"/>
                                        </p:tgtEl>
                                      </p:cBhvr>
                                      <p:by x="105000" y="105000"/>
                                    </p:animScale>
                                  </p:childTnLst>
                                </p:cTn>
                              </p:par>
                            </p:childTnLst>
                          </p:cTn>
                        </p:par>
                      </p:childTnLst>
                    </p:cTn>
                  </p:par>
                </p:childTnLst>
              </p:cTn>
              <p:nextCondLst>
                <p:cond evt="onClick" delay="0">
                  <p:tgtEl>
                    <p:spTgt spid="6"/>
                  </p:tgtEl>
                </p:cond>
              </p:nextCondLst>
            </p:seq>
          </p:childTnLst>
        </p:cTn>
      </p:par>
    </p:tnLst>
    <p:bldLst>
      <p:bldP spid="4" grpId="0"/>
      <p:bldP spid="4" grpId="1"/>
      <p:bldP spid="9" grpId="0"/>
      <p:bldP spid="9"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8</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843238" y="1450936"/>
            <a:ext cx="10497694" cy="2005497"/>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029441" y="4145001"/>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defTabSz="914126"/>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952863" y="1950483"/>
            <a:ext cx="10494140" cy="769241"/>
          </a:xfrm>
          <a:prstGeom prst="rect">
            <a:avLst/>
          </a:prstGeom>
          <a:noFill/>
          <a:ln>
            <a:noFill/>
          </a:ln>
        </p:spPr>
        <p:txBody>
          <a:bodyPr wrap="square">
            <a:spAutoFit/>
          </a:bodyPr>
          <a:lstStyle/>
          <a:p>
            <a:pPr algn="ctr" defTabSz="914126"/>
            <a:r>
              <a:rPr lang="en-US" sz="4399" dirty="0" err="1">
                <a:solidFill>
                  <a:srgbClr val="EE4036"/>
                </a:solidFill>
                <a:latin typeface="Averta Std ExtraBold" panose="00000900000000000000" pitchFamily="50" charset="0"/>
              </a:rPr>
              <a:t>Giác</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quan</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tiếp</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thu</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âm</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thanh</a:t>
            </a:r>
            <a:r>
              <a:rPr lang="en-US" sz="4399" dirty="0">
                <a:solidFill>
                  <a:srgbClr val="EE4036"/>
                </a:solidFill>
                <a:latin typeface="Averta Std ExtraBold" panose="00000900000000000000" pitchFamily="50" charset="0"/>
              </a:rPr>
              <a:t>.</a:t>
            </a:r>
          </a:p>
        </p:txBody>
      </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9"/>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10"/>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1"/>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2"/>
          <a:stretch>
            <a:fillRect/>
          </a:stretch>
        </p:blipFill>
        <p:spPr>
          <a:xfrm>
            <a:off x="5328308" y="-719058"/>
            <a:ext cx="359906" cy="218018"/>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3"/>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4"/>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5"/>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6"/>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7"/>
          <a:stretch>
            <a:fillRect/>
          </a:stretch>
        </p:blipFill>
        <p:spPr>
          <a:xfrm>
            <a:off x="6912564" y="-556051"/>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8"/>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10"/>
          <a:stretch>
            <a:fillRect/>
          </a:stretch>
        </p:blipFill>
        <p:spPr>
          <a:xfrm>
            <a:off x="6870902" y="-853256"/>
            <a:ext cx="359906" cy="214559"/>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1"/>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8"/>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2"/>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3"/>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4"/>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10"/>
          <a:stretch>
            <a:fillRect/>
          </a:stretch>
        </p:blipFill>
        <p:spPr>
          <a:xfrm>
            <a:off x="2242746" y="-698828"/>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1"/>
          <a:stretch>
            <a:fillRect/>
          </a:stretch>
        </p:blipFill>
        <p:spPr>
          <a:xfrm>
            <a:off x="3781861" y="-1029245"/>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8"/>
          <a:stretch>
            <a:fillRect/>
          </a:stretch>
        </p:blipFill>
        <p:spPr>
          <a:xfrm>
            <a:off x="2969542" y="-724075"/>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1"/>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3"/>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4"/>
          <a:stretch>
            <a:fillRect/>
          </a:stretch>
        </p:blipFill>
        <p:spPr>
          <a:xfrm>
            <a:off x="5266837" y="-945010"/>
            <a:ext cx="359906" cy="218018"/>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1"/>
          <a:stretch>
            <a:fillRect/>
          </a:stretch>
        </p:blipFill>
        <p:spPr>
          <a:xfrm>
            <a:off x="6199933" y="-1027629"/>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4"/>
          <a:stretch>
            <a:fillRect/>
          </a:stretch>
        </p:blipFill>
        <p:spPr>
          <a:xfrm>
            <a:off x="5158989" y="-577380"/>
            <a:ext cx="359906" cy="218018"/>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10"/>
          <a:stretch>
            <a:fillRect/>
          </a:stretch>
        </p:blipFill>
        <p:spPr>
          <a:xfrm>
            <a:off x="4552971" y="-329583"/>
            <a:ext cx="359906" cy="214559"/>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1"/>
          <a:stretch>
            <a:fillRect/>
          </a:stretch>
        </p:blipFill>
        <p:spPr>
          <a:xfrm>
            <a:off x="6092085" y="-660000"/>
            <a:ext cx="359906" cy="218018"/>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8"/>
          <a:stretch>
            <a:fillRect/>
          </a:stretch>
        </p:blipFill>
        <p:spPr>
          <a:xfrm>
            <a:off x="5279766" y="-354830"/>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1"/>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1"/>
          <a:stretch>
            <a:fillRect/>
          </a:stretch>
        </p:blipFill>
        <p:spPr>
          <a:xfrm>
            <a:off x="3882001" y="-503957"/>
            <a:ext cx="359906" cy="218018"/>
          </a:xfrm>
          <a:prstGeom prst="rect">
            <a:avLst/>
          </a:prstGeom>
        </p:spPr>
      </p:pic>
      <p:sp>
        <p:nvSpPr>
          <p:cNvPr id="96" name="!!o4a">
            <a:extLst>
              <a:ext uri="{FF2B5EF4-FFF2-40B4-BE49-F238E27FC236}">
                <a16:creationId xmlns:a16="http://schemas.microsoft.com/office/drawing/2014/main" id="{03CD02AD-A0B0-4461-82E4-ADE45F3505A9}"/>
              </a:ext>
            </a:extLst>
          </p:cNvPr>
          <p:cNvSpPr/>
          <p:nvPr/>
        </p:nvSpPr>
        <p:spPr>
          <a:xfrm>
            <a:off x="6571097" y="5437715"/>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7" name="!!4a">
            <a:extLst>
              <a:ext uri="{FF2B5EF4-FFF2-40B4-BE49-F238E27FC236}">
                <a16:creationId xmlns:a16="http://schemas.microsoft.com/office/drawing/2014/main" id="{7D7392F9-B328-40CF-A436-C3974F476E3C}"/>
              </a:ext>
            </a:extLst>
          </p:cNvPr>
          <p:cNvSpPr txBox="1"/>
          <p:nvPr/>
        </p:nvSpPr>
        <p:spPr>
          <a:xfrm>
            <a:off x="6746395" y="5488229"/>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g</a:t>
            </a:r>
          </a:p>
        </p:txBody>
      </p:sp>
      <p:sp>
        <p:nvSpPr>
          <p:cNvPr id="98" name="!!o4a">
            <a:extLst>
              <a:ext uri="{FF2B5EF4-FFF2-40B4-BE49-F238E27FC236}">
                <a16:creationId xmlns:a16="http://schemas.microsoft.com/office/drawing/2014/main" id="{03CD02AD-A0B0-4461-82E4-ADE45F3505A9}"/>
              </a:ext>
            </a:extLst>
          </p:cNvPr>
          <p:cNvSpPr/>
          <p:nvPr/>
        </p:nvSpPr>
        <p:spPr>
          <a:xfrm>
            <a:off x="5400344" y="5431966"/>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00" name="!!4a">
            <a:extLst>
              <a:ext uri="{FF2B5EF4-FFF2-40B4-BE49-F238E27FC236}">
                <a16:creationId xmlns:a16="http://schemas.microsoft.com/office/drawing/2014/main" id="{7D7392F9-B328-40CF-A436-C3974F476E3C}"/>
              </a:ext>
            </a:extLst>
          </p:cNvPr>
          <p:cNvSpPr txBox="1"/>
          <p:nvPr/>
        </p:nvSpPr>
        <p:spPr>
          <a:xfrm>
            <a:off x="5575642" y="5482481"/>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102" name="!!o4a">
            <a:extLst>
              <a:ext uri="{FF2B5EF4-FFF2-40B4-BE49-F238E27FC236}">
                <a16:creationId xmlns:a16="http://schemas.microsoft.com/office/drawing/2014/main" id="{03CD02AD-A0B0-4461-82E4-ADE45F3505A9}"/>
              </a:ext>
            </a:extLst>
          </p:cNvPr>
          <p:cNvSpPr/>
          <p:nvPr/>
        </p:nvSpPr>
        <p:spPr>
          <a:xfrm>
            <a:off x="4214621" y="5431966"/>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03" name="!!4a">
            <a:extLst>
              <a:ext uri="{FF2B5EF4-FFF2-40B4-BE49-F238E27FC236}">
                <a16:creationId xmlns:a16="http://schemas.microsoft.com/office/drawing/2014/main" id="{7D7392F9-B328-40CF-A436-C3974F476E3C}"/>
              </a:ext>
            </a:extLst>
          </p:cNvPr>
          <p:cNvSpPr txBox="1"/>
          <p:nvPr/>
        </p:nvSpPr>
        <p:spPr>
          <a:xfrm>
            <a:off x="4389919" y="5482481"/>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2" name="!!o4a">
            <a:extLst>
              <a:ext uri="{FF2B5EF4-FFF2-40B4-BE49-F238E27FC236}">
                <a16:creationId xmlns:a16="http://schemas.microsoft.com/office/drawing/2014/main" id="{A3B0D492-A40D-687C-011D-4E15E19A979A}"/>
              </a:ext>
            </a:extLst>
          </p:cNvPr>
          <p:cNvSpPr/>
          <p:nvPr/>
        </p:nvSpPr>
        <p:spPr>
          <a:xfrm>
            <a:off x="3028898" y="5412813"/>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3" name="!!4a">
            <a:extLst>
              <a:ext uri="{FF2B5EF4-FFF2-40B4-BE49-F238E27FC236}">
                <a16:creationId xmlns:a16="http://schemas.microsoft.com/office/drawing/2014/main" id="{02B9BB03-ACA3-CC29-F4FA-A962E30CBC2D}"/>
              </a:ext>
            </a:extLst>
          </p:cNvPr>
          <p:cNvSpPr txBox="1"/>
          <p:nvPr/>
        </p:nvSpPr>
        <p:spPr>
          <a:xfrm>
            <a:off x="3204196" y="5463328"/>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í</a:t>
            </a:r>
          </a:p>
        </p:txBody>
      </p:sp>
      <p:sp>
        <p:nvSpPr>
          <p:cNvPr id="4" name="!!o4a">
            <a:extLst>
              <a:ext uri="{FF2B5EF4-FFF2-40B4-BE49-F238E27FC236}">
                <a16:creationId xmlns:a16="http://schemas.microsoft.com/office/drawing/2014/main" id="{A7A9EE6B-F517-0B57-6B79-4F0A0789E1F7}"/>
              </a:ext>
            </a:extLst>
          </p:cNvPr>
          <p:cNvSpPr/>
          <p:nvPr/>
        </p:nvSpPr>
        <p:spPr>
          <a:xfrm>
            <a:off x="1858145" y="5407065"/>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5" name="!!4a">
            <a:extLst>
              <a:ext uri="{FF2B5EF4-FFF2-40B4-BE49-F238E27FC236}">
                <a16:creationId xmlns:a16="http://schemas.microsoft.com/office/drawing/2014/main" id="{5EB26DE2-D1A8-60ED-76B5-EB5F760EF879}"/>
              </a:ext>
            </a:extLst>
          </p:cNvPr>
          <p:cNvSpPr txBox="1"/>
          <p:nvPr/>
        </p:nvSpPr>
        <p:spPr>
          <a:xfrm>
            <a:off x="2033443" y="5457579"/>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6" name="!!o4a">
            <a:extLst>
              <a:ext uri="{FF2B5EF4-FFF2-40B4-BE49-F238E27FC236}">
                <a16:creationId xmlns:a16="http://schemas.microsoft.com/office/drawing/2014/main" id="{A36B8E1A-CBEA-2A44-F186-500DCC6C30C1}"/>
              </a:ext>
            </a:extLst>
          </p:cNvPr>
          <p:cNvSpPr/>
          <p:nvPr/>
        </p:nvSpPr>
        <p:spPr>
          <a:xfrm>
            <a:off x="672421" y="5407065"/>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 name="!!4a">
            <a:extLst>
              <a:ext uri="{FF2B5EF4-FFF2-40B4-BE49-F238E27FC236}">
                <a16:creationId xmlns:a16="http://schemas.microsoft.com/office/drawing/2014/main" id="{1AA537D8-9133-FF9A-9AAD-84FA5E62D592}"/>
              </a:ext>
            </a:extLst>
          </p:cNvPr>
          <p:cNvSpPr txBox="1"/>
          <p:nvPr/>
        </p:nvSpPr>
        <p:spPr>
          <a:xfrm>
            <a:off x="847720" y="5457579"/>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sp>
        <p:nvSpPr>
          <p:cNvPr id="10" name="!!o4a">
            <a:extLst>
              <a:ext uri="{FF2B5EF4-FFF2-40B4-BE49-F238E27FC236}">
                <a16:creationId xmlns:a16="http://schemas.microsoft.com/office/drawing/2014/main" id="{EA23E5E3-6932-9324-F65B-116EF6486F9B}"/>
              </a:ext>
            </a:extLst>
          </p:cNvPr>
          <p:cNvSpPr/>
          <p:nvPr/>
        </p:nvSpPr>
        <p:spPr>
          <a:xfrm>
            <a:off x="10033724" y="5454740"/>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1" name="!!4a">
            <a:extLst>
              <a:ext uri="{FF2B5EF4-FFF2-40B4-BE49-F238E27FC236}">
                <a16:creationId xmlns:a16="http://schemas.microsoft.com/office/drawing/2014/main" id="{FCF064FA-6B60-F04E-8F77-46C593D1D003}"/>
              </a:ext>
            </a:extLst>
          </p:cNvPr>
          <p:cNvSpPr txBox="1"/>
          <p:nvPr/>
        </p:nvSpPr>
        <p:spPr>
          <a:xfrm>
            <a:off x="10209022" y="5505255"/>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c</a:t>
            </a:r>
          </a:p>
        </p:txBody>
      </p:sp>
      <p:sp>
        <p:nvSpPr>
          <p:cNvPr id="12" name="!!o4a">
            <a:extLst>
              <a:ext uri="{FF2B5EF4-FFF2-40B4-BE49-F238E27FC236}">
                <a16:creationId xmlns:a16="http://schemas.microsoft.com/office/drawing/2014/main" id="{894BC190-F309-CFB9-F5D8-A74C6EB0163A}"/>
              </a:ext>
            </a:extLst>
          </p:cNvPr>
          <p:cNvSpPr/>
          <p:nvPr/>
        </p:nvSpPr>
        <p:spPr>
          <a:xfrm>
            <a:off x="8862971" y="544899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3" name="!!4a">
            <a:extLst>
              <a:ext uri="{FF2B5EF4-FFF2-40B4-BE49-F238E27FC236}">
                <a16:creationId xmlns:a16="http://schemas.microsoft.com/office/drawing/2014/main" id="{9F76CE6C-9622-751A-1D5D-5B68DC2AD586}"/>
              </a:ext>
            </a:extLst>
          </p:cNvPr>
          <p:cNvSpPr txBox="1"/>
          <p:nvPr/>
        </p:nvSpPr>
        <p:spPr>
          <a:xfrm>
            <a:off x="9038269" y="5499506"/>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á</a:t>
            </a:r>
          </a:p>
        </p:txBody>
      </p:sp>
      <p:sp>
        <p:nvSpPr>
          <p:cNvPr id="14" name="!!o4a">
            <a:extLst>
              <a:ext uri="{FF2B5EF4-FFF2-40B4-BE49-F238E27FC236}">
                <a16:creationId xmlns:a16="http://schemas.microsoft.com/office/drawing/2014/main" id="{745F4C13-573F-6602-C052-6AD2EED926D7}"/>
              </a:ext>
            </a:extLst>
          </p:cNvPr>
          <p:cNvSpPr/>
          <p:nvPr/>
        </p:nvSpPr>
        <p:spPr>
          <a:xfrm>
            <a:off x="7677248" y="544899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5" name="!!4a">
            <a:extLst>
              <a:ext uri="{FF2B5EF4-FFF2-40B4-BE49-F238E27FC236}">
                <a16:creationId xmlns:a16="http://schemas.microsoft.com/office/drawing/2014/main" id="{6507EE8A-763B-C016-7B65-6494EA57E43B}"/>
              </a:ext>
            </a:extLst>
          </p:cNvPr>
          <p:cNvSpPr txBox="1"/>
          <p:nvPr/>
        </p:nvSpPr>
        <p:spPr>
          <a:xfrm>
            <a:off x="7852546" y="5499506"/>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i</a:t>
            </a:r>
          </a:p>
        </p:txBody>
      </p:sp>
    </p:spTree>
    <p:extLst>
      <p:ext uri="{BB962C8B-B14F-4D97-AF65-F5344CB8AC3E}">
        <p14:creationId xmlns:p14="http://schemas.microsoft.com/office/powerpoint/2010/main" val="37574896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56"/>
                                        </p:tgtEl>
                                        <p:attrNameLst>
                                          <p:attrName>ppt_x</p:attrName>
                                          <p:attrName>ppt_y</p:attrName>
                                        </p:attrNameLst>
                                      </p:cBhvr>
                                    </p:animMotion>
                                  </p:childTnLst>
                                </p:cTn>
                              </p:par>
                              <p:par>
                                <p:cTn id="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67"/>
                                        </p:tgtEl>
                                        <p:attrNameLst>
                                          <p:attrName>ppt_x</p:attrName>
                                          <p:attrName>ppt_y</p:attrName>
                                        </p:attrNameLst>
                                      </p:cBhvr>
                                    </p:animMotion>
                                  </p:childTnLst>
                                </p:cTn>
                              </p:par>
                              <p:par>
                                <p:cTn id="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57"/>
                                        </p:tgtEl>
                                        <p:attrNameLst>
                                          <p:attrName>ppt_x</p:attrName>
                                          <p:attrName>ppt_y</p:attrName>
                                        </p:attrNameLst>
                                      </p:cBhvr>
                                    </p:animMotion>
                                  </p:childTnLst>
                                </p:cTn>
                              </p:par>
                              <p:par>
                                <p:cTn id="11" presetID="0" presetClass="path" presetSubtype="0" repeatCount="10000" fill="hold" nodeType="withEffect">
                                  <p:stCondLst>
                                    <p:cond delay="1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55"/>
                                        </p:tgtEl>
                                        <p:attrNameLst>
                                          <p:attrName>ppt_x</p:attrName>
                                          <p:attrName>ppt_y</p:attrName>
                                        </p:attrNameLst>
                                      </p:cBhvr>
                                    </p:animMotion>
                                  </p:childTnLst>
                                </p:cTn>
                              </p:par>
                              <p:par>
                                <p:cTn id="13" presetID="0" presetClass="path" presetSubtype="0" repeatCount="10000" fill="hold" nodeType="withEffect">
                                  <p:stCondLst>
                                    <p:cond delay="1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58"/>
                                        </p:tgtEl>
                                        <p:attrNameLst>
                                          <p:attrName>ppt_x</p:attrName>
                                          <p:attrName>ppt_y</p:attrName>
                                        </p:attrNameLst>
                                      </p:cBhvr>
                                    </p:animMotion>
                                  </p:childTnLst>
                                </p:cTn>
                              </p:par>
                              <p:par>
                                <p:cTn id="15" presetID="0" presetClass="path" presetSubtype="0" repeatCount="10000" fill="hold" nodeType="withEffect">
                                  <p:stCondLst>
                                    <p:cond delay="1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59"/>
                                        </p:tgtEl>
                                        <p:attrNameLst>
                                          <p:attrName>ppt_x</p:attrName>
                                          <p:attrName>ppt_y</p:attrName>
                                        </p:attrNameLst>
                                      </p:cBhvr>
                                      <p:rCtr x="-4792" y="65810"/>
                                    </p:animMotion>
                                  </p:childTnLst>
                                </p:cTn>
                              </p:par>
                              <p:par>
                                <p:cTn id="17" presetID="0" presetClass="path" presetSubtype="0" repeatCount="10000" fill="hold" nodeType="withEffect">
                                  <p:stCondLst>
                                    <p:cond delay="1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66"/>
                                        </p:tgtEl>
                                        <p:attrNameLst>
                                          <p:attrName>ppt_x</p:attrName>
                                          <p:attrName>ppt_y</p:attrName>
                                        </p:attrNameLst>
                                      </p:cBhvr>
                                    </p:animMotion>
                                  </p:childTnLst>
                                </p:cTn>
                              </p:par>
                              <p:par>
                                <p:cTn id="19"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60"/>
                                        </p:tgtEl>
                                        <p:attrNameLst>
                                          <p:attrName>ppt_x</p:attrName>
                                          <p:attrName>ppt_y</p:attrName>
                                        </p:attrNameLst>
                                      </p:cBhvr>
                                    </p:animMotion>
                                  </p:childTnLst>
                                </p:cTn>
                              </p:par>
                              <p:par>
                                <p:cTn id="21" presetID="0" presetClass="path" presetSubtype="0" repeatCount="10000" fill="hold" nodeType="withEffect">
                                  <p:stCondLst>
                                    <p:cond delay="1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62"/>
                                        </p:tgtEl>
                                        <p:attrNameLst>
                                          <p:attrName>ppt_x</p:attrName>
                                          <p:attrName>ppt_y</p:attrName>
                                        </p:attrNameLst>
                                      </p:cBhvr>
                                    </p:animMotion>
                                  </p:childTnLst>
                                </p:cTn>
                              </p:par>
                              <p:par>
                                <p:cTn id="23" presetID="0" presetClass="path" presetSubtype="0" repeatCount="10000" fill="hold" nodeType="withEffect">
                                  <p:stCondLst>
                                    <p:cond delay="1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65"/>
                                        </p:tgtEl>
                                        <p:attrNameLst>
                                          <p:attrName>ppt_x</p:attrName>
                                          <p:attrName>ppt_y</p:attrName>
                                        </p:attrNameLst>
                                      </p:cBhvr>
                                    </p:animMotion>
                                  </p:childTnLst>
                                </p:cTn>
                              </p:par>
                              <p:par>
                                <p:cTn id="2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76"/>
                                        </p:tgtEl>
                                        <p:attrNameLst>
                                          <p:attrName>ppt_x</p:attrName>
                                          <p:attrName>ppt_y</p:attrName>
                                        </p:attrNameLst>
                                      </p:cBhvr>
                                    </p:animMotion>
                                  </p:childTnLst>
                                </p:cTn>
                              </p:par>
                              <p:par>
                                <p:cTn id="2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79"/>
                                        </p:tgtEl>
                                        <p:attrNameLst>
                                          <p:attrName>ppt_x</p:attrName>
                                          <p:attrName>ppt_y</p:attrName>
                                        </p:attrNameLst>
                                      </p:cBhvr>
                                    </p:animMotion>
                                  </p:childTnLst>
                                </p:cTn>
                              </p:par>
                              <p:par>
                                <p:cTn id="2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77"/>
                                        </p:tgtEl>
                                        <p:attrNameLst>
                                          <p:attrName>ppt_x</p:attrName>
                                          <p:attrName>ppt_y</p:attrName>
                                        </p:attrNameLst>
                                      </p:cBhvr>
                                    </p:animMotion>
                                  </p:childTnLst>
                                </p:cTn>
                              </p:par>
                              <p:par>
                                <p:cTn id="31" presetID="0" presetClass="path" presetSubtype="0" repeatCount="10000" fill="hold" nodeType="withEffect">
                                  <p:stCondLst>
                                    <p:cond delay="1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80"/>
                                        </p:tgtEl>
                                        <p:attrNameLst>
                                          <p:attrName>ppt_x</p:attrName>
                                          <p:attrName>ppt_y</p:attrName>
                                        </p:attrNameLst>
                                      </p:cBhvr>
                                      <p:rCtr x="18750" y="58287"/>
                                    </p:animMotion>
                                  </p:childTnLst>
                                </p:cTn>
                              </p:par>
                              <p:par>
                                <p:cTn id="33"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81"/>
                                        </p:tgtEl>
                                        <p:attrNameLst>
                                          <p:attrName>ppt_x</p:attrName>
                                          <p:attrName>ppt_y</p:attrName>
                                        </p:attrNameLst>
                                      </p:cBhvr>
                                    </p:animMotion>
                                  </p:childTnLst>
                                </p:cTn>
                              </p:par>
                              <p:par>
                                <p:cTn id="35"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82"/>
                                        </p:tgtEl>
                                        <p:attrNameLst>
                                          <p:attrName>ppt_x</p:attrName>
                                          <p:attrName>ppt_y</p:attrName>
                                        </p:attrNameLst>
                                      </p:cBhvr>
                                    </p:animMotion>
                                  </p:childTnLst>
                                </p:cTn>
                              </p:par>
                              <p:par>
                                <p:cTn id="37"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83"/>
                                        </p:tgtEl>
                                        <p:attrNameLst>
                                          <p:attrName>ppt_x</p:attrName>
                                          <p:attrName>ppt_y</p:attrName>
                                        </p:attrNameLst>
                                      </p:cBhvr>
                                    </p:animMotion>
                                  </p:childTnLst>
                                </p:cTn>
                              </p:par>
                              <p:par>
                                <p:cTn id="39"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85"/>
                                        </p:tgtEl>
                                        <p:attrNameLst>
                                          <p:attrName>ppt_x</p:attrName>
                                          <p:attrName>ppt_y</p:attrName>
                                        </p:attrNameLst>
                                      </p:cBhvr>
                                    </p:animMotion>
                                  </p:childTnLst>
                                </p:cTn>
                              </p:par>
                              <p:par>
                                <p:cTn id="4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84"/>
                                        </p:tgtEl>
                                        <p:attrNameLst>
                                          <p:attrName>ppt_x</p:attrName>
                                          <p:attrName>ppt_y</p:attrName>
                                        </p:attrNameLst>
                                      </p:cBhvr>
                                    </p:animMotion>
                                  </p:childTnLst>
                                </p:cTn>
                              </p:par>
                              <p:par>
                                <p:cTn id="43"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86"/>
                                        </p:tgtEl>
                                        <p:attrNameLst>
                                          <p:attrName>ppt_x</p:attrName>
                                          <p:attrName>ppt_y</p:attrName>
                                        </p:attrNameLst>
                                      </p:cBhvr>
                                    </p:animMotion>
                                  </p:childTnLst>
                                </p:cTn>
                              </p:par>
                              <p:par>
                                <p:cTn id="45"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87"/>
                                        </p:tgtEl>
                                        <p:attrNameLst>
                                          <p:attrName>ppt_x</p:attrName>
                                          <p:attrName>ppt_y</p:attrName>
                                        </p:attrNameLst>
                                      </p:cBhvr>
                                    </p:animMotion>
                                  </p:childTnLst>
                                </p:cTn>
                              </p:par>
                              <p:par>
                                <p:cTn id="47"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88"/>
                                        </p:tgtEl>
                                        <p:attrNameLst>
                                          <p:attrName>ppt_x</p:attrName>
                                          <p:attrName>ppt_y</p:attrName>
                                        </p:attrNameLst>
                                      </p:cBhvr>
                                    </p:animMotion>
                                  </p:childTnLst>
                                </p:cTn>
                              </p:par>
                              <p:par>
                                <p:cTn id="4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89"/>
                                        </p:tgtEl>
                                        <p:attrNameLst>
                                          <p:attrName>ppt_x</p:attrName>
                                          <p:attrName>ppt_y</p:attrName>
                                        </p:attrNameLst>
                                      </p:cBhvr>
                                    </p:animMotion>
                                  </p:childTnLst>
                                </p:cTn>
                              </p:par>
                              <p:par>
                                <p:cTn id="51"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90"/>
                                        </p:tgtEl>
                                        <p:attrNameLst>
                                          <p:attrName>ppt_x</p:attrName>
                                          <p:attrName>ppt_y</p:attrName>
                                        </p:attrNameLst>
                                      </p:cBhvr>
                                    </p:animMotion>
                                  </p:childTnLst>
                                </p:cTn>
                              </p:par>
                              <p:par>
                                <p:cTn id="53"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91"/>
                                        </p:tgtEl>
                                        <p:attrNameLst>
                                          <p:attrName>ppt_x</p:attrName>
                                          <p:attrName>ppt_y</p:attrName>
                                        </p:attrNameLst>
                                      </p:cBhvr>
                                    </p:animMotion>
                                  </p:childTnLst>
                                </p:cTn>
                              </p:par>
                              <p:par>
                                <p:cTn id="55"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93"/>
                                        </p:tgtEl>
                                        <p:attrNameLst>
                                          <p:attrName>ppt_x</p:attrName>
                                          <p:attrName>ppt_y</p:attrName>
                                        </p:attrNameLst>
                                      </p:cBhvr>
                                    </p:animMotion>
                                  </p:childTnLst>
                                </p:cTn>
                              </p:par>
                              <p:par>
                                <p:cTn id="57"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92"/>
                                        </p:tgtEl>
                                        <p:attrNameLst>
                                          <p:attrName>ppt_x</p:attrName>
                                          <p:attrName>ppt_y</p:attrName>
                                        </p:attrNameLst>
                                      </p:cBhvr>
                                    </p:animMotion>
                                  </p:childTnLst>
                                </p:cTn>
                              </p:par>
                              <p:par>
                                <p:cTn id="5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94"/>
                                        </p:tgtEl>
                                        <p:attrNameLst>
                                          <p:attrName>ppt_x</p:attrName>
                                          <p:attrName>ppt_y</p:attrName>
                                        </p:attrNameLst>
                                      </p:cBhvr>
                                    </p:animMotion>
                                  </p:childTnLst>
                                </p:cTn>
                              </p:par>
                              <p:par>
                                <p:cTn id="6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9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96"/>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97"/>
                                        </p:tgtEl>
                                        <p:attrNameLst>
                                          <p:attrName>style.visibility</p:attrName>
                                        </p:attrNameLst>
                                      </p:cBhvr>
                                      <p:to>
                                        <p:strVal val="visible"/>
                                      </p:to>
                                    </p:set>
                                    <p:anim calcmode="lin" valueType="num">
                                      <p:cBhvr>
                                        <p:cTn id="68" dur="500" fill="hold"/>
                                        <p:tgtEl>
                                          <p:spTgt spid="97"/>
                                        </p:tgtEl>
                                        <p:attrNameLst>
                                          <p:attrName>ppt_w</p:attrName>
                                        </p:attrNameLst>
                                      </p:cBhvr>
                                      <p:tavLst>
                                        <p:tav tm="0">
                                          <p:val>
                                            <p:fltVal val="0"/>
                                          </p:val>
                                        </p:tav>
                                        <p:tav tm="100000">
                                          <p:val>
                                            <p:strVal val="#ppt_w"/>
                                          </p:val>
                                        </p:tav>
                                      </p:tavLst>
                                    </p:anim>
                                    <p:anim calcmode="lin" valueType="num">
                                      <p:cBhvr>
                                        <p:cTn id="69" dur="500" fill="hold"/>
                                        <p:tgtEl>
                                          <p:spTgt spid="97"/>
                                        </p:tgtEl>
                                        <p:attrNameLst>
                                          <p:attrName>ppt_h</p:attrName>
                                        </p:attrNameLst>
                                      </p:cBhvr>
                                      <p:tavLst>
                                        <p:tav tm="0">
                                          <p:val>
                                            <p:fltVal val="0"/>
                                          </p:val>
                                        </p:tav>
                                        <p:tav tm="100000">
                                          <p:val>
                                            <p:strVal val="#ppt_h"/>
                                          </p:val>
                                        </p:tav>
                                      </p:tavLst>
                                    </p:anim>
                                    <p:animEffect transition="in" filter="fade">
                                      <p:cBhvr>
                                        <p:cTn id="70" dur="500"/>
                                        <p:tgtEl>
                                          <p:spTgt spid="97"/>
                                        </p:tgtEl>
                                      </p:cBhvr>
                                    </p:animEffect>
                                  </p:childTnLst>
                                  <p:subTnLst>
                                    <p:audio>
                                      <p:cMediaNode>
                                        <p:cTn display="0" masterRel="sameClick">
                                          <p:stCondLst>
                                            <p:cond evt="begin" delay="0">
                                              <p:tn val="66"/>
                                            </p:cond>
                                          </p:stCondLst>
                                          <p:endCondLst>
                                            <p:cond evt="onStopAudio" delay="0">
                                              <p:tgtEl>
                                                <p:sldTgt/>
                                              </p:tgtEl>
                                            </p:cond>
                                          </p:endCondLst>
                                        </p:cTn>
                                        <p:tgtEl>
                                          <p:sndTgt r:embed="rId3"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97"/>
                                        </p:tgtEl>
                                      </p:cBhvr>
                                    </p:animEffect>
                                    <p:animScale>
                                      <p:cBhvr>
                                        <p:cTn id="73"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74" restart="whenNotActive" fill="hold" evtFilter="cancelBubble" nodeType="interactiveSeq">
                <p:stCondLst>
                  <p:cond evt="onClick" delay="0">
                    <p:tgtEl>
                      <p:spTgt spid="98"/>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100"/>
                                        </p:tgtEl>
                                        <p:attrNameLst>
                                          <p:attrName>style.visibility</p:attrName>
                                        </p:attrNameLst>
                                      </p:cBhvr>
                                      <p:to>
                                        <p:strVal val="visible"/>
                                      </p:to>
                                    </p:set>
                                    <p:anim calcmode="lin" valueType="num">
                                      <p:cBhvr>
                                        <p:cTn id="79" dur="500" fill="hold"/>
                                        <p:tgtEl>
                                          <p:spTgt spid="100"/>
                                        </p:tgtEl>
                                        <p:attrNameLst>
                                          <p:attrName>ppt_w</p:attrName>
                                        </p:attrNameLst>
                                      </p:cBhvr>
                                      <p:tavLst>
                                        <p:tav tm="0">
                                          <p:val>
                                            <p:fltVal val="0"/>
                                          </p:val>
                                        </p:tav>
                                        <p:tav tm="100000">
                                          <p:val>
                                            <p:strVal val="#ppt_w"/>
                                          </p:val>
                                        </p:tav>
                                      </p:tavLst>
                                    </p:anim>
                                    <p:anim calcmode="lin" valueType="num">
                                      <p:cBhvr>
                                        <p:cTn id="80" dur="500" fill="hold"/>
                                        <p:tgtEl>
                                          <p:spTgt spid="100"/>
                                        </p:tgtEl>
                                        <p:attrNameLst>
                                          <p:attrName>ppt_h</p:attrName>
                                        </p:attrNameLst>
                                      </p:cBhvr>
                                      <p:tavLst>
                                        <p:tav tm="0">
                                          <p:val>
                                            <p:fltVal val="0"/>
                                          </p:val>
                                        </p:tav>
                                        <p:tav tm="100000">
                                          <p:val>
                                            <p:strVal val="#ppt_h"/>
                                          </p:val>
                                        </p:tav>
                                      </p:tavLst>
                                    </p:anim>
                                    <p:animEffect transition="in" filter="fade">
                                      <p:cBhvr>
                                        <p:cTn id="81" dur="500"/>
                                        <p:tgtEl>
                                          <p:spTgt spid="100"/>
                                        </p:tgtEl>
                                      </p:cBhvr>
                                    </p:animEffect>
                                  </p:childTnLst>
                                  <p:subTnLst>
                                    <p:audio>
                                      <p:cMediaNode>
                                        <p:cTn display="0" masterRel="sameClick">
                                          <p:stCondLst>
                                            <p:cond evt="begin" delay="0">
                                              <p:tn val="77"/>
                                            </p:cond>
                                          </p:stCondLst>
                                          <p:endCondLst>
                                            <p:cond evt="onStopAudio" delay="0">
                                              <p:tgtEl>
                                                <p:sldTgt/>
                                              </p:tgtEl>
                                            </p:cond>
                                          </p:endCondLst>
                                        </p:cTn>
                                        <p:tgtEl>
                                          <p:sndTgt r:embed="rId3"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100"/>
                                        </p:tgtEl>
                                      </p:cBhvr>
                                    </p:animEffect>
                                    <p:animScale>
                                      <p:cBhvr>
                                        <p:cTn id="84" dur="250" autoRev="1" fill="hold"/>
                                        <p:tgtEl>
                                          <p:spTgt spid="100"/>
                                        </p:tgtEl>
                                      </p:cBhvr>
                                      <p:by x="105000" y="105000"/>
                                    </p:animScale>
                                  </p:childTnLst>
                                </p:cTn>
                              </p:par>
                            </p:childTnLst>
                          </p:cTn>
                        </p:par>
                      </p:childTnLst>
                    </p:cTn>
                  </p:par>
                </p:childTnLst>
              </p:cTn>
              <p:nextCondLst>
                <p:cond evt="onClick" delay="0">
                  <p:tgtEl>
                    <p:spTgt spid="98"/>
                  </p:tgtEl>
                </p:cond>
              </p:nextCondLst>
            </p:seq>
            <p:seq concurrent="1" nextAc="seek">
              <p:cTn id="85" restart="whenNotActive" fill="hold" evtFilter="cancelBubble" nodeType="interactiveSeq">
                <p:stCondLst>
                  <p:cond evt="onClick" delay="0">
                    <p:tgtEl>
                      <p:spTgt spid="102"/>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103"/>
                                        </p:tgtEl>
                                        <p:attrNameLst>
                                          <p:attrName>style.visibility</p:attrName>
                                        </p:attrNameLst>
                                      </p:cBhvr>
                                      <p:to>
                                        <p:strVal val="visible"/>
                                      </p:to>
                                    </p:set>
                                    <p:anim calcmode="lin" valueType="num">
                                      <p:cBhvr>
                                        <p:cTn id="90" dur="500" fill="hold"/>
                                        <p:tgtEl>
                                          <p:spTgt spid="103"/>
                                        </p:tgtEl>
                                        <p:attrNameLst>
                                          <p:attrName>ppt_w</p:attrName>
                                        </p:attrNameLst>
                                      </p:cBhvr>
                                      <p:tavLst>
                                        <p:tav tm="0">
                                          <p:val>
                                            <p:fltVal val="0"/>
                                          </p:val>
                                        </p:tav>
                                        <p:tav tm="100000">
                                          <p:val>
                                            <p:strVal val="#ppt_w"/>
                                          </p:val>
                                        </p:tav>
                                      </p:tavLst>
                                    </p:anim>
                                    <p:anim calcmode="lin" valueType="num">
                                      <p:cBhvr>
                                        <p:cTn id="91" dur="500" fill="hold"/>
                                        <p:tgtEl>
                                          <p:spTgt spid="103"/>
                                        </p:tgtEl>
                                        <p:attrNameLst>
                                          <p:attrName>ppt_h</p:attrName>
                                        </p:attrNameLst>
                                      </p:cBhvr>
                                      <p:tavLst>
                                        <p:tav tm="0">
                                          <p:val>
                                            <p:fltVal val="0"/>
                                          </p:val>
                                        </p:tav>
                                        <p:tav tm="100000">
                                          <p:val>
                                            <p:strVal val="#ppt_h"/>
                                          </p:val>
                                        </p:tav>
                                      </p:tavLst>
                                    </p:anim>
                                    <p:animEffect transition="in" filter="fade">
                                      <p:cBhvr>
                                        <p:cTn id="92" dur="500"/>
                                        <p:tgtEl>
                                          <p:spTgt spid="103"/>
                                        </p:tgtEl>
                                      </p:cBhvr>
                                    </p:animEffect>
                                  </p:childTnLst>
                                  <p:subTnLst>
                                    <p:audio>
                                      <p:cMediaNode>
                                        <p:cTn display="0" masterRel="sameClick">
                                          <p:stCondLst>
                                            <p:cond evt="begin" delay="0">
                                              <p:tn val="88"/>
                                            </p:cond>
                                          </p:stCondLst>
                                          <p:endCondLst>
                                            <p:cond evt="onStopAudio" delay="0">
                                              <p:tgtEl>
                                                <p:sldTgt/>
                                              </p:tgtEl>
                                            </p:cond>
                                          </p:endCondLst>
                                        </p:cTn>
                                        <p:tgtEl>
                                          <p:sndTgt r:embed="rId3"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103"/>
                                        </p:tgtEl>
                                      </p:cBhvr>
                                    </p:animEffect>
                                    <p:animScale>
                                      <p:cBhvr>
                                        <p:cTn id="95" dur="250" autoRev="1" fill="hold"/>
                                        <p:tgtEl>
                                          <p:spTgt spid="103"/>
                                        </p:tgtEl>
                                      </p:cBhvr>
                                      <p:by x="105000" y="105000"/>
                                    </p:animScale>
                                  </p:childTnLst>
                                </p:cTn>
                              </p:par>
                            </p:childTnLst>
                          </p:cTn>
                        </p:par>
                      </p:childTnLst>
                    </p:cTn>
                  </p:par>
                </p:childTnLst>
              </p:cTn>
              <p:nextCondLst>
                <p:cond evt="onClick" delay="0">
                  <p:tgtEl>
                    <p:spTgt spid="102"/>
                  </p:tgtEl>
                </p:cond>
              </p:nextCondLst>
            </p:seq>
            <p:seq concurrent="1" nextAc="seek">
              <p:cTn id="96" restart="whenNotActive" fill="hold" evtFilter="cancelBubble" nodeType="interactiveSeq">
                <p:stCondLst>
                  <p:cond evt="onClick" delay="0">
                    <p:tgtEl>
                      <p:spTgt spid="2"/>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3"/>
                                        </p:tgtEl>
                                        <p:attrNameLst>
                                          <p:attrName>style.visibility</p:attrName>
                                        </p:attrNameLst>
                                      </p:cBhvr>
                                      <p:to>
                                        <p:strVal val="visible"/>
                                      </p:to>
                                    </p:set>
                                    <p:anim calcmode="lin" valueType="num">
                                      <p:cBhvr>
                                        <p:cTn id="101" dur="500" fill="hold"/>
                                        <p:tgtEl>
                                          <p:spTgt spid="3"/>
                                        </p:tgtEl>
                                        <p:attrNameLst>
                                          <p:attrName>ppt_w</p:attrName>
                                        </p:attrNameLst>
                                      </p:cBhvr>
                                      <p:tavLst>
                                        <p:tav tm="0">
                                          <p:val>
                                            <p:fltVal val="0"/>
                                          </p:val>
                                        </p:tav>
                                        <p:tav tm="100000">
                                          <p:val>
                                            <p:strVal val="#ppt_w"/>
                                          </p:val>
                                        </p:tav>
                                      </p:tavLst>
                                    </p:anim>
                                    <p:anim calcmode="lin" valueType="num">
                                      <p:cBhvr>
                                        <p:cTn id="102" dur="500" fill="hold"/>
                                        <p:tgtEl>
                                          <p:spTgt spid="3"/>
                                        </p:tgtEl>
                                        <p:attrNameLst>
                                          <p:attrName>ppt_h</p:attrName>
                                        </p:attrNameLst>
                                      </p:cBhvr>
                                      <p:tavLst>
                                        <p:tav tm="0">
                                          <p:val>
                                            <p:fltVal val="0"/>
                                          </p:val>
                                        </p:tav>
                                        <p:tav tm="100000">
                                          <p:val>
                                            <p:strVal val="#ppt_h"/>
                                          </p:val>
                                        </p:tav>
                                      </p:tavLst>
                                    </p:anim>
                                    <p:animEffect transition="in" filter="fade">
                                      <p:cBhvr>
                                        <p:cTn id="103" dur="500"/>
                                        <p:tgtEl>
                                          <p:spTgt spid="3"/>
                                        </p:tgtEl>
                                      </p:cBhvr>
                                    </p:animEffect>
                                  </p:childTnLst>
                                  <p:subTnLst>
                                    <p:audio>
                                      <p:cMediaNode>
                                        <p:cTn display="0" masterRel="sameClick">
                                          <p:stCondLst>
                                            <p:cond evt="begin" delay="0">
                                              <p:tn val="99"/>
                                            </p:cond>
                                          </p:stCondLst>
                                          <p:endCondLst>
                                            <p:cond evt="onStopAudio" delay="0">
                                              <p:tgtEl>
                                                <p:sldTgt/>
                                              </p:tgtEl>
                                            </p:cond>
                                          </p:endCondLst>
                                        </p:cTn>
                                        <p:tgtEl>
                                          <p:sndTgt r:embed="rId3"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3"/>
                                        </p:tgtEl>
                                      </p:cBhvr>
                                    </p:animEffect>
                                    <p:animScale>
                                      <p:cBhvr>
                                        <p:cTn id="106" dur="250" autoRev="1" fill="hold"/>
                                        <p:tgtEl>
                                          <p:spTgt spid="3"/>
                                        </p:tgtEl>
                                      </p:cBhvr>
                                      <p:by x="105000" y="105000"/>
                                    </p:animScale>
                                  </p:childTnLst>
                                </p:cTn>
                              </p:par>
                            </p:childTnLst>
                          </p:cTn>
                        </p:par>
                      </p:childTnLst>
                    </p:cTn>
                  </p:par>
                </p:childTnLst>
              </p:cTn>
              <p:nextCondLst>
                <p:cond evt="onClick" delay="0">
                  <p:tgtEl>
                    <p:spTgt spid="2"/>
                  </p:tgtEl>
                </p:cond>
              </p:nextCondLst>
            </p:seq>
            <p:seq concurrent="1" nextAc="seek">
              <p:cTn id="107" restart="whenNotActive" fill="hold" evtFilter="cancelBubble" nodeType="interactiveSeq">
                <p:stCondLst>
                  <p:cond evt="onClick" delay="0">
                    <p:tgtEl>
                      <p:spTgt spid="4"/>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withEffect">
                                  <p:stCondLst>
                                    <p:cond delay="0"/>
                                  </p:stCondLst>
                                  <p:childTnLst>
                                    <p:set>
                                      <p:cBhvr>
                                        <p:cTn id="111" dur="1" fill="hold">
                                          <p:stCondLst>
                                            <p:cond delay="0"/>
                                          </p:stCondLst>
                                        </p:cTn>
                                        <p:tgtEl>
                                          <p:spTgt spid="5"/>
                                        </p:tgtEl>
                                        <p:attrNameLst>
                                          <p:attrName>style.visibility</p:attrName>
                                        </p:attrNameLst>
                                      </p:cBhvr>
                                      <p:to>
                                        <p:strVal val="visible"/>
                                      </p:to>
                                    </p:set>
                                    <p:anim calcmode="lin" valueType="num">
                                      <p:cBhvr>
                                        <p:cTn id="112" dur="500" fill="hold"/>
                                        <p:tgtEl>
                                          <p:spTgt spid="5"/>
                                        </p:tgtEl>
                                        <p:attrNameLst>
                                          <p:attrName>ppt_w</p:attrName>
                                        </p:attrNameLst>
                                      </p:cBhvr>
                                      <p:tavLst>
                                        <p:tav tm="0">
                                          <p:val>
                                            <p:fltVal val="0"/>
                                          </p:val>
                                        </p:tav>
                                        <p:tav tm="100000">
                                          <p:val>
                                            <p:strVal val="#ppt_w"/>
                                          </p:val>
                                        </p:tav>
                                      </p:tavLst>
                                    </p:anim>
                                    <p:anim calcmode="lin" valueType="num">
                                      <p:cBhvr>
                                        <p:cTn id="113" dur="500" fill="hold"/>
                                        <p:tgtEl>
                                          <p:spTgt spid="5"/>
                                        </p:tgtEl>
                                        <p:attrNameLst>
                                          <p:attrName>ppt_h</p:attrName>
                                        </p:attrNameLst>
                                      </p:cBhvr>
                                      <p:tavLst>
                                        <p:tav tm="0">
                                          <p:val>
                                            <p:fltVal val="0"/>
                                          </p:val>
                                        </p:tav>
                                        <p:tav tm="100000">
                                          <p:val>
                                            <p:strVal val="#ppt_h"/>
                                          </p:val>
                                        </p:tav>
                                      </p:tavLst>
                                    </p:anim>
                                    <p:animEffect transition="in" filter="fade">
                                      <p:cBhvr>
                                        <p:cTn id="114" dur="500"/>
                                        <p:tgtEl>
                                          <p:spTgt spid="5"/>
                                        </p:tgtEl>
                                      </p:cBhvr>
                                    </p:animEffect>
                                  </p:childTnLst>
                                  <p:subTnLst>
                                    <p:audio>
                                      <p:cMediaNode>
                                        <p:cTn display="0" masterRel="sameClick">
                                          <p:stCondLst>
                                            <p:cond evt="begin" delay="0">
                                              <p:tn val="110"/>
                                            </p:cond>
                                          </p:stCondLst>
                                          <p:endCondLst>
                                            <p:cond evt="onStopAudio" delay="0">
                                              <p:tgtEl>
                                                <p:sldTgt/>
                                              </p:tgtEl>
                                            </p:cond>
                                          </p:endCondLst>
                                        </p:cTn>
                                        <p:tgtEl>
                                          <p:sndTgt r:embed="rId3"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5"/>
                                        </p:tgtEl>
                                      </p:cBhvr>
                                    </p:animEffect>
                                    <p:animScale>
                                      <p:cBhvr>
                                        <p:cTn id="117" dur="250" autoRev="1" fill="hold"/>
                                        <p:tgtEl>
                                          <p:spTgt spid="5"/>
                                        </p:tgtEl>
                                      </p:cBhvr>
                                      <p:by x="105000" y="105000"/>
                                    </p:animScale>
                                  </p:childTnLst>
                                </p:cTn>
                              </p:par>
                            </p:childTnLst>
                          </p:cTn>
                        </p:par>
                      </p:childTnLst>
                    </p:cTn>
                  </p:par>
                </p:childTnLst>
              </p:cTn>
              <p:nextCondLst>
                <p:cond evt="onClick" delay="0">
                  <p:tgtEl>
                    <p:spTgt spid="4"/>
                  </p:tgtEl>
                </p:cond>
              </p:nextCondLst>
            </p:seq>
            <p:seq concurrent="1" nextAc="seek">
              <p:cTn id="118" restart="whenNotActive" fill="hold" evtFilter="cancelBubble" nodeType="interactiveSeq">
                <p:stCondLst>
                  <p:cond evt="onClick" delay="0">
                    <p:tgtEl>
                      <p:spTgt spid="6"/>
                    </p:tgtEl>
                  </p:cond>
                </p:stCondLst>
                <p:endSync evt="end" delay="0">
                  <p:rtn val="all"/>
                </p:endSync>
                <p:childTnLst>
                  <p:par>
                    <p:cTn id="119" fill="hold">
                      <p:stCondLst>
                        <p:cond delay="0"/>
                      </p:stCondLst>
                      <p:childTnLst>
                        <p:par>
                          <p:cTn id="120" fill="hold">
                            <p:stCondLst>
                              <p:cond delay="0"/>
                            </p:stCondLst>
                            <p:childTnLst>
                              <p:par>
                                <p:cTn id="121" presetID="53" presetClass="entr" presetSubtype="16" fill="hold" grpId="0" nodeType="withEffect">
                                  <p:stCondLst>
                                    <p:cond delay="0"/>
                                  </p:stCondLst>
                                  <p:childTnLst>
                                    <p:set>
                                      <p:cBhvr>
                                        <p:cTn id="122" dur="1" fill="hold">
                                          <p:stCondLst>
                                            <p:cond delay="0"/>
                                          </p:stCondLst>
                                        </p:cTn>
                                        <p:tgtEl>
                                          <p:spTgt spid="9"/>
                                        </p:tgtEl>
                                        <p:attrNameLst>
                                          <p:attrName>style.visibility</p:attrName>
                                        </p:attrNameLst>
                                      </p:cBhvr>
                                      <p:to>
                                        <p:strVal val="visible"/>
                                      </p:to>
                                    </p:set>
                                    <p:anim calcmode="lin" valueType="num">
                                      <p:cBhvr>
                                        <p:cTn id="123" dur="500" fill="hold"/>
                                        <p:tgtEl>
                                          <p:spTgt spid="9"/>
                                        </p:tgtEl>
                                        <p:attrNameLst>
                                          <p:attrName>ppt_w</p:attrName>
                                        </p:attrNameLst>
                                      </p:cBhvr>
                                      <p:tavLst>
                                        <p:tav tm="0">
                                          <p:val>
                                            <p:fltVal val="0"/>
                                          </p:val>
                                        </p:tav>
                                        <p:tav tm="100000">
                                          <p:val>
                                            <p:strVal val="#ppt_w"/>
                                          </p:val>
                                        </p:tav>
                                      </p:tavLst>
                                    </p:anim>
                                    <p:anim calcmode="lin" valueType="num">
                                      <p:cBhvr>
                                        <p:cTn id="124" dur="500" fill="hold"/>
                                        <p:tgtEl>
                                          <p:spTgt spid="9"/>
                                        </p:tgtEl>
                                        <p:attrNameLst>
                                          <p:attrName>ppt_h</p:attrName>
                                        </p:attrNameLst>
                                      </p:cBhvr>
                                      <p:tavLst>
                                        <p:tav tm="0">
                                          <p:val>
                                            <p:fltVal val="0"/>
                                          </p:val>
                                        </p:tav>
                                        <p:tav tm="100000">
                                          <p:val>
                                            <p:strVal val="#ppt_h"/>
                                          </p:val>
                                        </p:tav>
                                      </p:tavLst>
                                    </p:anim>
                                    <p:animEffect transition="in" filter="fade">
                                      <p:cBhvr>
                                        <p:cTn id="125" dur="500"/>
                                        <p:tgtEl>
                                          <p:spTgt spid="9"/>
                                        </p:tgtEl>
                                      </p:cBhvr>
                                    </p:animEffect>
                                  </p:childTnLst>
                                  <p:subTnLst>
                                    <p:audio>
                                      <p:cMediaNode>
                                        <p:cTn display="0" masterRel="sameClick">
                                          <p:stCondLst>
                                            <p:cond evt="begin" delay="0">
                                              <p:tn val="121"/>
                                            </p:cond>
                                          </p:stCondLst>
                                          <p:endCondLst>
                                            <p:cond evt="onStopAudio" delay="0">
                                              <p:tgtEl>
                                                <p:sldTgt/>
                                              </p:tgtEl>
                                            </p:cond>
                                          </p:endCondLst>
                                        </p:cTn>
                                        <p:tgtEl>
                                          <p:sndTgt r:embed="rId3" name="Bling.wav"/>
                                        </p:tgtEl>
                                      </p:cMediaNode>
                                    </p:audio>
                                  </p:subTnLst>
                                </p:cTn>
                              </p:par>
                              <p:par>
                                <p:cTn id="126" presetID="26" presetClass="emph" presetSubtype="0" fill="hold" grpId="1" nodeType="withEffect">
                                  <p:stCondLst>
                                    <p:cond delay="500"/>
                                  </p:stCondLst>
                                  <p:childTnLst>
                                    <p:animEffect transition="out" filter="fade">
                                      <p:cBhvr>
                                        <p:cTn id="127" dur="500" tmFilter="0, 0; .2, .5; .8, .5; 1, 0"/>
                                        <p:tgtEl>
                                          <p:spTgt spid="9"/>
                                        </p:tgtEl>
                                      </p:cBhvr>
                                    </p:animEffect>
                                    <p:animScale>
                                      <p:cBhvr>
                                        <p:cTn id="128" dur="250" autoRev="1" fill="hold"/>
                                        <p:tgtEl>
                                          <p:spTgt spid="9"/>
                                        </p:tgtEl>
                                      </p:cBhvr>
                                      <p:by x="105000" y="105000"/>
                                    </p:animScale>
                                  </p:childTnLst>
                                </p:cTn>
                              </p:par>
                            </p:childTnLst>
                          </p:cTn>
                        </p:par>
                      </p:childTnLst>
                    </p:cTn>
                  </p:par>
                </p:childTnLst>
              </p:cTn>
              <p:nextCondLst>
                <p:cond evt="onClick" delay="0">
                  <p:tgtEl>
                    <p:spTgt spid="6"/>
                  </p:tgtEl>
                </p:cond>
              </p:nextCondLst>
            </p:seq>
            <p:seq concurrent="1" nextAc="seek">
              <p:cTn id="129" restart="whenNotActive" fill="hold" evtFilter="cancelBubble" nodeType="interactiveSeq">
                <p:stCondLst>
                  <p:cond evt="onClick" delay="0">
                    <p:tgtEl>
                      <p:spTgt spid="10"/>
                    </p:tgtEl>
                  </p:cond>
                </p:stCondLst>
                <p:endSync evt="end" delay="0">
                  <p:rtn val="all"/>
                </p:endSync>
                <p:childTnLst>
                  <p:par>
                    <p:cTn id="130" fill="hold">
                      <p:stCondLst>
                        <p:cond delay="0"/>
                      </p:stCondLst>
                      <p:childTnLst>
                        <p:par>
                          <p:cTn id="131" fill="hold">
                            <p:stCondLst>
                              <p:cond delay="0"/>
                            </p:stCondLst>
                            <p:childTnLst>
                              <p:par>
                                <p:cTn id="132" presetID="53" presetClass="entr" presetSubtype="16" fill="hold" grpId="0" nodeType="withEffect">
                                  <p:stCondLst>
                                    <p:cond delay="0"/>
                                  </p:stCondLst>
                                  <p:childTnLst>
                                    <p:set>
                                      <p:cBhvr>
                                        <p:cTn id="133" dur="1" fill="hold">
                                          <p:stCondLst>
                                            <p:cond delay="0"/>
                                          </p:stCondLst>
                                        </p:cTn>
                                        <p:tgtEl>
                                          <p:spTgt spid="11"/>
                                        </p:tgtEl>
                                        <p:attrNameLst>
                                          <p:attrName>style.visibility</p:attrName>
                                        </p:attrNameLst>
                                      </p:cBhvr>
                                      <p:to>
                                        <p:strVal val="visible"/>
                                      </p:to>
                                    </p:set>
                                    <p:anim calcmode="lin" valueType="num">
                                      <p:cBhvr>
                                        <p:cTn id="134" dur="500" fill="hold"/>
                                        <p:tgtEl>
                                          <p:spTgt spid="11"/>
                                        </p:tgtEl>
                                        <p:attrNameLst>
                                          <p:attrName>ppt_w</p:attrName>
                                        </p:attrNameLst>
                                      </p:cBhvr>
                                      <p:tavLst>
                                        <p:tav tm="0">
                                          <p:val>
                                            <p:fltVal val="0"/>
                                          </p:val>
                                        </p:tav>
                                        <p:tav tm="100000">
                                          <p:val>
                                            <p:strVal val="#ppt_w"/>
                                          </p:val>
                                        </p:tav>
                                      </p:tavLst>
                                    </p:anim>
                                    <p:anim calcmode="lin" valueType="num">
                                      <p:cBhvr>
                                        <p:cTn id="135" dur="500" fill="hold"/>
                                        <p:tgtEl>
                                          <p:spTgt spid="11"/>
                                        </p:tgtEl>
                                        <p:attrNameLst>
                                          <p:attrName>ppt_h</p:attrName>
                                        </p:attrNameLst>
                                      </p:cBhvr>
                                      <p:tavLst>
                                        <p:tav tm="0">
                                          <p:val>
                                            <p:fltVal val="0"/>
                                          </p:val>
                                        </p:tav>
                                        <p:tav tm="100000">
                                          <p:val>
                                            <p:strVal val="#ppt_h"/>
                                          </p:val>
                                        </p:tav>
                                      </p:tavLst>
                                    </p:anim>
                                    <p:animEffect transition="in" filter="fade">
                                      <p:cBhvr>
                                        <p:cTn id="136" dur="500"/>
                                        <p:tgtEl>
                                          <p:spTgt spid="11"/>
                                        </p:tgtEl>
                                      </p:cBhvr>
                                    </p:animEffect>
                                  </p:childTnLst>
                                  <p:subTnLst>
                                    <p:audio>
                                      <p:cMediaNode>
                                        <p:cTn display="0" masterRel="sameClick">
                                          <p:stCondLst>
                                            <p:cond evt="begin" delay="0">
                                              <p:tn val="132"/>
                                            </p:cond>
                                          </p:stCondLst>
                                          <p:endCondLst>
                                            <p:cond evt="onStopAudio" delay="0">
                                              <p:tgtEl>
                                                <p:sldTgt/>
                                              </p:tgtEl>
                                            </p:cond>
                                          </p:endCondLst>
                                        </p:cTn>
                                        <p:tgtEl>
                                          <p:sndTgt r:embed="rId3" name="Bling.wav"/>
                                        </p:tgtEl>
                                      </p:cMediaNode>
                                    </p:audio>
                                  </p:subTnLst>
                                </p:cTn>
                              </p:par>
                              <p:par>
                                <p:cTn id="137" presetID="26" presetClass="emph" presetSubtype="0" fill="hold" grpId="1" nodeType="withEffect">
                                  <p:stCondLst>
                                    <p:cond delay="500"/>
                                  </p:stCondLst>
                                  <p:childTnLst>
                                    <p:animEffect transition="out" filter="fade">
                                      <p:cBhvr>
                                        <p:cTn id="138" dur="500" tmFilter="0, 0; .2, .5; .8, .5; 1, 0"/>
                                        <p:tgtEl>
                                          <p:spTgt spid="11"/>
                                        </p:tgtEl>
                                      </p:cBhvr>
                                    </p:animEffect>
                                    <p:animScale>
                                      <p:cBhvr>
                                        <p:cTn id="139" dur="250" autoRev="1" fill="hold"/>
                                        <p:tgtEl>
                                          <p:spTgt spid="11"/>
                                        </p:tgtEl>
                                      </p:cBhvr>
                                      <p:by x="105000" y="105000"/>
                                    </p:animScale>
                                  </p:childTnLst>
                                </p:cTn>
                              </p:par>
                            </p:childTnLst>
                          </p:cTn>
                        </p:par>
                      </p:childTnLst>
                    </p:cTn>
                  </p:par>
                </p:childTnLst>
              </p:cTn>
              <p:nextCondLst>
                <p:cond evt="onClick" delay="0">
                  <p:tgtEl>
                    <p:spTgt spid="10"/>
                  </p:tgtEl>
                </p:cond>
              </p:nextCondLst>
            </p:seq>
            <p:seq concurrent="1" nextAc="seek">
              <p:cTn id="140" restart="whenNotActive" fill="hold" evtFilter="cancelBubble" nodeType="interactiveSeq">
                <p:stCondLst>
                  <p:cond evt="onClick" delay="0">
                    <p:tgtEl>
                      <p:spTgt spid="12"/>
                    </p:tgtEl>
                  </p:cond>
                </p:stCondLst>
                <p:endSync evt="end" delay="0">
                  <p:rtn val="all"/>
                </p:endSync>
                <p:childTnLst>
                  <p:par>
                    <p:cTn id="141" fill="hold">
                      <p:stCondLst>
                        <p:cond delay="0"/>
                      </p:stCondLst>
                      <p:childTnLst>
                        <p:par>
                          <p:cTn id="142" fill="hold">
                            <p:stCondLst>
                              <p:cond delay="0"/>
                            </p:stCondLst>
                            <p:childTnLst>
                              <p:par>
                                <p:cTn id="143" presetID="53" presetClass="entr" presetSubtype="16" fill="hold" grpId="0" nodeType="withEffect">
                                  <p:stCondLst>
                                    <p:cond delay="0"/>
                                  </p:stCondLst>
                                  <p:childTnLst>
                                    <p:set>
                                      <p:cBhvr>
                                        <p:cTn id="144" dur="1" fill="hold">
                                          <p:stCondLst>
                                            <p:cond delay="0"/>
                                          </p:stCondLst>
                                        </p:cTn>
                                        <p:tgtEl>
                                          <p:spTgt spid="13"/>
                                        </p:tgtEl>
                                        <p:attrNameLst>
                                          <p:attrName>style.visibility</p:attrName>
                                        </p:attrNameLst>
                                      </p:cBhvr>
                                      <p:to>
                                        <p:strVal val="visible"/>
                                      </p:to>
                                    </p:set>
                                    <p:anim calcmode="lin" valueType="num">
                                      <p:cBhvr>
                                        <p:cTn id="145" dur="500" fill="hold"/>
                                        <p:tgtEl>
                                          <p:spTgt spid="13"/>
                                        </p:tgtEl>
                                        <p:attrNameLst>
                                          <p:attrName>ppt_w</p:attrName>
                                        </p:attrNameLst>
                                      </p:cBhvr>
                                      <p:tavLst>
                                        <p:tav tm="0">
                                          <p:val>
                                            <p:fltVal val="0"/>
                                          </p:val>
                                        </p:tav>
                                        <p:tav tm="100000">
                                          <p:val>
                                            <p:strVal val="#ppt_w"/>
                                          </p:val>
                                        </p:tav>
                                      </p:tavLst>
                                    </p:anim>
                                    <p:anim calcmode="lin" valueType="num">
                                      <p:cBhvr>
                                        <p:cTn id="146" dur="500" fill="hold"/>
                                        <p:tgtEl>
                                          <p:spTgt spid="13"/>
                                        </p:tgtEl>
                                        <p:attrNameLst>
                                          <p:attrName>ppt_h</p:attrName>
                                        </p:attrNameLst>
                                      </p:cBhvr>
                                      <p:tavLst>
                                        <p:tav tm="0">
                                          <p:val>
                                            <p:fltVal val="0"/>
                                          </p:val>
                                        </p:tav>
                                        <p:tav tm="100000">
                                          <p:val>
                                            <p:strVal val="#ppt_h"/>
                                          </p:val>
                                        </p:tav>
                                      </p:tavLst>
                                    </p:anim>
                                    <p:animEffect transition="in" filter="fade">
                                      <p:cBhvr>
                                        <p:cTn id="147" dur="500"/>
                                        <p:tgtEl>
                                          <p:spTgt spid="13"/>
                                        </p:tgtEl>
                                      </p:cBhvr>
                                    </p:animEffect>
                                  </p:childTnLst>
                                  <p:subTnLst>
                                    <p:audio>
                                      <p:cMediaNode>
                                        <p:cTn display="0" masterRel="sameClick">
                                          <p:stCondLst>
                                            <p:cond evt="begin" delay="0">
                                              <p:tn val="143"/>
                                            </p:cond>
                                          </p:stCondLst>
                                          <p:endCondLst>
                                            <p:cond evt="onStopAudio" delay="0">
                                              <p:tgtEl>
                                                <p:sldTgt/>
                                              </p:tgtEl>
                                            </p:cond>
                                          </p:endCondLst>
                                        </p:cTn>
                                        <p:tgtEl>
                                          <p:sndTgt r:embed="rId3" name="Bling.wav"/>
                                        </p:tgtEl>
                                      </p:cMediaNode>
                                    </p:audio>
                                  </p:subTnLst>
                                </p:cTn>
                              </p:par>
                              <p:par>
                                <p:cTn id="148" presetID="26" presetClass="emph" presetSubtype="0" fill="hold" grpId="1" nodeType="withEffect">
                                  <p:stCondLst>
                                    <p:cond delay="500"/>
                                  </p:stCondLst>
                                  <p:childTnLst>
                                    <p:animEffect transition="out" filter="fade">
                                      <p:cBhvr>
                                        <p:cTn id="149" dur="500" tmFilter="0, 0; .2, .5; .8, .5; 1, 0"/>
                                        <p:tgtEl>
                                          <p:spTgt spid="13"/>
                                        </p:tgtEl>
                                      </p:cBhvr>
                                    </p:animEffect>
                                    <p:animScale>
                                      <p:cBhvr>
                                        <p:cTn id="150" dur="250" autoRev="1" fill="hold"/>
                                        <p:tgtEl>
                                          <p:spTgt spid="13"/>
                                        </p:tgtEl>
                                      </p:cBhvr>
                                      <p:by x="105000" y="105000"/>
                                    </p:animScale>
                                  </p:childTnLst>
                                </p:cTn>
                              </p:par>
                            </p:childTnLst>
                          </p:cTn>
                        </p:par>
                      </p:childTnLst>
                    </p:cTn>
                  </p:par>
                </p:childTnLst>
              </p:cTn>
              <p:nextCondLst>
                <p:cond evt="onClick" delay="0">
                  <p:tgtEl>
                    <p:spTgt spid="12"/>
                  </p:tgtEl>
                </p:cond>
              </p:nextCondLst>
            </p:seq>
            <p:seq concurrent="1" nextAc="seek">
              <p:cTn id="151" restart="whenNotActive" fill="hold" evtFilter="cancelBubble" nodeType="interactiveSeq">
                <p:stCondLst>
                  <p:cond evt="onClick" delay="0">
                    <p:tgtEl>
                      <p:spTgt spid="14"/>
                    </p:tgtEl>
                  </p:cond>
                </p:stCondLst>
                <p:endSync evt="end" delay="0">
                  <p:rtn val="all"/>
                </p:endSync>
                <p:childTnLst>
                  <p:par>
                    <p:cTn id="152" fill="hold">
                      <p:stCondLst>
                        <p:cond delay="0"/>
                      </p:stCondLst>
                      <p:childTnLst>
                        <p:par>
                          <p:cTn id="153" fill="hold">
                            <p:stCondLst>
                              <p:cond delay="0"/>
                            </p:stCondLst>
                            <p:childTnLst>
                              <p:par>
                                <p:cTn id="154" presetID="53" presetClass="entr" presetSubtype="16" fill="hold" grpId="0" nodeType="withEffect">
                                  <p:stCondLst>
                                    <p:cond delay="0"/>
                                  </p:stCondLst>
                                  <p:childTnLst>
                                    <p:set>
                                      <p:cBhvr>
                                        <p:cTn id="155" dur="1" fill="hold">
                                          <p:stCondLst>
                                            <p:cond delay="0"/>
                                          </p:stCondLst>
                                        </p:cTn>
                                        <p:tgtEl>
                                          <p:spTgt spid="15"/>
                                        </p:tgtEl>
                                        <p:attrNameLst>
                                          <p:attrName>style.visibility</p:attrName>
                                        </p:attrNameLst>
                                      </p:cBhvr>
                                      <p:to>
                                        <p:strVal val="visible"/>
                                      </p:to>
                                    </p:set>
                                    <p:anim calcmode="lin" valueType="num">
                                      <p:cBhvr>
                                        <p:cTn id="156" dur="500" fill="hold"/>
                                        <p:tgtEl>
                                          <p:spTgt spid="15"/>
                                        </p:tgtEl>
                                        <p:attrNameLst>
                                          <p:attrName>ppt_w</p:attrName>
                                        </p:attrNameLst>
                                      </p:cBhvr>
                                      <p:tavLst>
                                        <p:tav tm="0">
                                          <p:val>
                                            <p:fltVal val="0"/>
                                          </p:val>
                                        </p:tav>
                                        <p:tav tm="100000">
                                          <p:val>
                                            <p:strVal val="#ppt_w"/>
                                          </p:val>
                                        </p:tav>
                                      </p:tavLst>
                                    </p:anim>
                                    <p:anim calcmode="lin" valueType="num">
                                      <p:cBhvr>
                                        <p:cTn id="157" dur="500" fill="hold"/>
                                        <p:tgtEl>
                                          <p:spTgt spid="15"/>
                                        </p:tgtEl>
                                        <p:attrNameLst>
                                          <p:attrName>ppt_h</p:attrName>
                                        </p:attrNameLst>
                                      </p:cBhvr>
                                      <p:tavLst>
                                        <p:tav tm="0">
                                          <p:val>
                                            <p:fltVal val="0"/>
                                          </p:val>
                                        </p:tav>
                                        <p:tav tm="100000">
                                          <p:val>
                                            <p:strVal val="#ppt_h"/>
                                          </p:val>
                                        </p:tav>
                                      </p:tavLst>
                                    </p:anim>
                                    <p:animEffect transition="in" filter="fade">
                                      <p:cBhvr>
                                        <p:cTn id="158" dur="500"/>
                                        <p:tgtEl>
                                          <p:spTgt spid="15"/>
                                        </p:tgtEl>
                                      </p:cBhvr>
                                    </p:animEffect>
                                  </p:childTnLst>
                                  <p:subTnLst>
                                    <p:audio>
                                      <p:cMediaNode>
                                        <p:cTn display="0" masterRel="sameClick">
                                          <p:stCondLst>
                                            <p:cond evt="begin" delay="0">
                                              <p:tn val="154"/>
                                            </p:cond>
                                          </p:stCondLst>
                                          <p:endCondLst>
                                            <p:cond evt="onStopAudio" delay="0">
                                              <p:tgtEl>
                                                <p:sldTgt/>
                                              </p:tgtEl>
                                            </p:cond>
                                          </p:endCondLst>
                                        </p:cTn>
                                        <p:tgtEl>
                                          <p:sndTgt r:embed="rId3" name="Bling.wav"/>
                                        </p:tgtEl>
                                      </p:cMediaNode>
                                    </p:audio>
                                  </p:subTnLst>
                                </p:cTn>
                              </p:par>
                              <p:par>
                                <p:cTn id="159" presetID="26" presetClass="emph" presetSubtype="0" fill="hold" grpId="1" nodeType="withEffect">
                                  <p:stCondLst>
                                    <p:cond delay="500"/>
                                  </p:stCondLst>
                                  <p:childTnLst>
                                    <p:animEffect transition="out" filter="fade">
                                      <p:cBhvr>
                                        <p:cTn id="160" dur="500" tmFilter="0, 0; .2, .5; .8, .5; 1, 0"/>
                                        <p:tgtEl>
                                          <p:spTgt spid="15"/>
                                        </p:tgtEl>
                                      </p:cBhvr>
                                    </p:animEffect>
                                    <p:animScale>
                                      <p:cBhvr>
                                        <p:cTn id="161" dur="250" autoRev="1" fill="hold"/>
                                        <p:tgtEl>
                                          <p:spTgt spid="15"/>
                                        </p:tgtEl>
                                      </p:cBhvr>
                                      <p:by x="105000" y="105000"/>
                                    </p:animScale>
                                  </p:childTnLst>
                                </p:cTn>
                              </p:par>
                            </p:childTnLst>
                          </p:cTn>
                        </p:par>
                      </p:childTnLst>
                    </p:cTn>
                  </p:par>
                </p:childTnLst>
              </p:cTn>
              <p:nextCondLst>
                <p:cond evt="onClick" delay="0">
                  <p:tgtEl>
                    <p:spTgt spid="14"/>
                  </p:tgtEl>
                </p:cond>
              </p:nextCondLst>
            </p:seq>
          </p:childTnLst>
        </p:cTn>
      </p:par>
    </p:tnLst>
    <p:bldLst>
      <p:bldP spid="97" grpId="0"/>
      <p:bldP spid="97" grpId="1"/>
      <p:bldP spid="100" grpId="0"/>
      <p:bldP spid="100" grpId="1"/>
      <p:bldP spid="103" grpId="0"/>
      <p:bldP spid="103" grpId="1"/>
      <p:bldP spid="3" grpId="0"/>
      <p:bldP spid="3" grpId="1"/>
      <p:bldP spid="5" grpId="0"/>
      <p:bldP spid="5" grpId="1"/>
      <p:bldP spid="9" grpId="0"/>
      <p:bldP spid="9" grpId="1"/>
      <p:bldP spid="11" grpId="0"/>
      <p:bldP spid="11" grpId="1"/>
      <p:bldP spid="13" grpId="0"/>
      <p:bldP spid="13" grpId="1"/>
      <p:bldP spid="15" grpId="0"/>
      <p:bldP spid="1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888" r="2888"/>
          <a:stretch>
            <a:fillRect/>
          </a:stretch>
        </p:blipFill>
        <p:spPr>
          <a:xfrm>
            <a:off x="0" y="0"/>
            <a:ext cx="12188825" cy="6858000"/>
          </a:xfrm>
          <a:prstGeom prst="rect">
            <a:avLst/>
          </a:prstGeom>
        </p:spPr>
      </p:pic>
      <p:grpSp>
        <p:nvGrpSpPr>
          <p:cNvPr id="3" name="Group 3"/>
          <p:cNvGrpSpPr/>
          <p:nvPr/>
        </p:nvGrpSpPr>
        <p:grpSpPr>
          <a:xfrm>
            <a:off x="685622" y="685800"/>
            <a:ext cx="10817582" cy="1283166"/>
            <a:chOff x="0" y="0"/>
            <a:chExt cx="21640800" cy="2566332"/>
          </a:xfrm>
        </p:grpSpPr>
        <p:grpSp>
          <p:nvGrpSpPr>
            <p:cNvPr id="4" name="Group 4"/>
            <p:cNvGrpSpPr/>
            <p:nvPr/>
          </p:nvGrpSpPr>
          <p:grpSpPr>
            <a:xfrm>
              <a:off x="0" y="0"/>
              <a:ext cx="21640800" cy="2566332"/>
              <a:chOff x="0" y="0"/>
              <a:chExt cx="4274726" cy="506930"/>
            </a:xfrm>
          </p:grpSpPr>
          <p:sp>
            <p:nvSpPr>
              <p:cNvPr id="5" name="Freeform 5"/>
              <p:cNvSpPr/>
              <p:nvPr/>
            </p:nvSpPr>
            <p:spPr>
              <a:xfrm>
                <a:off x="0" y="0"/>
                <a:ext cx="4274726" cy="506930"/>
              </a:xfrm>
              <a:custGeom>
                <a:avLst/>
                <a:gdLst/>
                <a:ahLst/>
                <a:cxnLst/>
                <a:rect l="l" t="t" r="r" b="b"/>
                <a:pathLst>
                  <a:path w="4274726" h="506930">
                    <a:moveTo>
                      <a:pt x="24327" y="0"/>
                    </a:moveTo>
                    <a:lnTo>
                      <a:pt x="4250399" y="0"/>
                    </a:lnTo>
                    <a:cubicBezTo>
                      <a:pt x="4263834" y="0"/>
                      <a:pt x="4274726" y="10891"/>
                      <a:pt x="4274726" y="24327"/>
                    </a:cubicBezTo>
                    <a:lnTo>
                      <a:pt x="4274726" y="482603"/>
                    </a:lnTo>
                    <a:cubicBezTo>
                      <a:pt x="4274726" y="496038"/>
                      <a:pt x="4263834" y="506930"/>
                      <a:pt x="4250399" y="506930"/>
                    </a:cubicBezTo>
                    <a:lnTo>
                      <a:pt x="24327" y="506930"/>
                    </a:lnTo>
                    <a:cubicBezTo>
                      <a:pt x="10891" y="506930"/>
                      <a:pt x="0" y="496038"/>
                      <a:pt x="0" y="482603"/>
                    </a:cubicBezTo>
                    <a:lnTo>
                      <a:pt x="0" y="24327"/>
                    </a:lnTo>
                    <a:cubicBezTo>
                      <a:pt x="0" y="10891"/>
                      <a:pt x="10891" y="0"/>
                      <a:pt x="24327" y="0"/>
                    </a:cubicBezTo>
                    <a:close/>
                  </a:path>
                </a:pathLst>
              </a:custGeom>
              <a:solidFill>
                <a:srgbClr val="FFDE59"/>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7" name="TextBox 7"/>
            <p:cNvSpPr txBox="1"/>
            <p:nvPr/>
          </p:nvSpPr>
          <p:spPr>
            <a:xfrm>
              <a:off x="1248471" y="450260"/>
              <a:ext cx="19143862" cy="1615444"/>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Những cơ quan nào của con người tham gia vào quá trình tiếp nhận hình ảnh và âm thanh?</a:t>
              </a:r>
            </a:p>
          </p:txBody>
        </p:sp>
      </p:grpSp>
      <p:pic>
        <p:nvPicPr>
          <p:cNvPr id="8" name="Picture 8"/>
          <p:cNvPicPr>
            <a:picLocks noChangeAspect="1"/>
          </p:cNvPicPr>
          <p:nvPr/>
        </p:nvPicPr>
        <p:blipFill>
          <a:blip r:embed="rId3"/>
          <a:srcRect/>
          <a:stretch>
            <a:fillRect/>
          </a:stretch>
        </p:blipFill>
        <p:spPr>
          <a:xfrm>
            <a:off x="685622" y="2200927"/>
            <a:ext cx="4754734" cy="438016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610444" y="2200927"/>
            <a:ext cx="4892760" cy="438016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346454" cy="1287994"/>
            <a:chOff x="0" y="0"/>
            <a:chExt cx="24699340" cy="2575988"/>
          </a:xfrm>
        </p:grpSpPr>
        <p:pic>
          <p:nvPicPr>
            <p:cNvPr id="3" name="Picture 3"/>
            <p:cNvPicPr>
              <a:picLocks noChangeAspect="1"/>
            </p:cNvPicPr>
            <p:nvPr/>
          </p:nvPicPr>
          <p:blipFill>
            <a:blip r:embed="rId2"/>
            <a:srcRect t="3830" b="7738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12932" y="0"/>
              <a:ext cx="2784852" cy="2575988"/>
            </a:xfrm>
            <a:prstGeom prst="rect">
              <a:avLst/>
            </a:prstGeom>
          </p:spPr>
        </p:pic>
        <p:sp>
          <p:nvSpPr>
            <p:cNvPr id="8" name="TextBox 8"/>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HỆ THẦN KINH</a:t>
              </a:r>
            </a:p>
          </p:txBody>
        </p:sp>
        <p:sp>
          <p:nvSpPr>
            <p:cNvPr id="9" name="TextBox 9"/>
            <p:cNvSpPr txBox="1"/>
            <p:nvPr/>
          </p:nvSpPr>
          <p:spPr>
            <a:xfrm>
              <a:off x="9597785" y="867836"/>
              <a:ext cx="15101555" cy="769058"/>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1. Cấu tạo và chức năng của hệ thần kinh</a:t>
              </a:r>
            </a:p>
          </p:txBody>
        </p:sp>
      </p:grpSp>
      <p:grpSp>
        <p:nvGrpSpPr>
          <p:cNvPr id="10" name="Group 10"/>
          <p:cNvGrpSpPr/>
          <p:nvPr/>
        </p:nvGrpSpPr>
        <p:grpSpPr>
          <a:xfrm>
            <a:off x="685622" y="1418109"/>
            <a:ext cx="10817582" cy="1024700"/>
            <a:chOff x="0" y="0"/>
            <a:chExt cx="21640800" cy="2049399"/>
          </a:xfrm>
        </p:grpSpPr>
        <p:grpSp>
          <p:nvGrpSpPr>
            <p:cNvPr id="11" name="Group 11"/>
            <p:cNvGrpSpPr/>
            <p:nvPr/>
          </p:nvGrpSpPr>
          <p:grpSpPr>
            <a:xfrm>
              <a:off x="0" y="0"/>
              <a:ext cx="21640800" cy="2049399"/>
              <a:chOff x="0" y="0"/>
              <a:chExt cx="4274726" cy="404820"/>
            </a:xfrm>
          </p:grpSpPr>
          <p:sp>
            <p:nvSpPr>
              <p:cNvPr id="12" name="Freeform 12"/>
              <p:cNvSpPr/>
              <p:nvPr/>
            </p:nvSpPr>
            <p:spPr>
              <a:xfrm>
                <a:off x="0" y="0"/>
                <a:ext cx="4274726" cy="404820"/>
              </a:xfrm>
              <a:custGeom>
                <a:avLst/>
                <a:gdLst/>
                <a:ahLst/>
                <a:cxnLst/>
                <a:rect l="l" t="t" r="r" b="b"/>
                <a:pathLst>
                  <a:path w="4274726" h="404820">
                    <a:moveTo>
                      <a:pt x="24327" y="0"/>
                    </a:moveTo>
                    <a:lnTo>
                      <a:pt x="4250399" y="0"/>
                    </a:lnTo>
                    <a:cubicBezTo>
                      <a:pt x="4263834" y="0"/>
                      <a:pt x="4274726" y="10891"/>
                      <a:pt x="4274726" y="24327"/>
                    </a:cubicBezTo>
                    <a:lnTo>
                      <a:pt x="4274726" y="380493"/>
                    </a:lnTo>
                    <a:cubicBezTo>
                      <a:pt x="4274726" y="386945"/>
                      <a:pt x="4272163" y="393132"/>
                      <a:pt x="4267601" y="397694"/>
                    </a:cubicBezTo>
                    <a:cubicBezTo>
                      <a:pt x="4263039" y="402257"/>
                      <a:pt x="4256851" y="404820"/>
                      <a:pt x="4250399" y="404820"/>
                    </a:cubicBezTo>
                    <a:lnTo>
                      <a:pt x="24327" y="404820"/>
                    </a:lnTo>
                    <a:cubicBezTo>
                      <a:pt x="10891" y="404820"/>
                      <a:pt x="0" y="393928"/>
                      <a:pt x="0" y="380493"/>
                    </a:cubicBezTo>
                    <a:lnTo>
                      <a:pt x="0" y="24327"/>
                    </a:lnTo>
                    <a:cubicBezTo>
                      <a:pt x="0" y="10891"/>
                      <a:pt x="10891" y="0"/>
                      <a:pt x="24327" y="0"/>
                    </a:cubicBezTo>
                    <a:close/>
                  </a:path>
                </a:pathLst>
              </a:custGeom>
              <a:solidFill>
                <a:srgbClr val="FFDE59"/>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4" name="TextBox 14"/>
            <p:cNvSpPr txBox="1"/>
            <p:nvPr/>
          </p:nvSpPr>
          <p:spPr>
            <a:xfrm>
              <a:off x="692896" y="191792"/>
              <a:ext cx="20570347" cy="1698925"/>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Quan sát hình, nêu tên các bộ phận cấu tạo nên hệ thần kinh. Mỗi bộ phận đó gồm những cơ quan nào?</a:t>
              </a:r>
            </a:p>
          </p:txBody>
        </p:sp>
      </p:grpSp>
      <p:grpSp>
        <p:nvGrpSpPr>
          <p:cNvPr id="15" name="Group 15"/>
          <p:cNvGrpSpPr/>
          <p:nvPr/>
        </p:nvGrpSpPr>
        <p:grpSpPr>
          <a:xfrm>
            <a:off x="685622" y="2544350"/>
            <a:ext cx="10817582" cy="4238529"/>
            <a:chOff x="0" y="-57150"/>
            <a:chExt cx="21640800" cy="8477060"/>
          </a:xfrm>
        </p:grpSpPr>
        <p:pic>
          <p:nvPicPr>
            <p:cNvPr id="16" name="Picture 16"/>
            <p:cNvPicPr>
              <a:picLocks noChangeAspect="1"/>
            </p:cNvPicPr>
            <p:nvPr/>
          </p:nvPicPr>
          <p:blipFill>
            <a:blip r:embed="rId5"/>
            <a:srcRect/>
            <a:stretch>
              <a:fillRect/>
            </a:stretch>
          </p:blipFill>
          <p:spPr>
            <a:xfrm>
              <a:off x="7894491" y="0"/>
              <a:ext cx="6298093" cy="8419910"/>
            </a:xfrm>
            <a:prstGeom prst="rect">
              <a:avLst/>
            </a:prstGeom>
          </p:spPr>
        </p:pic>
        <p:sp>
          <p:nvSpPr>
            <p:cNvPr id="17" name="TextBox 17"/>
            <p:cNvSpPr txBox="1"/>
            <p:nvPr/>
          </p:nvSpPr>
          <p:spPr>
            <a:xfrm>
              <a:off x="0" y="-57150"/>
              <a:ext cx="7513797" cy="655436"/>
            </a:xfrm>
            <a:prstGeom prst="rect">
              <a:avLst/>
            </a:prstGeom>
          </p:spPr>
          <p:txBody>
            <a:bodyPr lIns="0" tIns="0" rIns="0" bIns="0" rtlCol="0" anchor="t">
              <a:spAutoFit/>
            </a:bodyPr>
            <a:lstStyle/>
            <a:p>
              <a:pPr algn="ctr">
                <a:lnSpc>
                  <a:spcPts val="2799"/>
                </a:lnSpc>
              </a:pPr>
              <a:r>
                <a:rPr lang="en-US" sz="2000" b="1">
                  <a:solidFill>
                    <a:srgbClr val="FF0404"/>
                  </a:solidFill>
                  <a:latin typeface="Arial" pitchFamily="34" charset="0"/>
                </a:rPr>
                <a:t>THẦN KINH TRUNG ƯƠNG</a:t>
              </a:r>
            </a:p>
          </p:txBody>
        </p:sp>
        <p:sp>
          <p:nvSpPr>
            <p:cNvPr id="18" name="TextBox 18"/>
            <p:cNvSpPr txBox="1"/>
            <p:nvPr/>
          </p:nvSpPr>
          <p:spPr>
            <a:xfrm>
              <a:off x="14127003" y="-57150"/>
              <a:ext cx="7513797" cy="655436"/>
            </a:xfrm>
            <a:prstGeom prst="rect">
              <a:avLst/>
            </a:prstGeom>
          </p:spPr>
          <p:txBody>
            <a:bodyPr lIns="0" tIns="0" rIns="0" bIns="0" rtlCol="0" anchor="t">
              <a:spAutoFit/>
            </a:bodyPr>
            <a:lstStyle/>
            <a:p>
              <a:pPr algn="ctr">
                <a:lnSpc>
                  <a:spcPts val="2799"/>
                </a:lnSpc>
              </a:pPr>
              <a:r>
                <a:rPr lang="en-US" sz="2000" b="1">
                  <a:solidFill>
                    <a:srgbClr val="FF0404"/>
                  </a:solidFill>
                  <a:latin typeface="Arial" pitchFamily="34" charset="0"/>
                </a:rPr>
                <a:t>THẦN KINH NGOẠI BIÊN</a:t>
              </a:r>
            </a:p>
          </p:txBody>
        </p:sp>
        <p:sp>
          <p:nvSpPr>
            <p:cNvPr id="19" name="TextBox 19"/>
            <p:cNvSpPr txBox="1"/>
            <p:nvPr/>
          </p:nvSpPr>
          <p:spPr>
            <a:xfrm>
              <a:off x="0" y="948034"/>
              <a:ext cx="7513797" cy="655436"/>
            </a:xfrm>
            <a:prstGeom prst="rect">
              <a:avLst/>
            </a:prstGeom>
          </p:spPr>
          <p:txBody>
            <a:bodyPr lIns="0" tIns="0" rIns="0" bIns="0" rtlCol="0" anchor="t">
              <a:spAutoFit/>
            </a:bodyPr>
            <a:lstStyle/>
            <a:p>
              <a:pPr algn="ctr">
                <a:lnSpc>
                  <a:spcPts val="2799"/>
                </a:lnSpc>
              </a:pPr>
              <a:r>
                <a:rPr lang="en-US" sz="2000" b="1">
                  <a:solidFill>
                    <a:srgbClr val="000000"/>
                  </a:solidFill>
                  <a:latin typeface="Arial" pitchFamily="34" charset="0"/>
                </a:rPr>
                <a:t>Não bộ</a:t>
              </a:r>
            </a:p>
          </p:txBody>
        </p:sp>
        <p:sp>
          <p:nvSpPr>
            <p:cNvPr id="20" name="AutoShape 20"/>
            <p:cNvSpPr/>
            <p:nvPr/>
          </p:nvSpPr>
          <p:spPr>
            <a:xfrm flipV="1">
              <a:off x="5536264" y="609600"/>
              <a:ext cx="4100767" cy="774468"/>
            </a:xfrm>
            <a:prstGeom prst="line">
              <a:avLst/>
            </a:prstGeom>
            <a:ln w="50800" cap="flat">
              <a:solidFill>
                <a:srgbClr val="000000"/>
              </a:solidFill>
              <a:prstDash val="lgDash"/>
              <a:headEnd type="none" w="sm" len="sm"/>
              <a:tailEnd type="arrow" w="med" len="sm"/>
            </a:ln>
          </p:spPr>
        </p:sp>
        <p:sp>
          <p:nvSpPr>
            <p:cNvPr id="21" name="AutoShape 21"/>
            <p:cNvSpPr/>
            <p:nvPr/>
          </p:nvSpPr>
          <p:spPr>
            <a:xfrm flipV="1">
              <a:off x="5536264" y="1005185"/>
              <a:ext cx="7597959" cy="403842"/>
            </a:xfrm>
            <a:prstGeom prst="line">
              <a:avLst/>
            </a:prstGeom>
            <a:ln w="50800" cap="flat">
              <a:solidFill>
                <a:srgbClr val="000000"/>
              </a:solidFill>
              <a:prstDash val="lgDash"/>
              <a:headEnd type="none" w="sm" len="sm"/>
              <a:tailEnd type="arrow" w="med" len="sm"/>
            </a:ln>
          </p:spPr>
        </p:sp>
        <p:sp>
          <p:nvSpPr>
            <p:cNvPr id="22" name="TextBox 22"/>
            <p:cNvSpPr txBox="1"/>
            <p:nvPr/>
          </p:nvSpPr>
          <p:spPr>
            <a:xfrm>
              <a:off x="626139" y="1964036"/>
              <a:ext cx="6261519" cy="655436"/>
            </a:xfrm>
            <a:prstGeom prst="rect">
              <a:avLst/>
            </a:prstGeom>
          </p:spPr>
          <p:txBody>
            <a:bodyPr lIns="0" tIns="0" rIns="0" bIns="0" rtlCol="0" anchor="t">
              <a:spAutoFit/>
            </a:bodyPr>
            <a:lstStyle/>
            <a:p>
              <a:pPr algn="ctr">
                <a:lnSpc>
                  <a:spcPts val="2799"/>
                </a:lnSpc>
              </a:pPr>
              <a:r>
                <a:rPr lang="en-US" sz="2000" b="1">
                  <a:solidFill>
                    <a:srgbClr val="000000"/>
                  </a:solidFill>
                  <a:latin typeface="Arial" pitchFamily="34" charset="0"/>
                </a:rPr>
                <a:t>Tủy sống</a:t>
              </a:r>
            </a:p>
          </p:txBody>
        </p:sp>
        <p:sp>
          <p:nvSpPr>
            <p:cNvPr id="23" name="AutoShape 23"/>
            <p:cNvSpPr/>
            <p:nvPr/>
          </p:nvSpPr>
          <p:spPr>
            <a:xfrm>
              <a:off x="5536264" y="2300585"/>
              <a:ext cx="4146783" cy="1196408"/>
            </a:xfrm>
            <a:prstGeom prst="line">
              <a:avLst/>
            </a:prstGeom>
            <a:ln w="50800" cap="flat">
              <a:solidFill>
                <a:srgbClr val="000000"/>
              </a:solidFill>
              <a:prstDash val="lgDash"/>
              <a:headEnd type="none" w="sm" len="sm"/>
              <a:tailEnd type="triangle" w="lg" len="med"/>
            </a:ln>
          </p:spPr>
        </p:sp>
        <p:sp>
          <p:nvSpPr>
            <p:cNvPr id="24" name="AutoShape 24"/>
            <p:cNvSpPr/>
            <p:nvPr/>
          </p:nvSpPr>
          <p:spPr>
            <a:xfrm>
              <a:off x="5536264" y="2300585"/>
              <a:ext cx="6217296" cy="3589557"/>
            </a:xfrm>
            <a:prstGeom prst="line">
              <a:avLst/>
            </a:prstGeom>
            <a:ln w="50800" cap="flat">
              <a:solidFill>
                <a:srgbClr val="000000"/>
              </a:solidFill>
              <a:prstDash val="lgDash"/>
              <a:headEnd type="none" w="sm" len="sm"/>
              <a:tailEnd type="triangle" w="lg" len="med"/>
            </a:ln>
          </p:spPr>
        </p:sp>
        <p:sp>
          <p:nvSpPr>
            <p:cNvPr id="25" name="TextBox 25"/>
            <p:cNvSpPr txBox="1"/>
            <p:nvPr/>
          </p:nvSpPr>
          <p:spPr>
            <a:xfrm>
              <a:off x="1384387" y="4679027"/>
              <a:ext cx="4745024" cy="655436"/>
            </a:xfrm>
            <a:prstGeom prst="rect">
              <a:avLst/>
            </a:prstGeom>
          </p:spPr>
          <p:txBody>
            <a:bodyPr lIns="0" tIns="0" rIns="0" bIns="0" rtlCol="0" anchor="t">
              <a:spAutoFit/>
            </a:bodyPr>
            <a:lstStyle/>
            <a:p>
              <a:pPr algn="ctr">
                <a:lnSpc>
                  <a:spcPts val="2799"/>
                </a:lnSpc>
              </a:pPr>
              <a:r>
                <a:rPr lang="en-US" sz="2000" b="1">
                  <a:solidFill>
                    <a:srgbClr val="000000"/>
                  </a:solidFill>
                  <a:latin typeface="Arial" pitchFamily="34" charset="0"/>
                </a:rPr>
                <a:t>Dây thần kinh tủy</a:t>
              </a:r>
            </a:p>
          </p:txBody>
        </p:sp>
        <p:sp>
          <p:nvSpPr>
            <p:cNvPr id="26" name="AutoShape 26"/>
            <p:cNvSpPr/>
            <p:nvPr/>
          </p:nvSpPr>
          <p:spPr>
            <a:xfrm>
              <a:off x="6129410" y="5040977"/>
              <a:ext cx="6392277" cy="2157574"/>
            </a:xfrm>
            <a:prstGeom prst="line">
              <a:avLst/>
            </a:prstGeom>
            <a:ln w="50800" cap="flat">
              <a:solidFill>
                <a:srgbClr val="000000"/>
              </a:solidFill>
              <a:prstDash val="lgDash"/>
              <a:headEnd type="none" w="sm" len="sm"/>
              <a:tailEnd type="triangle" w="lg" len="med"/>
            </a:ln>
          </p:spPr>
        </p:sp>
        <p:sp>
          <p:nvSpPr>
            <p:cNvPr id="27" name="TextBox 27"/>
            <p:cNvSpPr txBox="1"/>
            <p:nvPr/>
          </p:nvSpPr>
          <p:spPr>
            <a:xfrm>
              <a:off x="14596635" y="3144813"/>
              <a:ext cx="7044165" cy="655436"/>
            </a:xfrm>
            <a:prstGeom prst="rect">
              <a:avLst/>
            </a:prstGeom>
          </p:spPr>
          <p:txBody>
            <a:bodyPr lIns="0" tIns="0" rIns="0" bIns="0" rtlCol="0" anchor="t">
              <a:spAutoFit/>
            </a:bodyPr>
            <a:lstStyle/>
            <a:p>
              <a:pPr algn="ctr">
                <a:lnSpc>
                  <a:spcPts val="2799"/>
                </a:lnSpc>
              </a:pPr>
              <a:r>
                <a:rPr lang="en-US" sz="2000" b="1">
                  <a:solidFill>
                    <a:srgbClr val="000000"/>
                  </a:solidFill>
                  <a:latin typeface="Arial" pitchFamily="34" charset="0"/>
                </a:rPr>
                <a:t>Các dây thần kinh</a:t>
              </a:r>
            </a:p>
          </p:txBody>
        </p:sp>
        <p:sp>
          <p:nvSpPr>
            <p:cNvPr id="28" name="AutoShape 28"/>
            <p:cNvSpPr/>
            <p:nvPr/>
          </p:nvSpPr>
          <p:spPr>
            <a:xfrm flipH="1">
              <a:off x="9948787" y="3506763"/>
              <a:ext cx="5654559" cy="703192"/>
            </a:xfrm>
            <a:prstGeom prst="line">
              <a:avLst/>
            </a:prstGeom>
            <a:ln w="50800" cap="flat">
              <a:solidFill>
                <a:srgbClr val="0E4D8D"/>
              </a:solidFill>
              <a:prstDash val="lgDash"/>
              <a:headEnd type="none" w="sm" len="sm"/>
              <a:tailEnd type="arrow" w="med" len="sm"/>
            </a:ln>
          </p:spPr>
        </p:sp>
        <p:sp>
          <p:nvSpPr>
            <p:cNvPr id="29" name="AutoShape 29"/>
            <p:cNvSpPr/>
            <p:nvPr/>
          </p:nvSpPr>
          <p:spPr>
            <a:xfrm flipH="1">
              <a:off x="11927462" y="3531969"/>
              <a:ext cx="3675884" cy="1485458"/>
            </a:xfrm>
            <a:prstGeom prst="line">
              <a:avLst/>
            </a:prstGeom>
            <a:ln w="50800" cap="flat">
              <a:solidFill>
                <a:srgbClr val="0E4D8D"/>
              </a:solidFill>
              <a:prstDash val="lgDash"/>
              <a:headEnd type="none" w="sm" len="sm"/>
              <a:tailEnd type="arrow" w="med" len="sm"/>
            </a:ln>
          </p:spPr>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346454" cy="1287994"/>
            <a:chOff x="0" y="0"/>
            <a:chExt cx="24699340" cy="2575988"/>
          </a:xfrm>
        </p:grpSpPr>
        <p:pic>
          <p:nvPicPr>
            <p:cNvPr id="3" name="Picture 3"/>
            <p:cNvPicPr>
              <a:picLocks noChangeAspect="1"/>
            </p:cNvPicPr>
            <p:nvPr/>
          </p:nvPicPr>
          <p:blipFill>
            <a:blip r:embed="rId2"/>
            <a:srcRect t="3830" b="7738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12932" y="0"/>
              <a:ext cx="2784852" cy="2575988"/>
            </a:xfrm>
            <a:prstGeom prst="rect">
              <a:avLst/>
            </a:prstGeom>
          </p:spPr>
        </p:pic>
        <p:sp>
          <p:nvSpPr>
            <p:cNvPr id="8" name="TextBox 8"/>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HỆ THẦN KINH</a:t>
              </a:r>
            </a:p>
          </p:txBody>
        </p:sp>
        <p:sp>
          <p:nvSpPr>
            <p:cNvPr id="9" name="TextBox 9"/>
            <p:cNvSpPr txBox="1"/>
            <p:nvPr/>
          </p:nvSpPr>
          <p:spPr>
            <a:xfrm>
              <a:off x="9597785" y="867836"/>
              <a:ext cx="15101555" cy="769058"/>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1. Cấu tạo và chức năng của hệ thần kinh</a:t>
              </a:r>
            </a:p>
          </p:txBody>
        </p:sp>
      </p:grpSp>
      <p:grpSp>
        <p:nvGrpSpPr>
          <p:cNvPr id="10" name="Group 10"/>
          <p:cNvGrpSpPr/>
          <p:nvPr/>
        </p:nvGrpSpPr>
        <p:grpSpPr>
          <a:xfrm>
            <a:off x="685622" y="1418110"/>
            <a:ext cx="10817582" cy="611950"/>
            <a:chOff x="0" y="0"/>
            <a:chExt cx="21640800" cy="1223899"/>
          </a:xfrm>
        </p:grpSpPr>
        <p:grpSp>
          <p:nvGrpSpPr>
            <p:cNvPr id="11" name="Group 11"/>
            <p:cNvGrpSpPr/>
            <p:nvPr/>
          </p:nvGrpSpPr>
          <p:grpSpPr>
            <a:xfrm>
              <a:off x="0" y="0"/>
              <a:ext cx="21640800" cy="1223899"/>
              <a:chOff x="0" y="0"/>
              <a:chExt cx="4274726" cy="241758"/>
            </a:xfrm>
          </p:grpSpPr>
          <p:sp>
            <p:nvSpPr>
              <p:cNvPr id="12" name="Freeform 12"/>
              <p:cNvSpPr/>
              <p:nvPr/>
            </p:nvSpPr>
            <p:spPr>
              <a:xfrm>
                <a:off x="0" y="0"/>
                <a:ext cx="4274726" cy="241758"/>
              </a:xfrm>
              <a:custGeom>
                <a:avLst/>
                <a:gdLst/>
                <a:ahLst/>
                <a:cxnLst/>
                <a:rect l="l" t="t" r="r" b="b"/>
                <a:pathLst>
                  <a:path w="4274726" h="241758">
                    <a:moveTo>
                      <a:pt x="24327" y="0"/>
                    </a:moveTo>
                    <a:lnTo>
                      <a:pt x="4250399" y="0"/>
                    </a:lnTo>
                    <a:cubicBezTo>
                      <a:pt x="4263834" y="0"/>
                      <a:pt x="4274726" y="10891"/>
                      <a:pt x="4274726" y="24327"/>
                    </a:cubicBezTo>
                    <a:lnTo>
                      <a:pt x="4274726" y="217431"/>
                    </a:lnTo>
                    <a:cubicBezTo>
                      <a:pt x="4274726" y="223883"/>
                      <a:pt x="4272163" y="230071"/>
                      <a:pt x="4267601" y="234633"/>
                    </a:cubicBezTo>
                    <a:cubicBezTo>
                      <a:pt x="4263039" y="239195"/>
                      <a:pt x="4256851" y="241758"/>
                      <a:pt x="4250399" y="241758"/>
                    </a:cubicBezTo>
                    <a:lnTo>
                      <a:pt x="24327" y="241758"/>
                    </a:lnTo>
                    <a:cubicBezTo>
                      <a:pt x="10891" y="241758"/>
                      <a:pt x="0" y="230866"/>
                      <a:pt x="0" y="217431"/>
                    </a:cubicBezTo>
                    <a:lnTo>
                      <a:pt x="0" y="24327"/>
                    </a:lnTo>
                    <a:cubicBezTo>
                      <a:pt x="0" y="10891"/>
                      <a:pt x="10891" y="0"/>
                      <a:pt x="24327" y="0"/>
                    </a:cubicBezTo>
                    <a:close/>
                  </a:path>
                </a:pathLst>
              </a:custGeom>
              <a:solidFill>
                <a:srgbClr val="FFDE59"/>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4" name="TextBox 14"/>
            <p:cNvSpPr txBox="1"/>
            <p:nvPr/>
          </p:nvSpPr>
          <p:spPr>
            <a:xfrm>
              <a:off x="692896" y="191792"/>
              <a:ext cx="20570347" cy="769057"/>
            </a:xfrm>
            <a:prstGeom prst="rect">
              <a:avLst/>
            </a:prstGeom>
          </p:spPr>
          <p:txBody>
            <a:bodyPr lIns="0" tIns="0" rIns="0" bIns="0" rtlCol="0" anchor="t">
              <a:spAutoFit/>
            </a:bodyPr>
            <a:lstStyle/>
            <a:p>
              <a:pPr algn="just">
                <a:lnSpc>
                  <a:spcPts val="3266"/>
                </a:lnSpc>
              </a:pPr>
              <a:r>
                <a:rPr lang="en-US" sz="2300" b="1">
                  <a:solidFill>
                    <a:srgbClr val="000000"/>
                  </a:solidFill>
                  <a:latin typeface="Arial" pitchFamily="34" charset="0"/>
                </a:rPr>
                <a:t>Lấy ví dụ thể hiện vai trò của hệ thần kinh đối với cơ thể người</a:t>
              </a:r>
            </a:p>
          </p:txBody>
        </p:sp>
      </p:grpSp>
      <p:sp>
        <p:nvSpPr>
          <p:cNvPr id="15" name="TextBox 15"/>
          <p:cNvSpPr txBox="1"/>
          <p:nvPr/>
        </p:nvSpPr>
        <p:spPr>
          <a:xfrm>
            <a:off x="685622" y="2112610"/>
            <a:ext cx="10817582" cy="4767395"/>
          </a:xfrm>
          <a:prstGeom prst="rect">
            <a:avLst/>
          </a:prstGeom>
        </p:spPr>
        <p:txBody>
          <a:bodyPr wrap="square" lIns="0" tIns="0" rIns="0" bIns="0" rtlCol="0" anchor="t">
            <a:spAutoFit/>
          </a:bodyPr>
          <a:lstStyle/>
          <a:p>
            <a:pPr>
              <a:lnSpc>
                <a:spcPct val="120000"/>
              </a:lnSpc>
            </a:pPr>
            <a:r>
              <a:rPr lang="en-US" sz="2000">
                <a:latin typeface="Arial" pitchFamily="34" charset="0"/>
                <a:cs typeface="Arial" pitchFamily="34" charset="0"/>
              </a:rPr>
              <a:t>Một số ví dụ thể hiện vai trò của hệ thần kinh đối với cơ thể người:</a:t>
            </a:r>
          </a:p>
          <a:p>
            <a:pPr>
              <a:lnSpc>
                <a:spcPct val="120000"/>
              </a:lnSpc>
            </a:pPr>
            <a:r>
              <a:rPr lang="en-US" sz="2000">
                <a:latin typeface="Arial" pitchFamily="34" charset="0"/>
                <a:cs typeface="Arial" pitchFamily="34" charset="0"/>
              </a:rPr>
              <a:t>-  Khi chạy, hệ vận động làm việc với cường độ lớn. Cùng lúc đó, dưới sự điều khiển của hệ thần kinh, các hệ cơ quan khác cũng tăng cường hoạt động: nhịp tim tăng, mạch máu giãn, thở nhanh và sâu, mồ hôi tiết nhiều,… để đáp ứng nhu cầu của cơ thể trong trường hợp này. Điều đó chứng tỏ hệ thần kinh có vai trò điều khiển, điều hòa và phối hợp hoạt động của các các cơ quan, hệ cơ quan trong cơ thể.</a:t>
            </a:r>
          </a:p>
          <a:p>
            <a:pPr>
              <a:lnSpc>
                <a:spcPct val="120000"/>
              </a:lnSpc>
            </a:pPr>
            <a:r>
              <a:rPr lang="en-US" sz="2000">
                <a:latin typeface="Arial" pitchFamily="34" charset="0"/>
                <a:cs typeface="Arial" pitchFamily="34" charset="0"/>
              </a:rPr>
              <a:t>- Khi bị tổn thương vùng vận động ở não hoặc tổn thương dây thần kinh vận động, bệnh nhân bị giảm hoặc mất đi khả năng vận động của cơ thể. Điều đó chứng tỏ hệ thần kinh có vai trò điều khiển hoạt động có ý thức của cơ thể.</a:t>
            </a:r>
          </a:p>
          <a:p>
            <a:pPr>
              <a:lnSpc>
                <a:spcPct val="120000"/>
              </a:lnSpc>
            </a:pPr>
            <a:r>
              <a:rPr lang="en-US" sz="2000">
                <a:latin typeface="Arial" pitchFamily="34" charset="0"/>
                <a:cs typeface="Arial" pitchFamily="34" charset="0"/>
              </a:rPr>
              <a:t>- Khi ánh sáng quá mạnh đi vào mắt, đồng tử của mắt sẽ được điều chỉnh co lại để hạn chế ánh sáng vào mắt; ngược lại, khi cường độ ánh sáng yếu, đồng tử của mắt sẽ được điều chỉnh dãn rộng ra để nhìn vật được rõ hơn. Điều đó chứng tỏ hệ thần kinh có vai trò điều khiển hoạt động không có ý thức của cơ thể.</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346454" cy="1287994"/>
            <a:chOff x="0" y="0"/>
            <a:chExt cx="24699340" cy="2575988"/>
          </a:xfrm>
        </p:grpSpPr>
        <p:pic>
          <p:nvPicPr>
            <p:cNvPr id="3" name="Picture 3"/>
            <p:cNvPicPr>
              <a:picLocks noChangeAspect="1"/>
            </p:cNvPicPr>
            <p:nvPr/>
          </p:nvPicPr>
          <p:blipFill>
            <a:blip r:embed="rId2"/>
            <a:srcRect t="3830" b="7738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12932" y="0"/>
              <a:ext cx="2784852" cy="2575988"/>
            </a:xfrm>
            <a:prstGeom prst="rect">
              <a:avLst/>
            </a:prstGeom>
          </p:spPr>
        </p:pic>
        <p:sp>
          <p:nvSpPr>
            <p:cNvPr id="8" name="TextBox 8"/>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HỆ THẦN KINH</a:t>
              </a:r>
            </a:p>
          </p:txBody>
        </p:sp>
        <p:sp>
          <p:nvSpPr>
            <p:cNvPr id="9" name="TextBox 9"/>
            <p:cNvSpPr txBox="1"/>
            <p:nvPr/>
          </p:nvSpPr>
          <p:spPr>
            <a:xfrm>
              <a:off x="9597785" y="867836"/>
              <a:ext cx="15101555" cy="769058"/>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1. Cấu tạo và chức năng của hệ thần kinh</a:t>
              </a:r>
            </a:p>
          </p:txBody>
        </p:sp>
      </p:grpSp>
      <p:grpSp>
        <p:nvGrpSpPr>
          <p:cNvPr id="10" name="Group 10"/>
          <p:cNvGrpSpPr/>
          <p:nvPr/>
        </p:nvGrpSpPr>
        <p:grpSpPr>
          <a:xfrm>
            <a:off x="685622" y="1418110"/>
            <a:ext cx="10817582" cy="611950"/>
            <a:chOff x="0" y="0"/>
            <a:chExt cx="21640800" cy="1223899"/>
          </a:xfrm>
        </p:grpSpPr>
        <p:grpSp>
          <p:nvGrpSpPr>
            <p:cNvPr id="11" name="Group 11"/>
            <p:cNvGrpSpPr/>
            <p:nvPr/>
          </p:nvGrpSpPr>
          <p:grpSpPr>
            <a:xfrm>
              <a:off x="0" y="0"/>
              <a:ext cx="21640800" cy="1223899"/>
              <a:chOff x="0" y="0"/>
              <a:chExt cx="4274726" cy="241758"/>
            </a:xfrm>
          </p:grpSpPr>
          <p:sp>
            <p:nvSpPr>
              <p:cNvPr id="12" name="Freeform 12"/>
              <p:cNvSpPr/>
              <p:nvPr/>
            </p:nvSpPr>
            <p:spPr>
              <a:xfrm>
                <a:off x="0" y="0"/>
                <a:ext cx="4274726" cy="241758"/>
              </a:xfrm>
              <a:custGeom>
                <a:avLst/>
                <a:gdLst/>
                <a:ahLst/>
                <a:cxnLst/>
                <a:rect l="l" t="t" r="r" b="b"/>
                <a:pathLst>
                  <a:path w="4274726" h="241758">
                    <a:moveTo>
                      <a:pt x="24327" y="0"/>
                    </a:moveTo>
                    <a:lnTo>
                      <a:pt x="4250399" y="0"/>
                    </a:lnTo>
                    <a:cubicBezTo>
                      <a:pt x="4263834" y="0"/>
                      <a:pt x="4274726" y="10891"/>
                      <a:pt x="4274726" y="24327"/>
                    </a:cubicBezTo>
                    <a:lnTo>
                      <a:pt x="4274726" y="217431"/>
                    </a:lnTo>
                    <a:cubicBezTo>
                      <a:pt x="4274726" y="223883"/>
                      <a:pt x="4272163" y="230071"/>
                      <a:pt x="4267601" y="234633"/>
                    </a:cubicBezTo>
                    <a:cubicBezTo>
                      <a:pt x="4263039" y="239195"/>
                      <a:pt x="4256851" y="241758"/>
                      <a:pt x="4250399" y="241758"/>
                    </a:cubicBezTo>
                    <a:lnTo>
                      <a:pt x="24327" y="241758"/>
                    </a:lnTo>
                    <a:cubicBezTo>
                      <a:pt x="10891" y="241758"/>
                      <a:pt x="0" y="230866"/>
                      <a:pt x="0" y="217431"/>
                    </a:cubicBezTo>
                    <a:lnTo>
                      <a:pt x="0" y="24327"/>
                    </a:lnTo>
                    <a:cubicBezTo>
                      <a:pt x="0" y="10891"/>
                      <a:pt x="10891" y="0"/>
                      <a:pt x="24327" y="0"/>
                    </a:cubicBezTo>
                    <a:close/>
                  </a:path>
                </a:pathLst>
              </a:custGeom>
              <a:solidFill>
                <a:srgbClr val="FFDE59"/>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4" name="TextBox 14"/>
            <p:cNvSpPr txBox="1"/>
            <p:nvPr/>
          </p:nvSpPr>
          <p:spPr>
            <a:xfrm>
              <a:off x="692896" y="191792"/>
              <a:ext cx="20570347" cy="769057"/>
            </a:xfrm>
            <a:prstGeom prst="rect">
              <a:avLst/>
            </a:prstGeom>
          </p:spPr>
          <p:txBody>
            <a:bodyPr lIns="0" tIns="0" rIns="0" bIns="0" rtlCol="0" anchor="t">
              <a:spAutoFit/>
            </a:bodyPr>
            <a:lstStyle/>
            <a:p>
              <a:pPr algn="just">
                <a:lnSpc>
                  <a:spcPts val="3266"/>
                </a:lnSpc>
              </a:pPr>
              <a:r>
                <a:rPr lang="en-US" sz="2300" b="1">
                  <a:solidFill>
                    <a:srgbClr val="000000"/>
                  </a:solidFill>
                  <a:latin typeface="Arial" pitchFamily="34" charset="0"/>
                </a:rPr>
                <a:t>Lấy ví dụ thể hiện vai trò của hệ thần kinh đối với cơ thể người</a:t>
              </a:r>
            </a:p>
          </p:txBody>
        </p:sp>
      </p:grpSp>
      <p:grpSp>
        <p:nvGrpSpPr>
          <p:cNvPr id="15" name="Group 15"/>
          <p:cNvGrpSpPr/>
          <p:nvPr/>
        </p:nvGrpSpPr>
        <p:grpSpPr>
          <a:xfrm>
            <a:off x="340593" y="2157061"/>
            <a:ext cx="6204845" cy="4015140"/>
            <a:chOff x="125388" y="270239"/>
            <a:chExt cx="12412922" cy="8684958"/>
          </a:xfrm>
        </p:grpSpPr>
        <p:grpSp>
          <p:nvGrpSpPr>
            <p:cNvPr id="16" name="Group 16"/>
            <p:cNvGrpSpPr/>
            <p:nvPr/>
          </p:nvGrpSpPr>
          <p:grpSpPr>
            <a:xfrm>
              <a:off x="815623" y="2363897"/>
              <a:ext cx="11471333" cy="6591300"/>
              <a:chOff x="0" y="0"/>
              <a:chExt cx="2265942" cy="1301985"/>
            </a:xfrm>
          </p:grpSpPr>
          <p:sp>
            <p:nvSpPr>
              <p:cNvPr id="17" name="Freeform 17"/>
              <p:cNvSpPr/>
              <p:nvPr/>
            </p:nvSpPr>
            <p:spPr>
              <a:xfrm>
                <a:off x="0" y="0"/>
                <a:ext cx="2265942" cy="1301985"/>
              </a:xfrm>
              <a:custGeom>
                <a:avLst/>
                <a:gdLst/>
                <a:ahLst/>
                <a:cxnLst/>
                <a:rect l="l" t="t" r="r" b="b"/>
                <a:pathLst>
                  <a:path w="2265942" h="1301985">
                    <a:moveTo>
                      <a:pt x="45893" y="0"/>
                    </a:moveTo>
                    <a:lnTo>
                      <a:pt x="2220050" y="0"/>
                    </a:lnTo>
                    <a:cubicBezTo>
                      <a:pt x="2232221" y="0"/>
                      <a:pt x="2243894" y="4835"/>
                      <a:pt x="2252501" y="13442"/>
                    </a:cubicBezTo>
                    <a:cubicBezTo>
                      <a:pt x="2261107" y="22048"/>
                      <a:pt x="2265942" y="33721"/>
                      <a:pt x="2265942" y="45893"/>
                    </a:cubicBezTo>
                    <a:lnTo>
                      <a:pt x="2265942" y="1256092"/>
                    </a:lnTo>
                    <a:cubicBezTo>
                      <a:pt x="2265942" y="1281438"/>
                      <a:pt x="2245396" y="1301985"/>
                      <a:pt x="2220050" y="1301985"/>
                    </a:cubicBezTo>
                    <a:lnTo>
                      <a:pt x="45893" y="1301985"/>
                    </a:lnTo>
                    <a:cubicBezTo>
                      <a:pt x="20547" y="1301985"/>
                      <a:pt x="0" y="1281438"/>
                      <a:pt x="0" y="1256092"/>
                    </a:cubicBezTo>
                    <a:lnTo>
                      <a:pt x="0" y="45893"/>
                    </a:lnTo>
                    <a:cubicBezTo>
                      <a:pt x="0" y="20547"/>
                      <a:pt x="20547" y="0"/>
                      <a:pt x="45893" y="0"/>
                    </a:cubicBezTo>
                    <a:close/>
                  </a:path>
                </a:pathLst>
              </a:custGeom>
              <a:gradFill rotWithShape="1">
                <a:gsLst>
                  <a:gs pos="0">
                    <a:srgbClr val="CDFFD8">
                      <a:alpha val="100000"/>
                    </a:srgbClr>
                  </a:gs>
                  <a:gs pos="100000">
                    <a:srgbClr val="94B9FF">
                      <a:alpha val="100000"/>
                    </a:srgbClr>
                  </a:gs>
                </a:gsLst>
                <a:lin ang="0"/>
              </a:gradFill>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9" name="TextBox 19"/>
            <p:cNvSpPr txBox="1"/>
            <p:nvPr/>
          </p:nvSpPr>
          <p:spPr>
            <a:xfrm>
              <a:off x="1080347" y="2762889"/>
              <a:ext cx="10978793" cy="5512301"/>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Hệ thần kinh có vai trò </a:t>
              </a:r>
              <a:r>
                <a:rPr lang="en-US" sz="2300" b="1">
                  <a:solidFill>
                    <a:srgbClr val="C00000"/>
                  </a:solidFill>
                  <a:latin typeface="Arial" pitchFamily="34" charset="0"/>
                </a:rPr>
                <a:t>điều khiển</a:t>
              </a:r>
              <a:r>
                <a:rPr lang="en-US" sz="2300" b="1">
                  <a:solidFill>
                    <a:srgbClr val="000000"/>
                  </a:solidFill>
                  <a:latin typeface="Arial" pitchFamily="34" charset="0"/>
                </a:rPr>
                <a:t>, </a:t>
              </a:r>
              <a:r>
                <a:rPr lang="en-US" sz="2300" b="1">
                  <a:solidFill>
                    <a:srgbClr val="C00000"/>
                  </a:solidFill>
                  <a:latin typeface="Arial" pitchFamily="34" charset="0"/>
                </a:rPr>
                <a:t>điều hoà và phối hợp hoạt động của các cơ quan và hệ cơ quan </a:t>
              </a:r>
              <a:r>
                <a:rPr lang="en-US" sz="2300" b="1">
                  <a:solidFill>
                    <a:srgbClr val="000000"/>
                  </a:solidFill>
                  <a:latin typeface="Arial" pitchFamily="34" charset="0"/>
                </a:rPr>
                <a:t>trong cơ thể nhằm đảm bảo cơ thể là một khối thống nhất, thích nghi với môi trường ngoài và môi trường trong cơ thể.</a:t>
              </a:r>
            </a:p>
          </p:txBody>
        </p:sp>
        <p:pic>
          <p:nvPicPr>
            <p:cNvPr id="20" name="Picture 2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56433">
              <a:off x="125388" y="270239"/>
              <a:ext cx="5362340" cy="2701279"/>
            </a:xfrm>
            <a:prstGeom prst="rect">
              <a:avLst/>
            </a:prstGeom>
          </p:spPr>
        </p:pic>
        <p:pic>
          <p:nvPicPr>
            <p:cNvPr id="21" name="Picture 2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575447">
              <a:off x="10733736" y="498963"/>
              <a:ext cx="1804574" cy="2881555"/>
            </a:xfrm>
            <a:prstGeom prst="rect">
              <a:avLst/>
            </a:prstGeom>
          </p:spPr>
        </p:pic>
      </p:grpSp>
      <p:pic>
        <p:nvPicPr>
          <p:cNvPr id="22" name="Picture 2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616869" y="5076826"/>
            <a:ext cx="2346372" cy="1516738"/>
          </a:xfrm>
          <a:prstGeom prst="rect">
            <a:avLst/>
          </a:prstGeom>
        </p:spPr>
      </p:pic>
      <p:pic>
        <p:nvPicPr>
          <p:cNvPr id="23" name="Picture 23"/>
          <p:cNvPicPr>
            <a:picLocks noChangeAspect="1"/>
          </p:cNvPicPr>
          <p:nvPr/>
        </p:nvPicPr>
        <p:blipFill>
          <a:blip r:embed="rId11"/>
          <a:srcRect/>
          <a:stretch>
            <a:fillRect/>
          </a:stretch>
        </p:blipFill>
        <p:spPr>
          <a:xfrm>
            <a:off x="6619145" y="2256016"/>
            <a:ext cx="5042494" cy="424352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346454" cy="1287994"/>
            <a:chOff x="0" y="0"/>
            <a:chExt cx="24699340" cy="2575988"/>
          </a:xfrm>
        </p:grpSpPr>
        <p:pic>
          <p:nvPicPr>
            <p:cNvPr id="3" name="Picture 3"/>
            <p:cNvPicPr>
              <a:picLocks noChangeAspect="1"/>
            </p:cNvPicPr>
            <p:nvPr/>
          </p:nvPicPr>
          <p:blipFill>
            <a:blip r:embed="rId2"/>
            <a:srcRect t="3830" b="7738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12932" y="0"/>
              <a:ext cx="2784852" cy="2575988"/>
            </a:xfrm>
            <a:prstGeom prst="rect">
              <a:avLst/>
            </a:prstGeom>
          </p:spPr>
        </p:pic>
        <p:sp>
          <p:nvSpPr>
            <p:cNvPr id="8" name="TextBox 8"/>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HỆ THẦN KINH</a:t>
              </a:r>
            </a:p>
          </p:txBody>
        </p:sp>
        <p:sp>
          <p:nvSpPr>
            <p:cNvPr id="9" name="TextBox 9"/>
            <p:cNvSpPr txBox="1"/>
            <p:nvPr/>
          </p:nvSpPr>
          <p:spPr>
            <a:xfrm>
              <a:off x="9597785" y="867836"/>
              <a:ext cx="15101555" cy="769058"/>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2. Một số bệnh về hệ thần kinh</a:t>
              </a:r>
            </a:p>
          </p:txBody>
        </p:sp>
      </p:grpSp>
      <p:grpSp>
        <p:nvGrpSpPr>
          <p:cNvPr id="10" name="Group 10"/>
          <p:cNvGrpSpPr/>
          <p:nvPr/>
        </p:nvGrpSpPr>
        <p:grpSpPr>
          <a:xfrm>
            <a:off x="685622" y="1418110"/>
            <a:ext cx="10817582" cy="611950"/>
            <a:chOff x="0" y="0"/>
            <a:chExt cx="21640800" cy="1223899"/>
          </a:xfrm>
        </p:grpSpPr>
        <p:grpSp>
          <p:nvGrpSpPr>
            <p:cNvPr id="11" name="Group 11"/>
            <p:cNvGrpSpPr/>
            <p:nvPr/>
          </p:nvGrpSpPr>
          <p:grpSpPr>
            <a:xfrm>
              <a:off x="0" y="0"/>
              <a:ext cx="21640800" cy="1223899"/>
              <a:chOff x="0" y="0"/>
              <a:chExt cx="4274726" cy="241758"/>
            </a:xfrm>
          </p:grpSpPr>
          <p:sp>
            <p:nvSpPr>
              <p:cNvPr id="12" name="Freeform 12"/>
              <p:cNvSpPr/>
              <p:nvPr/>
            </p:nvSpPr>
            <p:spPr>
              <a:xfrm>
                <a:off x="0" y="0"/>
                <a:ext cx="4274726" cy="241758"/>
              </a:xfrm>
              <a:custGeom>
                <a:avLst/>
                <a:gdLst/>
                <a:ahLst/>
                <a:cxnLst/>
                <a:rect l="l" t="t" r="r" b="b"/>
                <a:pathLst>
                  <a:path w="4274726" h="241758">
                    <a:moveTo>
                      <a:pt x="24327" y="0"/>
                    </a:moveTo>
                    <a:lnTo>
                      <a:pt x="4250399" y="0"/>
                    </a:lnTo>
                    <a:cubicBezTo>
                      <a:pt x="4263834" y="0"/>
                      <a:pt x="4274726" y="10891"/>
                      <a:pt x="4274726" y="24327"/>
                    </a:cubicBezTo>
                    <a:lnTo>
                      <a:pt x="4274726" y="217431"/>
                    </a:lnTo>
                    <a:cubicBezTo>
                      <a:pt x="4274726" y="223883"/>
                      <a:pt x="4272163" y="230071"/>
                      <a:pt x="4267601" y="234633"/>
                    </a:cubicBezTo>
                    <a:cubicBezTo>
                      <a:pt x="4263039" y="239195"/>
                      <a:pt x="4256851" y="241758"/>
                      <a:pt x="4250399" y="241758"/>
                    </a:cubicBezTo>
                    <a:lnTo>
                      <a:pt x="24327" y="241758"/>
                    </a:lnTo>
                    <a:cubicBezTo>
                      <a:pt x="10891" y="241758"/>
                      <a:pt x="0" y="230866"/>
                      <a:pt x="0" y="217431"/>
                    </a:cubicBezTo>
                    <a:lnTo>
                      <a:pt x="0" y="24327"/>
                    </a:lnTo>
                    <a:cubicBezTo>
                      <a:pt x="0" y="10891"/>
                      <a:pt x="10891" y="0"/>
                      <a:pt x="24327" y="0"/>
                    </a:cubicBezTo>
                    <a:close/>
                  </a:path>
                </a:pathLst>
              </a:custGeom>
              <a:solidFill>
                <a:srgbClr val="FFDE59"/>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4" name="TextBox 14"/>
            <p:cNvSpPr txBox="1"/>
            <p:nvPr/>
          </p:nvSpPr>
          <p:spPr>
            <a:xfrm>
              <a:off x="692896" y="191792"/>
              <a:ext cx="20570347" cy="769057"/>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Nêu tên và cách phòng một số bệnh về hệ thần kinh</a:t>
              </a:r>
            </a:p>
          </p:txBody>
        </p:sp>
      </p:grpSp>
      <p:sp>
        <p:nvSpPr>
          <p:cNvPr id="15" name="TextBox 15"/>
          <p:cNvSpPr txBox="1"/>
          <p:nvPr/>
        </p:nvSpPr>
        <p:spPr>
          <a:xfrm>
            <a:off x="685622" y="2112610"/>
            <a:ext cx="10817582" cy="4391202"/>
          </a:xfrm>
          <a:prstGeom prst="rect">
            <a:avLst/>
          </a:prstGeom>
        </p:spPr>
        <p:txBody>
          <a:bodyPr wrap="square" lIns="0" tIns="0" rIns="0" bIns="0" rtlCol="0" anchor="t">
            <a:spAutoFit/>
          </a:bodyPr>
          <a:lstStyle/>
          <a:p>
            <a:pPr>
              <a:lnSpc>
                <a:spcPct val="120000"/>
              </a:lnSpc>
            </a:pPr>
            <a:r>
              <a:rPr lang="en-US" sz="2400">
                <a:latin typeface="Arial" pitchFamily="34" charset="0"/>
                <a:cs typeface="Arial" pitchFamily="34" charset="0"/>
              </a:rPr>
              <a:t>- Một số bệnh về hệ thần kinh: Tai biến mạch máu não, thoát vị đĩa đệm, Parkinson, Alzheimer, bệnh động kinh,…</a:t>
            </a:r>
          </a:p>
          <a:p>
            <a:pPr>
              <a:lnSpc>
                <a:spcPct val="120000"/>
              </a:lnSpc>
            </a:pPr>
            <a:r>
              <a:rPr lang="en-US" sz="2400">
                <a:latin typeface="Arial" pitchFamily="34" charset="0"/>
                <a:cs typeface="Arial" pitchFamily="34" charset="0"/>
              </a:rPr>
              <a:t>- Cách phòng bệnh về hệ thần kinh:</a:t>
            </a:r>
          </a:p>
          <a:p>
            <a:pPr>
              <a:lnSpc>
                <a:spcPct val="120000"/>
              </a:lnSpc>
            </a:pPr>
            <a:r>
              <a:rPr lang="en-US" sz="2400">
                <a:latin typeface="Arial" pitchFamily="34" charset="0"/>
                <a:cs typeface="Arial" pitchFamily="34" charset="0"/>
              </a:rPr>
              <a:t>	+ Thực hiện chế độ dinh dưỡng hợp lí.</a:t>
            </a:r>
          </a:p>
          <a:p>
            <a:pPr>
              <a:lnSpc>
                <a:spcPct val="120000"/>
              </a:lnSpc>
            </a:pPr>
            <a:r>
              <a:rPr lang="en-US" sz="2400">
                <a:latin typeface="Arial" pitchFamily="34" charset="0"/>
                <a:cs typeface="Arial" pitchFamily="34" charset="0"/>
              </a:rPr>
              <a:t>	+ Thực hiện lối sống lành mạnh như luyện tập thể thao thường xuyên, không sử dụng các chất gây nghiện, chất kích thích đối với hệ thần kinh,…</a:t>
            </a:r>
          </a:p>
          <a:p>
            <a:pPr>
              <a:lnSpc>
                <a:spcPct val="120000"/>
              </a:lnSpc>
            </a:pPr>
            <a:r>
              <a:rPr lang="en-US" sz="2400">
                <a:latin typeface="Arial" pitchFamily="34" charset="0"/>
                <a:cs typeface="Arial" pitchFamily="34" charset="0"/>
              </a:rPr>
              <a:t>	+ Đảm bảo giấc ngủ.</a:t>
            </a:r>
          </a:p>
          <a:p>
            <a:pPr>
              <a:lnSpc>
                <a:spcPct val="120000"/>
              </a:lnSpc>
            </a:pPr>
            <a:r>
              <a:rPr lang="en-US" sz="2400">
                <a:latin typeface="Arial" pitchFamily="34" charset="0"/>
                <a:cs typeface="Arial" pitchFamily="34" charset="0"/>
              </a:rPr>
              <a:t>	+ Thường xuyên kiểm tra sức khỏe.</a:t>
            </a:r>
          </a:p>
          <a:p>
            <a:pPr>
              <a:lnSpc>
                <a:spcPct val="120000"/>
              </a:lnSpc>
            </a:pPr>
            <a:r>
              <a:rPr lang="en-US" sz="2400">
                <a:latin typeface="Arial" pitchFamily="34" charset="0"/>
                <a:cs typeface="Arial" pitchFamily="34" charset="0"/>
              </a:rPr>
              <a:t>	+ Ngoài ra, cần suy nghĩ tích cực, tham gia nhiều hoạt động xã hội, giao tiếp và học tập.</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346454" cy="1287994"/>
            <a:chOff x="0" y="0"/>
            <a:chExt cx="24699340" cy="2575988"/>
          </a:xfrm>
        </p:grpSpPr>
        <p:pic>
          <p:nvPicPr>
            <p:cNvPr id="3" name="Picture 3"/>
            <p:cNvPicPr>
              <a:picLocks noChangeAspect="1"/>
            </p:cNvPicPr>
            <p:nvPr/>
          </p:nvPicPr>
          <p:blipFill>
            <a:blip r:embed="rId2"/>
            <a:srcRect t="3830" b="7738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12932" y="0"/>
              <a:ext cx="2784852" cy="2575988"/>
            </a:xfrm>
            <a:prstGeom prst="rect">
              <a:avLst/>
            </a:prstGeom>
          </p:spPr>
        </p:pic>
        <p:sp>
          <p:nvSpPr>
            <p:cNvPr id="8" name="TextBox 8"/>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HỆ THẦN KINH</a:t>
              </a:r>
            </a:p>
          </p:txBody>
        </p:sp>
        <p:sp>
          <p:nvSpPr>
            <p:cNvPr id="9" name="TextBox 9"/>
            <p:cNvSpPr txBox="1"/>
            <p:nvPr/>
          </p:nvSpPr>
          <p:spPr>
            <a:xfrm>
              <a:off x="9597785" y="867836"/>
              <a:ext cx="15101555" cy="769058"/>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2. Một số bệnh về hệ thần kinh</a:t>
              </a:r>
            </a:p>
          </p:txBody>
        </p:sp>
      </p:grpSp>
      <p:grpSp>
        <p:nvGrpSpPr>
          <p:cNvPr id="10" name="Group 10"/>
          <p:cNvGrpSpPr/>
          <p:nvPr/>
        </p:nvGrpSpPr>
        <p:grpSpPr>
          <a:xfrm>
            <a:off x="685622" y="1418110"/>
            <a:ext cx="10817582" cy="611950"/>
            <a:chOff x="0" y="0"/>
            <a:chExt cx="21640800" cy="1223899"/>
          </a:xfrm>
        </p:grpSpPr>
        <p:grpSp>
          <p:nvGrpSpPr>
            <p:cNvPr id="11" name="Group 11"/>
            <p:cNvGrpSpPr/>
            <p:nvPr/>
          </p:nvGrpSpPr>
          <p:grpSpPr>
            <a:xfrm>
              <a:off x="0" y="0"/>
              <a:ext cx="21640800" cy="1223899"/>
              <a:chOff x="0" y="0"/>
              <a:chExt cx="4274726" cy="241758"/>
            </a:xfrm>
          </p:grpSpPr>
          <p:sp>
            <p:nvSpPr>
              <p:cNvPr id="12" name="Freeform 12"/>
              <p:cNvSpPr/>
              <p:nvPr/>
            </p:nvSpPr>
            <p:spPr>
              <a:xfrm>
                <a:off x="0" y="0"/>
                <a:ext cx="4274726" cy="241758"/>
              </a:xfrm>
              <a:custGeom>
                <a:avLst/>
                <a:gdLst/>
                <a:ahLst/>
                <a:cxnLst/>
                <a:rect l="l" t="t" r="r" b="b"/>
                <a:pathLst>
                  <a:path w="4274726" h="241758">
                    <a:moveTo>
                      <a:pt x="24327" y="0"/>
                    </a:moveTo>
                    <a:lnTo>
                      <a:pt x="4250399" y="0"/>
                    </a:lnTo>
                    <a:cubicBezTo>
                      <a:pt x="4263834" y="0"/>
                      <a:pt x="4274726" y="10891"/>
                      <a:pt x="4274726" y="24327"/>
                    </a:cubicBezTo>
                    <a:lnTo>
                      <a:pt x="4274726" y="217431"/>
                    </a:lnTo>
                    <a:cubicBezTo>
                      <a:pt x="4274726" y="223883"/>
                      <a:pt x="4272163" y="230071"/>
                      <a:pt x="4267601" y="234633"/>
                    </a:cubicBezTo>
                    <a:cubicBezTo>
                      <a:pt x="4263039" y="239195"/>
                      <a:pt x="4256851" y="241758"/>
                      <a:pt x="4250399" y="241758"/>
                    </a:cubicBezTo>
                    <a:lnTo>
                      <a:pt x="24327" y="241758"/>
                    </a:lnTo>
                    <a:cubicBezTo>
                      <a:pt x="10891" y="241758"/>
                      <a:pt x="0" y="230866"/>
                      <a:pt x="0" y="217431"/>
                    </a:cubicBezTo>
                    <a:lnTo>
                      <a:pt x="0" y="24327"/>
                    </a:lnTo>
                    <a:cubicBezTo>
                      <a:pt x="0" y="10891"/>
                      <a:pt x="10891" y="0"/>
                      <a:pt x="24327" y="0"/>
                    </a:cubicBezTo>
                    <a:close/>
                  </a:path>
                </a:pathLst>
              </a:custGeom>
              <a:solidFill>
                <a:srgbClr val="FFDE59"/>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4" name="TextBox 14"/>
            <p:cNvSpPr txBox="1"/>
            <p:nvPr/>
          </p:nvSpPr>
          <p:spPr>
            <a:xfrm>
              <a:off x="692896" y="191792"/>
              <a:ext cx="20570347" cy="769057"/>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Nêu tên và cách phòng một số bệnh về hệ thần kinh</a:t>
              </a:r>
            </a:p>
          </p:txBody>
        </p:sp>
      </p:grpSp>
      <p:grpSp>
        <p:nvGrpSpPr>
          <p:cNvPr id="15" name="Group 15"/>
          <p:cNvGrpSpPr/>
          <p:nvPr/>
        </p:nvGrpSpPr>
        <p:grpSpPr>
          <a:xfrm>
            <a:off x="210061" y="2241787"/>
            <a:ext cx="11711725" cy="5737115"/>
            <a:chOff x="0" y="0"/>
            <a:chExt cx="23429553" cy="11474229"/>
          </a:xfrm>
        </p:grpSpPr>
        <p:pic>
          <p:nvPicPr>
            <p:cNvPr id="16" name="Picture 16"/>
            <p:cNvPicPr>
              <a:picLocks noChangeAspect="1"/>
            </p:cNvPicPr>
            <p:nvPr/>
          </p:nvPicPr>
          <p:blipFill>
            <a:blip r:embed="rId5"/>
            <a:srcRect/>
            <a:stretch>
              <a:fillRect/>
            </a:stretch>
          </p:blipFill>
          <p:spPr>
            <a:xfrm>
              <a:off x="951369" y="0"/>
              <a:ext cx="4354721" cy="3603532"/>
            </a:xfrm>
            <a:prstGeom prst="rect">
              <a:avLst/>
            </a:prstGeom>
          </p:spPr>
        </p:pic>
        <p:pic>
          <p:nvPicPr>
            <p:cNvPr id="17" name="Picture 17"/>
            <p:cNvPicPr>
              <a:picLocks noChangeAspect="1"/>
            </p:cNvPicPr>
            <p:nvPr/>
          </p:nvPicPr>
          <p:blipFill>
            <a:blip r:embed="rId6"/>
            <a:srcRect b="4202"/>
            <a:stretch>
              <a:fillRect/>
            </a:stretch>
          </p:blipFill>
          <p:spPr>
            <a:xfrm>
              <a:off x="7244600" y="0"/>
              <a:ext cx="9054338" cy="5503517"/>
            </a:xfrm>
            <a:prstGeom prst="rect">
              <a:avLst/>
            </a:prstGeom>
          </p:spPr>
        </p:pic>
        <p:pic>
          <p:nvPicPr>
            <p:cNvPr id="18" name="Picture 1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842180" y="0"/>
              <a:ext cx="6587373" cy="6587373"/>
            </a:xfrm>
            <a:prstGeom prst="rect">
              <a:avLst/>
            </a:prstGeom>
          </p:spPr>
        </p:pic>
        <p:pic>
          <p:nvPicPr>
            <p:cNvPr id="19"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51369" y="5432332"/>
              <a:ext cx="3447999" cy="3573056"/>
            </a:xfrm>
            <a:prstGeom prst="rect">
              <a:avLst/>
            </a:prstGeom>
          </p:spPr>
        </p:pic>
        <p:pic>
          <p:nvPicPr>
            <p:cNvPr id="20" name="Picture 2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009010">
              <a:off x="6034952" y="4247422"/>
              <a:ext cx="7226807" cy="7226807"/>
            </a:xfrm>
            <a:prstGeom prst="rect">
              <a:avLst/>
            </a:prstGeom>
          </p:spPr>
        </p:pic>
        <p:pic>
          <p:nvPicPr>
            <p:cNvPr id="21" name="Picture 2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6272390" flipV="1">
              <a:off x="15722110" y="6346319"/>
              <a:ext cx="3777070" cy="2440932"/>
            </a:xfrm>
            <a:prstGeom prst="rect">
              <a:avLst/>
            </a:prstGeom>
          </p:spPr>
        </p:pic>
        <p:pic>
          <p:nvPicPr>
            <p:cNvPr id="22" name="Picture 22"/>
            <p:cNvPicPr>
              <a:picLocks noChangeAspect="1"/>
            </p:cNvPicPr>
            <p:nvPr/>
          </p:nvPicPr>
          <p:blipFill>
            <a:blip r:embed="rId15"/>
            <a:srcRect/>
            <a:stretch>
              <a:fillRect/>
            </a:stretch>
          </p:blipFill>
          <p:spPr>
            <a:xfrm rot="-5213375">
              <a:off x="3668968" y="2237214"/>
              <a:ext cx="5833253" cy="2245802"/>
            </a:xfrm>
            <a:prstGeom prst="rect">
              <a:avLst/>
            </a:prstGeom>
          </p:spPr>
        </p:pic>
        <p:pic>
          <p:nvPicPr>
            <p:cNvPr id="23" name="Picture 2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3990621" y="7158873"/>
              <a:ext cx="1823939" cy="1823939"/>
            </a:xfrm>
            <a:prstGeom prst="rect">
              <a:avLst/>
            </a:prstGeom>
          </p:spPr>
        </p:pic>
        <p:sp>
          <p:nvSpPr>
            <p:cNvPr id="24" name="TextBox 24"/>
            <p:cNvSpPr txBox="1"/>
            <p:nvPr/>
          </p:nvSpPr>
          <p:spPr>
            <a:xfrm>
              <a:off x="0" y="3809908"/>
              <a:ext cx="6701358" cy="1477328"/>
            </a:xfrm>
            <a:prstGeom prst="rect">
              <a:avLst/>
            </a:prstGeom>
          </p:spPr>
          <p:txBody>
            <a:bodyPr lIns="0" tIns="0" rIns="0" bIns="0" rtlCol="0" anchor="t">
              <a:spAutoFit/>
            </a:bodyPr>
            <a:lstStyle/>
            <a:p>
              <a:pPr algn="ctr">
                <a:lnSpc>
                  <a:spcPct val="120000"/>
                </a:lnSpc>
                <a:spcBef>
                  <a:spcPct val="0"/>
                </a:spcBef>
              </a:pPr>
              <a:r>
                <a:rPr lang="en-US" sz="2000" b="1" i="1">
                  <a:solidFill>
                    <a:srgbClr val="000000"/>
                  </a:solidFill>
                  <a:latin typeface="Arial" pitchFamily="34" charset="0"/>
                </a:rPr>
                <a:t>Tai biến mạch máu não </a:t>
              </a:r>
            </a:p>
            <a:p>
              <a:pPr algn="ctr">
                <a:lnSpc>
                  <a:spcPct val="120000"/>
                </a:lnSpc>
                <a:spcBef>
                  <a:spcPct val="0"/>
                </a:spcBef>
              </a:pPr>
              <a:r>
                <a:rPr lang="en-US" sz="2000" b="1" i="1">
                  <a:solidFill>
                    <a:srgbClr val="000000"/>
                  </a:solidFill>
                  <a:latin typeface="Arial" pitchFamily="34" charset="0"/>
                </a:rPr>
                <a:t>gây tổn thương não</a:t>
              </a:r>
            </a:p>
          </p:txBody>
        </p:sp>
        <p:sp>
          <p:nvSpPr>
            <p:cNvPr id="25" name="TextBox 25"/>
            <p:cNvSpPr txBox="1"/>
            <p:nvPr/>
          </p:nvSpPr>
          <p:spPr>
            <a:xfrm>
              <a:off x="6701358" y="5615824"/>
              <a:ext cx="10140822" cy="1477328"/>
            </a:xfrm>
            <a:prstGeom prst="rect">
              <a:avLst/>
            </a:prstGeom>
          </p:spPr>
          <p:txBody>
            <a:bodyPr lIns="0" tIns="0" rIns="0" bIns="0" rtlCol="0" anchor="t">
              <a:spAutoFit/>
            </a:bodyPr>
            <a:lstStyle/>
            <a:p>
              <a:pPr algn="ctr">
                <a:lnSpc>
                  <a:spcPct val="120000"/>
                </a:lnSpc>
                <a:spcBef>
                  <a:spcPct val="0"/>
                </a:spcBef>
              </a:pPr>
              <a:r>
                <a:rPr lang="en-US" sz="2000" b="1" i="1">
                  <a:solidFill>
                    <a:srgbClr val="000000"/>
                  </a:solidFill>
                  <a:latin typeface="Arial" pitchFamily="34" charset="0"/>
                </a:rPr>
                <a:t>Thoát vị đĩa đệm </a:t>
              </a:r>
            </a:p>
            <a:p>
              <a:pPr algn="ctr">
                <a:lnSpc>
                  <a:spcPct val="120000"/>
                </a:lnSpc>
                <a:spcBef>
                  <a:spcPct val="0"/>
                </a:spcBef>
              </a:pPr>
              <a:r>
                <a:rPr lang="en-US" sz="2000" b="1" i="1">
                  <a:solidFill>
                    <a:srgbClr val="000000"/>
                  </a:solidFill>
                  <a:latin typeface="Arial" pitchFamily="34" charset="0"/>
                </a:rPr>
                <a:t>làm chèn ép các dây thần kinh tuỷ</a:t>
              </a:r>
            </a:p>
          </p:txBody>
        </p:sp>
        <p:sp>
          <p:nvSpPr>
            <p:cNvPr id="26" name="TextBox 26"/>
            <p:cNvSpPr txBox="1"/>
            <p:nvPr/>
          </p:nvSpPr>
          <p:spPr>
            <a:xfrm>
              <a:off x="17203059" y="6784221"/>
              <a:ext cx="5865614" cy="1477328"/>
            </a:xfrm>
            <a:prstGeom prst="rect">
              <a:avLst/>
            </a:prstGeom>
          </p:spPr>
          <p:txBody>
            <a:bodyPr lIns="0" tIns="0" rIns="0" bIns="0" rtlCol="0" anchor="t">
              <a:spAutoFit/>
            </a:bodyPr>
            <a:lstStyle/>
            <a:p>
              <a:pPr algn="ctr">
                <a:lnSpc>
                  <a:spcPct val="120000"/>
                </a:lnSpc>
                <a:spcBef>
                  <a:spcPct val="0"/>
                </a:spcBef>
              </a:pPr>
              <a:r>
                <a:rPr lang="en-US" sz="2000" b="1" i="1">
                  <a:solidFill>
                    <a:srgbClr val="000000"/>
                  </a:solidFill>
                  <a:latin typeface="Arial" pitchFamily="34" charset="0"/>
                </a:rPr>
                <a:t>Parkinson gây khó khăn </a:t>
              </a:r>
            </a:p>
            <a:p>
              <a:pPr algn="ctr">
                <a:lnSpc>
                  <a:spcPct val="120000"/>
                </a:lnSpc>
                <a:spcBef>
                  <a:spcPct val="0"/>
                </a:spcBef>
              </a:pPr>
              <a:r>
                <a:rPr lang="en-US" sz="2000" b="1" i="1">
                  <a:solidFill>
                    <a:srgbClr val="000000"/>
                  </a:solidFill>
                  <a:latin typeface="Arial" pitchFamily="34" charset="0"/>
                </a:rPr>
                <a:t>trong vận động</a:t>
              </a:r>
            </a:p>
          </p:txBody>
        </p:sp>
        <p:sp>
          <p:nvSpPr>
            <p:cNvPr id="27" name="TextBox 27"/>
            <p:cNvSpPr txBox="1"/>
            <p:nvPr/>
          </p:nvSpPr>
          <p:spPr>
            <a:xfrm>
              <a:off x="3576564" y="8105023"/>
              <a:ext cx="6249592" cy="738664"/>
            </a:xfrm>
            <a:prstGeom prst="rect">
              <a:avLst/>
            </a:prstGeom>
          </p:spPr>
          <p:txBody>
            <a:bodyPr lIns="0" tIns="0" rIns="0" bIns="0" rtlCol="0" anchor="t">
              <a:spAutoFit/>
            </a:bodyPr>
            <a:lstStyle/>
            <a:p>
              <a:pPr algn="ctr">
                <a:lnSpc>
                  <a:spcPct val="120000"/>
                </a:lnSpc>
                <a:spcBef>
                  <a:spcPct val="0"/>
                </a:spcBef>
              </a:pPr>
              <a:r>
                <a:rPr lang="en-US" sz="2000" b="1" i="1">
                  <a:solidFill>
                    <a:srgbClr val="000000"/>
                  </a:solidFill>
                  <a:latin typeface="Arial" pitchFamily="34" charset="0"/>
                </a:rPr>
                <a:t>Alzheimer gây mất trí nhớ</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346454" cy="1287994"/>
            <a:chOff x="0" y="0"/>
            <a:chExt cx="24699340" cy="2575988"/>
          </a:xfrm>
        </p:grpSpPr>
        <p:pic>
          <p:nvPicPr>
            <p:cNvPr id="3" name="Picture 3"/>
            <p:cNvPicPr>
              <a:picLocks noChangeAspect="1"/>
            </p:cNvPicPr>
            <p:nvPr/>
          </p:nvPicPr>
          <p:blipFill>
            <a:blip r:embed="rId2"/>
            <a:srcRect t="3830" b="7738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12932" y="0"/>
              <a:ext cx="2784852" cy="2575988"/>
            </a:xfrm>
            <a:prstGeom prst="rect">
              <a:avLst/>
            </a:prstGeom>
          </p:spPr>
        </p:pic>
        <p:sp>
          <p:nvSpPr>
            <p:cNvPr id="8" name="TextBox 8"/>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HỆ THẦN KINH</a:t>
              </a:r>
            </a:p>
          </p:txBody>
        </p:sp>
        <p:sp>
          <p:nvSpPr>
            <p:cNvPr id="9" name="TextBox 9"/>
            <p:cNvSpPr txBox="1"/>
            <p:nvPr/>
          </p:nvSpPr>
          <p:spPr>
            <a:xfrm>
              <a:off x="9597785" y="867836"/>
              <a:ext cx="15101555" cy="846386"/>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2. Một số bệnh về hệ thần kinh</a:t>
              </a:r>
            </a:p>
          </p:txBody>
        </p:sp>
      </p:grpSp>
      <p:grpSp>
        <p:nvGrpSpPr>
          <p:cNvPr id="10" name="Group 10"/>
          <p:cNvGrpSpPr/>
          <p:nvPr/>
        </p:nvGrpSpPr>
        <p:grpSpPr>
          <a:xfrm>
            <a:off x="685622" y="1418110"/>
            <a:ext cx="10817582" cy="611950"/>
            <a:chOff x="0" y="0"/>
            <a:chExt cx="21640800" cy="1223899"/>
          </a:xfrm>
        </p:grpSpPr>
        <p:grpSp>
          <p:nvGrpSpPr>
            <p:cNvPr id="11" name="Group 11"/>
            <p:cNvGrpSpPr/>
            <p:nvPr/>
          </p:nvGrpSpPr>
          <p:grpSpPr>
            <a:xfrm>
              <a:off x="0" y="0"/>
              <a:ext cx="21640800" cy="1223899"/>
              <a:chOff x="0" y="0"/>
              <a:chExt cx="4274726" cy="241758"/>
            </a:xfrm>
          </p:grpSpPr>
          <p:sp>
            <p:nvSpPr>
              <p:cNvPr id="12" name="Freeform 12"/>
              <p:cNvSpPr/>
              <p:nvPr/>
            </p:nvSpPr>
            <p:spPr>
              <a:xfrm>
                <a:off x="0" y="0"/>
                <a:ext cx="4274726" cy="241758"/>
              </a:xfrm>
              <a:custGeom>
                <a:avLst/>
                <a:gdLst/>
                <a:ahLst/>
                <a:cxnLst/>
                <a:rect l="l" t="t" r="r" b="b"/>
                <a:pathLst>
                  <a:path w="4274726" h="241758">
                    <a:moveTo>
                      <a:pt x="24327" y="0"/>
                    </a:moveTo>
                    <a:lnTo>
                      <a:pt x="4250399" y="0"/>
                    </a:lnTo>
                    <a:cubicBezTo>
                      <a:pt x="4263834" y="0"/>
                      <a:pt x="4274726" y="10891"/>
                      <a:pt x="4274726" y="24327"/>
                    </a:cubicBezTo>
                    <a:lnTo>
                      <a:pt x="4274726" y="217431"/>
                    </a:lnTo>
                    <a:cubicBezTo>
                      <a:pt x="4274726" y="223883"/>
                      <a:pt x="4272163" y="230071"/>
                      <a:pt x="4267601" y="234633"/>
                    </a:cubicBezTo>
                    <a:cubicBezTo>
                      <a:pt x="4263039" y="239195"/>
                      <a:pt x="4256851" y="241758"/>
                      <a:pt x="4250399" y="241758"/>
                    </a:cubicBezTo>
                    <a:lnTo>
                      <a:pt x="24327" y="241758"/>
                    </a:lnTo>
                    <a:cubicBezTo>
                      <a:pt x="10891" y="241758"/>
                      <a:pt x="0" y="230866"/>
                      <a:pt x="0" y="217431"/>
                    </a:cubicBezTo>
                    <a:lnTo>
                      <a:pt x="0" y="24327"/>
                    </a:lnTo>
                    <a:cubicBezTo>
                      <a:pt x="0" y="10891"/>
                      <a:pt x="10891" y="0"/>
                      <a:pt x="24327" y="0"/>
                    </a:cubicBezTo>
                    <a:close/>
                  </a:path>
                </a:pathLst>
              </a:custGeom>
              <a:solidFill>
                <a:srgbClr val="FFDE59"/>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4" name="TextBox 14"/>
            <p:cNvSpPr txBox="1"/>
            <p:nvPr/>
          </p:nvSpPr>
          <p:spPr>
            <a:xfrm>
              <a:off x="692896" y="191792"/>
              <a:ext cx="20570347" cy="769057"/>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Nêu tên và cách phòng một số bệnh về hệ thần kinh</a:t>
              </a:r>
            </a:p>
          </p:txBody>
        </p:sp>
      </p:grpSp>
      <p:grpSp>
        <p:nvGrpSpPr>
          <p:cNvPr id="15" name="Group 15"/>
          <p:cNvGrpSpPr/>
          <p:nvPr/>
        </p:nvGrpSpPr>
        <p:grpSpPr>
          <a:xfrm>
            <a:off x="446277" y="1225563"/>
            <a:ext cx="11056927" cy="5174642"/>
            <a:chOff x="0" y="0"/>
            <a:chExt cx="22119614" cy="10349283"/>
          </a:xfrm>
        </p:grpSpPr>
        <p:grpSp>
          <p:nvGrpSpPr>
            <p:cNvPr id="16" name="Group 16"/>
            <p:cNvGrpSpPr/>
            <p:nvPr/>
          </p:nvGrpSpPr>
          <p:grpSpPr>
            <a:xfrm>
              <a:off x="478814" y="1862993"/>
              <a:ext cx="21640800" cy="8486290"/>
              <a:chOff x="0" y="0"/>
              <a:chExt cx="4274726" cy="1676304"/>
            </a:xfrm>
          </p:grpSpPr>
          <p:sp>
            <p:nvSpPr>
              <p:cNvPr id="17" name="Freeform 17"/>
              <p:cNvSpPr/>
              <p:nvPr/>
            </p:nvSpPr>
            <p:spPr>
              <a:xfrm>
                <a:off x="0" y="0"/>
                <a:ext cx="4274726" cy="1676304"/>
              </a:xfrm>
              <a:custGeom>
                <a:avLst/>
                <a:gdLst/>
                <a:ahLst/>
                <a:cxnLst/>
                <a:rect l="l" t="t" r="r" b="b"/>
                <a:pathLst>
                  <a:path w="4274726" h="1676304">
                    <a:moveTo>
                      <a:pt x="24327" y="0"/>
                    </a:moveTo>
                    <a:lnTo>
                      <a:pt x="4250399" y="0"/>
                    </a:lnTo>
                    <a:cubicBezTo>
                      <a:pt x="4263834" y="0"/>
                      <a:pt x="4274726" y="10891"/>
                      <a:pt x="4274726" y="24327"/>
                    </a:cubicBezTo>
                    <a:lnTo>
                      <a:pt x="4274726" y="1651977"/>
                    </a:lnTo>
                    <a:cubicBezTo>
                      <a:pt x="4274726" y="1658429"/>
                      <a:pt x="4272163" y="1664617"/>
                      <a:pt x="4267601" y="1669179"/>
                    </a:cubicBezTo>
                    <a:cubicBezTo>
                      <a:pt x="4263039" y="1673741"/>
                      <a:pt x="4256851" y="1676304"/>
                      <a:pt x="4250399" y="1676304"/>
                    </a:cubicBezTo>
                    <a:lnTo>
                      <a:pt x="24327" y="1676304"/>
                    </a:lnTo>
                    <a:cubicBezTo>
                      <a:pt x="10891" y="1676304"/>
                      <a:pt x="0" y="1665413"/>
                      <a:pt x="0" y="1651977"/>
                    </a:cubicBezTo>
                    <a:lnTo>
                      <a:pt x="0" y="24327"/>
                    </a:lnTo>
                    <a:cubicBezTo>
                      <a:pt x="0" y="10891"/>
                      <a:pt x="10891" y="0"/>
                      <a:pt x="24327" y="0"/>
                    </a:cubicBezTo>
                    <a:close/>
                  </a:path>
                </a:pathLst>
              </a:custGeom>
              <a:gradFill rotWithShape="1">
                <a:gsLst>
                  <a:gs pos="0">
                    <a:srgbClr val="FFF7AD">
                      <a:alpha val="100000"/>
                    </a:srgbClr>
                  </a:gs>
                  <a:gs pos="100000">
                    <a:srgbClr val="FFA9F9">
                      <a:alpha val="100000"/>
                    </a:srgbClr>
                  </a:gs>
                </a:gsLst>
                <a:lin ang="0"/>
              </a:gradFill>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pic>
          <p:nvPicPr>
            <p:cNvPr id="19" name="Picture 19"/>
            <p:cNvPicPr>
              <a:picLocks noChangeAspect="1"/>
            </p:cNvPicPr>
            <p:nvPr/>
          </p:nvPicPr>
          <p:blipFill>
            <a:blip r:embed="rId5"/>
            <a:srcRect/>
            <a:stretch>
              <a:fillRect/>
            </a:stretch>
          </p:blipFill>
          <p:spPr>
            <a:xfrm rot="522564">
              <a:off x="13731835" y="4975620"/>
              <a:ext cx="7735092" cy="2929666"/>
            </a:xfrm>
            <a:prstGeom prst="rect">
              <a:avLst/>
            </a:prstGeom>
          </p:spPr>
        </p:pic>
        <p:pic>
          <p:nvPicPr>
            <p:cNvPr id="20" name="Picture 20"/>
            <p:cNvPicPr>
              <a:picLocks noChangeAspect="1"/>
            </p:cNvPicPr>
            <p:nvPr/>
          </p:nvPicPr>
          <p:blipFill>
            <a:blip r:embed="rId6"/>
            <a:srcRect/>
            <a:stretch>
              <a:fillRect/>
            </a:stretch>
          </p:blipFill>
          <p:spPr>
            <a:xfrm>
              <a:off x="19827573" y="1162917"/>
              <a:ext cx="2292041" cy="3820068"/>
            </a:xfrm>
            <a:prstGeom prst="rect">
              <a:avLst/>
            </a:prstGeom>
          </p:spPr>
        </p:pic>
        <p:pic>
          <p:nvPicPr>
            <p:cNvPr id="21" name="Picture 21"/>
            <p:cNvPicPr>
              <a:picLocks noChangeAspect="1"/>
            </p:cNvPicPr>
            <p:nvPr/>
          </p:nvPicPr>
          <p:blipFill>
            <a:blip r:embed="rId7"/>
            <a:srcRect/>
            <a:stretch>
              <a:fillRect/>
            </a:stretch>
          </p:blipFill>
          <p:spPr>
            <a:xfrm>
              <a:off x="0" y="0"/>
              <a:ext cx="1978843" cy="2942518"/>
            </a:xfrm>
            <a:prstGeom prst="rect">
              <a:avLst/>
            </a:prstGeom>
          </p:spPr>
        </p:pic>
        <p:sp>
          <p:nvSpPr>
            <p:cNvPr id="22" name="TextBox 22"/>
            <p:cNvSpPr txBox="1"/>
            <p:nvPr/>
          </p:nvSpPr>
          <p:spPr>
            <a:xfrm>
              <a:off x="989422" y="3129842"/>
              <a:ext cx="20619585" cy="169892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Để phòng bệnh về hệ thần kinh, mỗi người cần </a:t>
              </a:r>
              <a:r>
                <a:rPr lang="en-US" sz="2300" b="1">
                  <a:solidFill>
                    <a:srgbClr val="C00000"/>
                  </a:solidFill>
                  <a:latin typeface="Arial" pitchFamily="34" charset="0"/>
                </a:rPr>
                <a:t>thực hiện chế độ dinh dưỡng, lối sống lành mạnh</a:t>
              </a:r>
              <a:r>
                <a:rPr lang="en-US" sz="2300" b="1">
                  <a:solidFill>
                    <a:srgbClr val="000000"/>
                  </a:solidFill>
                  <a:latin typeface="Arial" pitchFamily="34" charset="0"/>
                </a:rPr>
                <a:t> như:</a:t>
              </a:r>
            </a:p>
          </p:txBody>
        </p:sp>
        <p:sp>
          <p:nvSpPr>
            <p:cNvPr id="23" name="TextBox 23"/>
            <p:cNvSpPr txBox="1"/>
            <p:nvPr/>
          </p:nvSpPr>
          <p:spPr>
            <a:xfrm>
              <a:off x="1700641" y="4916310"/>
              <a:ext cx="16068080" cy="5078314"/>
            </a:xfrm>
            <a:prstGeom prst="rect">
              <a:avLst/>
            </a:prstGeom>
          </p:spPr>
          <p:txBody>
            <a:bodyPr lIns="0" tIns="0" rIns="0" bIns="0" rtlCol="0" anchor="t">
              <a:spAutoFit/>
            </a:bodyPr>
            <a:lstStyle/>
            <a:p>
              <a:pPr>
                <a:lnSpc>
                  <a:spcPct val="120000"/>
                </a:lnSpc>
                <a:spcBef>
                  <a:spcPct val="0"/>
                </a:spcBef>
              </a:pPr>
              <a:r>
                <a:rPr lang="en-US" sz="2300" b="1" i="1">
                  <a:solidFill>
                    <a:srgbClr val="000000"/>
                  </a:solidFill>
                  <a:latin typeface="Arial" pitchFamily="34" charset="0"/>
                </a:rPr>
                <a:t>. Luyện tập thể thao thường xuyên</a:t>
              </a:r>
            </a:p>
            <a:p>
              <a:pPr>
                <a:lnSpc>
                  <a:spcPct val="120000"/>
                </a:lnSpc>
                <a:spcBef>
                  <a:spcPct val="0"/>
                </a:spcBef>
              </a:pPr>
              <a:r>
                <a:rPr lang="en-US" sz="2300" b="1" i="1">
                  <a:solidFill>
                    <a:srgbClr val="000000"/>
                  </a:solidFill>
                  <a:latin typeface="Arial" pitchFamily="34" charset="0"/>
                </a:rPr>
                <a:t>. Đảm bảo giấc ngủ</a:t>
              </a:r>
            </a:p>
            <a:p>
              <a:pPr>
                <a:lnSpc>
                  <a:spcPct val="120000"/>
                </a:lnSpc>
                <a:spcBef>
                  <a:spcPct val="0"/>
                </a:spcBef>
              </a:pPr>
              <a:r>
                <a:rPr lang="en-US" sz="2300" b="1" i="1">
                  <a:solidFill>
                    <a:srgbClr val="000000"/>
                  </a:solidFill>
                  <a:latin typeface="Arial" pitchFamily="34" charset="0"/>
                </a:rPr>
                <a:t>. Không sử dụng chất kích thích</a:t>
              </a:r>
            </a:p>
            <a:p>
              <a:pPr>
                <a:lnSpc>
                  <a:spcPct val="120000"/>
                </a:lnSpc>
                <a:spcBef>
                  <a:spcPct val="0"/>
                </a:spcBef>
              </a:pPr>
              <a:r>
                <a:rPr lang="en-US" sz="2300" b="1" i="1">
                  <a:solidFill>
                    <a:srgbClr val="000000"/>
                  </a:solidFill>
                  <a:latin typeface="Arial" pitchFamily="34" charset="0"/>
                </a:rPr>
                <a:t>. Thường xuyên kiểm tra sức khoẻ</a:t>
              </a:r>
            </a:p>
            <a:p>
              <a:pPr>
                <a:lnSpc>
                  <a:spcPct val="120000"/>
                </a:lnSpc>
                <a:spcBef>
                  <a:spcPct val="0"/>
                </a:spcBef>
              </a:pPr>
              <a:r>
                <a:rPr lang="en-US" sz="2300" b="1" i="1">
                  <a:solidFill>
                    <a:srgbClr val="000000"/>
                  </a:solidFill>
                  <a:latin typeface="Arial" pitchFamily="34" charset="0"/>
                </a:rPr>
                <a:t>. Cần suy nghĩ tích cực</a:t>
              </a:r>
            </a:p>
            <a:p>
              <a:pPr>
                <a:lnSpc>
                  <a:spcPct val="120000"/>
                </a:lnSpc>
                <a:spcBef>
                  <a:spcPct val="0"/>
                </a:spcBef>
              </a:pPr>
              <a:r>
                <a:rPr lang="en-US" sz="2300" b="1" i="1">
                  <a:solidFill>
                    <a:srgbClr val="000000"/>
                  </a:solidFill>
                  <a:latin typeface="Arial" pitchFamily="34" charset="0"/>
                </a:rPr>
                <a:t>. Tham gia nhiều hoạt động xã hội, giao tiếp và học tập</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3830" b="7738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12932" y="0"/>
              <a:ext cx="2784852" cy="2575988"/>
            </a:xfrm>
            <a:prstGeom prst="rect">
              <a:avLst/>
            </a:prstGeom>
          </p:spPr>
        </p:pic>
        <p:sp>
          <p:nvSpPr>
            <p:cNvPr id="8" name="TextBox 8"/>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HỆ THẦN KINH</a:t>
              </a:r>
            </a:p>
          </p:txBody>
        </p:sp>
        <p:sp>
          <p:nvSpPr>
            <p:cNvPr id="9" name="TextBox 9"/>
            <p:cNvSpPr txBox="1"/>
            <p:nvPr/>
          </p:nvSpPr>
          <p:spPr>
            <a:xfrm>
              <a:off x="9231644" y="867836"/>
              <a:ext cx="15101555" cy="769058"/>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3. Tác hại của chất gây nghiện đối với hệ thần kinh</a:t>
              </a:r>
            </a:p>
          </p:txBody>
        </p:sp>
      </p:grpSp>
      <p:grpSp>
        <p:nvGrpSpPr>
          <p:cNvPr id="10" name="Group 10"/>
          <p:cNvGrpSpPr/>
          <p:nvPr/>
        </p:nvGrpSpPr>
        <p:grpSpPr>
          <a:xfrm>
            <a:off x="685622" y="1547401"/>
            <a:ext cx="10817582" cy="1881599"/>
            <a:chOff x="0" y="0"/>
            <a:chExt cx="21640800" cy="3763198"/>
          </a:xfrm>
        </p:grpSpPr>
        <p:grpSp>
          <p:nvGrpSpPr>
            <p:cNvPr id="11" name="Group 11"/>
            <p:cNvGrpSpPr/>
            <p:nvPr/>
          </p:nvGrpSpPr>
          <p:grpSpPr>
            <a:xfrm>
              <a:off x="815061" y="554958"/>
              <a:ext cx="20825739" cy="3208240"/>
              <a:chOff x="0" y="0"/>
              <a:chExt cx="4113726" cy="633726"/>
            </a:xfrm>
          </p:grpSpPr>
          <p:sp>
            <p:nvSpPr>
              <p:cNvPr id="12" name="Freeform 12"/>
              <p:cNvSpPr/>
              <p:nvPr/>
            </p:nvSpPr>
            <p:spPr>
              <a:xfrm>
                <a:off x="0" y="0"/>
                <a:ext cx="4113726" cy="633726"/>
              </a:xfrm>
              <a:custGeom>
                <a:avLst/>
                <a:gdLst/>
                <a:ahLst/>
                <a:cxnLst/>
                <a:rect l="l" t="t" r="r" b="b"/>
                <a:pathLst>
                  <a:path w="4113726" h="633726">
                    <a:moveTo>
                      <a:pt x="0" y="0"/>
                    </a:moveTo>
                    <a:lnTo>
                      <a:pt x="4113726" y="0"/>
                    </a:lnTo>
                    <a:lnTo>
                      <a:pt x="4113726" y="633726"/>
                    </a:lnTo>
                    <a:lnTo>
                      <a:pt x="0" y="633726"/>
                    </a:lnTo>
                    <a:close/>
                  </a:path>
                </a:pathLst>
              </a:custGeom>
              <a:solidFill>
                <a:srgbClr val="D2C7FF"/>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1630123" cy="1734173"/>
            </a:xfrm>
            <a:prstGeom prst="rect">
              <a:avLst/>
            </a:prstGeom>
          </p:spPr>
        </p:pic>
        <p:sp>
          <p:nvSpPr>
            <p:cNvPr id="15" name="TextBox 15"/>
            <p:cNvSpPr txBox="1"/>
            <p:nvPr/>
          </p:nvSpPr>
          <p:spPr>
            <a:xfrm>
              <a:off x="1706322" y="1002866"/>
              <a:ext cx="19283742" cy="253915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Nêu ý nghĩa của việc đội mũ bảo hiểm khi điều khiển phương tiện giao thông và mũ bảo hộ khi tham gia lao động ở một số công trường, nhà máy.</a:t>
              </a:r>
            </a:p>
          </p:txBody>
        </p:sp>
      </p:grpSp>
      <p:sp>
        <p:nvSpPr>
          <p:cNvPr id="16" name="TextBox 16"/>
          <p:cNvSpPr txBox="1"/>
          <p:nvPr/>
        </p:nvSpPr>
        <p:spPr>
          <a:xfrm>
            <a:off x="685622" y="3644900"/>
            <a:ext cx="10817582" cy="3061607"/>
          </a:xfrm>
          <a:prstGeom prst="rect">
            <a:avLst/>
          </a:prstGeom>
        </p:spPr>
        <p:txBody>
          <a:bodyPr wrap="square" lIns="0" tIns="0" rIns="0" bIns="0" rtlCol="0" anchor="t">
            <a:spAutoFit/>
          </a:bodyPr>
          <a:lstStyle/>
          <a:p>
            <a:pPr>
              <a:lnSpc>
                <a:spcPct val="120000"/>
              </a:lnSpc>
            </a:pPr>
            <a:r>
              <a:rPr lang="en-US" sz="2400">
                <a:latin typeface="Arial" pitchFamily="34" charset="0"/>
                <a:cs typeface="Arial" pitchFamily="34" charset="0"/>
              </a:rPr>
              <a:t>Việc đội mũ bảo hiểm khi điều khiển phương tiện giao thông và mũ bảo hộ khi tham gia lao động ở một số công trường, nhà máy sẽ giúp bảo vệ não bộ – cơ quan quan trọng có vai trò sống còn bậc nhất trong cơ thể tránh khỏi được những tổn thương trong trường hợp có tai nạn xảy ra. Nhờ đó, việc này sẽ giúp giảm thiểu hậu quả do tai nạn gây ra, đặc biệt là giảm số ca tử vong do chấn thương sọ não – một trong những nguy cơ tử vong hàng đầu trong các tai nạn giao thông và tai nạn lao động.</a:t>
            </a:r>
            <a:endParaRPr lang="en-US" sz="2300">
              <a:solidFill>
                <a:srgbClr val="000000"/>
              </a:solidFill>
              <a:latin typeface="Arial" pitchFamily="34" charset="0"/>
              <a:cs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Rounded Corners 115">
            <a:extLst>
              <a:ext uri="{FF2B5EF4-FFF2-40B4-BE49-F238E27FC236}">
                <a16:creationId xmlns:a16="http://schemas.microsoft.com/office/drawing/2014/main" id="{82F53C26-248E-4AEB-9999-D41DB034BA6C}"/>
              </a:ext>
            </a:extLst>
          </p:cNvPr>
          <p:cNvSpPr/>
          <p:nvPr/>
        </p:nvSpPr>
        <p:spPr>
          <a:xfrm>
            <a:off x="2893536" y="2596086"/>
            <a:ext cx="5947012" cy="844826"/>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17" name="!!1a">
            <a:extLst>
              <a:ext uri="{FF2B5EF4-FFF2-40B4-BE49-F238E27FC236}">
                <a16:creationId xmlns:a16="http://schemas.microsoft.com/office/drawing/2014/main" id="{65DA152C-4C6C-4037-B246-7F8E64CF95AF}"/>
              </a:ext>
            </a:extLst>
          </p:cNvPr>
          <p:cNvSpPr txBox="1"/>
          <p:nvPr/>
        </p:nvSpPr>
        <p:spPr>
          <a:xfrm>
            <a:off x="3577938" y="2710855"/>
            <a:ext cx="4476492" cy="769241"/>
          </a:xfrm>
          <a:prstGeom prst="rect">
            <a:avLst/>
          </a:prstGeom>
          <a:noFill/>
        </p:spPr>
        <p:txBody>
          <a:bodyPr wrap="square" rtlCol="0">
            <a:spAutoFit/>
          </a:bodyPr>
          <a:lstStyle/>
          <a:p>
            <a:pPr algn="ctr" defTabSz="914126"/>
            <a:r>
              <a:rPr lang="en-US" sz="4399" b="1" dirty="0">
                <a:solidFill>
                  <a:prstClr val="white"/>
                </a:solidFill>
                <a:effectLst>
                  <a:outerShdw blurRad="38100" dist="38100" dir="2700000" algn="tl">
                    <a:srgbClr val="000000">
                      <a:alpha val="43137"/>
                    </a:srgbClr>
                  </a:outerShdw>
                </a:effectLst>
                <a:latin typeface="Averta Std ExtraBold" panose="00000900000000000000" pitchFamily="50" charset="0"/>
              </a:rPr>
              <a:t>GIẢI MÃ Ô CHỮ</a:t>
            </a:r>
          </a:p>
        </p:txBody>
      </p:sp>
      <p:grpSp>
        <p:nvGrpSpPr>
          <p:cNvPr id="125" name="Group 124">
            <a:extLst>
              <a:ext uri="{FF2B5EF4-FFF2-40B4-BE49-F238E27FC236}">
                <a16:creationId xmlns:a16="http://schemas.microsoft.com/office/drawing/2014/main" id="{9AE76C8D-9DAB-4AE4-B856-EF1264754410}"/>
              </a:ext>
            </a:extLst>
          </p:cNvPr>
          <p:cNvGrpSpPr/>
          <p:nvPr/>
        </p:nvGrpSpPr>
        <p:grpSpPr>
          <a:xfrm>
            <a:off x="8072907" y="2700696"/>
            <a:ext cx="641050" cy="638320"/>
            <a:chOff x="3626754" y="167081"/>
            <a:chExt cx="801748" cy="801748"/>
          </a:xfrm>
        </p:grpSpPr>
        <p:sp>
          <p:nvSpPr>
            <p:cNvPr id="120" name="Oval 119">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22" name="Picture 121">
              <a:extLst>
                <a:ext uri="{FF2B5EF4-FFF2-40B4-BE49-F238E27FC236}">
                  <a16:creationId xmlns:a16="http://schemas.microsoft.com/office/drawing/2014/main" id="{0FCD2E41-0FD0-41DB-AD3C-1D1992610D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a16="http://schemas.microsoft.com/office/drawing/2014/main" id="{80D076BC-083F-4DED-A9EC-590CC6F2322B}"/>
              </a:ext>
            </a:extLst>
          </p:cNvPr>
          <p:cNvGrpSpPr/>
          <p:nvPr/>
        </p:nvGrpSpPr>
        <p:grpSpPr>
          <a:xfrm>
            <a:off x="3018309" y="2700696"/>
            <a:ext cx="641050" cy="638320"/>
            <a:chOff x="7758026" y="167081"/>
            <a:chExt cx="801748" cy="801748"/>
          </a:xfrm>
        </p:grpSpPr>
        <p:sp>
          <p:nvSpPr>
            <p:cNvPr id="127" name="Oval 126">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24" name="Picture 123">
              <a:extLst>
                <a:ext uri="{FF2B5EF4-FFF2-40B4-BE49-F238E27FC236}">
                  <a16:creationId xmlns:a16="http://schemas.microsoft.com/office/drawing/2014/main" id="{26DAE24C-9B8A-489A-AAEE-BFA50806E0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10" name="Picture 6"/>
          <p:cNvPicPr>
            <a:picLocks noChangeAspect="1"/>
          </p:cNvPicPr>
          <p:nvPr/>
        </p:nvPicPr>
        <p:blipFill>
          <a:blip r:embed="rId4"/>
          <a:srcRect l="64771" t="21970"/>
          <a:stretch>
            <a:fillRect/>
          </a:stretch>
        </p:blipFill>
        <p:spPr>
          <a:xfrm rot="5400000">
            <a:off x="1244722" y="1604834"/>
            <a:ext cx="3802749" cy="8423022"/>
          </a:xfrm>
          <a:prstGeom prst="rect">
            <a:avLst/>
          </a:prstGeom>
        </p:spPr>
      </p:pic>
      <p:grpSp>
        <p:nvGrpSpPr>
          <p:cNvPr id="11" name="Group 7"/>
          <p:cNvGrpSpPr/>
          <p:nvPr/>
        </p:nvGrpSpPr>
        <p:grpSpPr>
          <a:xfrm>
            <a:off x="535586" y="517180"/>
            <a:ext cx="556781" cy="562926"/>
            <a:chOff x="0" y="0"/>
            <a:chExt cx="489869" cy="461803"/>
          </a:xfrm>
        </p:grpSpPr>
        <p:sp>
          <p:nvSpPr>
            <p:cNvPr id="12" name="AutoShape 8"/>
            <p:cNvSpPr/>
            <p:nvPr/>
          </p:nvSpPr>
          <p:spPr>
            <a:xfrm>
              <a:off x="0" y="0"/>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sp>
          <p:nvSpPr>
            <p:cNvPr id="13" name="AutoShape 9"/>
            <p:cNvSpPr/>
            <p:nvPr/>
          </p:nvSpPr>
          <p:spPr>
            <a:xfrm>
              <a:off x="0" y="205275"/>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sp>
          <p:nvSpPr>
            <p:cNvPr id="14" name="AutoShape 10"/>
            <p:cNvSpPr/>
            <p:nvPr/>
          </p:nvSpPr>
          <p:spPr>
            <a:xfrm>
              <a:off x="0" y="410931"/>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grpSp>
      <p:pic>
        <p:nvPicPr>
          <p:cNvPr id="15" name="Picture 13"/>
          <p:cNvPicPr>
            <a:picLocks noChangeAspect="1"/>
          </p:cNvPicPr>
          <p:nvPr/>
        </p:nvPicPr>
        <p:blipFill>
          <a:blip r:embed="rId5"/>
          <a:srcRect/>
          <a:stretch>
            <a:fillRect/>
          </a:stretch>
        </p:blipFill>
        <p:spPr>
          <a:xfrm rot="-7094170">
            <a:off x="9500503" y="-3745532"/>
            <a:ext cx="7034996" cy="7235659"/>
          </a:xfrm>
          <a:prstGeom prst="rect">
            <a:avLst/>
          </a:prstGeom>
        </p:spPr>
      </p:pic>
      <p:sp>
        <p:nvSpPr>
          <p:cNvPr id="16" name="!!1a">
            <a:extLst>
              <a:ext uri="{FF2B5EF4-FFF2-40B4-BE49-F238E27FC236}">
                <a16:creationId xmlns:a16="http://schemas.microsoft.com/office/drawing/2014/main" id="{65DA152C-4C6C-4037-B246-7F8E64CF95AF}"/>
              </a:ext>
            </a:extLst>
          </p:cNvPr>
          <p:cNvSpPr txBox="1"/>
          <p:nvPr/>
        </p:nvSpPr>
        <p:spPr>
          <a:xfrm>
            <a:off x="701887" y="15142"/>
            <a:ext cx="10785051" cy="2246184"/>
          </a:xfrm>
          <a:prstGeom prst="rect">
            <a:avLst/>
          </a:prstGeom>
          <a:noFill/>
        </p:spPr>
        <p:txBody>
          <a:bodyPr wrap="square" rtlCol="0">
            <a:spAutoFit/>
          </a:bodyPr>
          <a:lstStyle/>
          <a:p>
            <a:pPr algn="ctr" defTabSz="914126"/>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KHTN8</a:t>
            </a:r>
          </a:p>
          <a:p>
            <a:pPr algn="ctr" defTabSz="914126"/>
            <a:r>
              <a:rPr lang="en-US" sz="5398" b="1" dirty="0">
                <a:solidFill>
                  <a:srgbClr val="FC6E51"/>
                </a:solidFill>
                <a:effectLst>
                  <a:outerShdw blurRad="38100" dist="38100" dir="2700000" algn="tl">
                    <a:srgbClr val="000000">
                      <a:alpha val="43137"/>
                    </a:srgbClr>
                  </a:outerShdw>
                </a:effectLst>
                <a:latin typeface="Averta Std ExtraBold" panose="00000900000000000000" pitchFamily="50" charset="0"/>
              </a:rPr>
              <a:t>HỆ THẦN KINH VÀ CÁC GIÁC QUAN Ở NGƯỜI</a:t>
            </a:r>
          </a:p>
        </p:txBody>
      </p:sp>
      <p:sp>
        <p:nvSpPr>
          <p:cNvPr id="17" name="!!1a">
            <a:extLst>
              <a:ext uri="{FF2B5EF4-FFF2-40B4-BE49-F238E27FC236}">
                <a16:creationId xmlns:a16="http://schemas.microsoft.com/office/drawing/2014/main" id="{65DA152C-4C6C-4037-B246-7F8E64CF95AF}"/>
              </a:ext>
            </a:extLst>
          </p:cNvPr>
          <p:cNvSpPr txBox="1"/>
          <p:nvPr/>
        </p:nvSpPr>
        <p:spPr>
          <a:xfrm>
            <a:off x="159528" y="3725632"/>
            <a:ext cx="11313312" cy="2246312"/>
          </a:xfrm>
          <a:prstGeom prst="rect">
            <a:avLst/>
          </a:prstGeom>
          <a:noFill/>
        </p:spPr>
        <p:txBody>
          <a:bodyPr wrap="square" rtlCol="0">
            <a:spAutoFit/>
          </a:bodyPr>
          <a:lstStyle/>
          <a:p>
            <a:pPr algn="ctr" defTabSz="914126"/>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Chọn</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1 ô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chữ</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tham</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gia</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trả</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lời</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câu</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hỏi</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để</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điền</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vào</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ô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chữ</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hoàn</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tất</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7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câu</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hỏi</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để</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tìm</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ra</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từ</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khóa</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của</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ô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chữ</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a:t>
            </a:r>
          </a:p>
          <a:p>
            <a:pPr algn="ctr" defTabSz="914126">
              <a:lnSpc>
                <a:spcPct val="150000"/>
              </a:lnSpc>
            </a:pPr>
            <a:r>
              <a:rPr lang="en-US" sz="2399" dirty="0" err="1">
                <a:solidFill>
                  <a:srgbClr val="A0D468">
                    <a:lumMod val="75000"/>
                  </a:srgbClr>
                </a:solidFill>
                <a:latin typeface="Averta Std ExtraBold" panose="00000900000000000000" pitchFamily="50" charset="0"/>
              </a:rPr>
              <a:t>Câu</a:t>
            </a:r>
            <a:r>
              <a:rPr lang="en-US" sz="2399" dirty="0">
                <a:solidFill>
                  <a:srgbClr val="A0D468">
                    <a:lumMod val="75000"/>
                  </a:srgbClr>
                </a:solidFill>
                <a:latin typeface="Averta Std ExtraBold" panose="00000900000000000000" pitchFamily="50" charset="0"/>
              </a:rPr>
              <a:t> </a:t>
            </a:r>
            <a:r>
              <a:rPr lang="en-US" sz="2399" dirty="0" err="1">
                <a:solidFill>
                  <a:srgbClr val="A0D468">
                    <a:lumMod val="75000"/>
                  </a:srgbClr>
                </a:solidFill>
                <a:latin typeface="Averta Std ExtraBold" panose="00000900000000000000" pitchFamily="50" charset="0"/>
              </a:rPr>
              <a:t>trả</a:t>
            </a:r>
            <a:r>
              <a:rPr lang="en-US" sz="2399" dirty="0">
                <a:solidFill>
                  <a:srgbClr val="A0D468">
                    <a:lumMod val="75000"/>
                  </a:srgbClr>
                </a:solidFill>
                <a:latin typeface="Averta Std ExtraBold" panose="00000900000000000000" pitchFamily="50" charset="0"/>
              </a:rPr>
              <a:t> </a:t>
            </a:r>
            <a:r>
              <a:rPr lang="en-US" sz="2399" dirty="0" err="1">
                <a:solidFill>
                  <a:srgbClr val="A0D468">
                    <a:lumMod val="75000"/>
                  </a:srgbClr>
                </a:solidFill>
                <a:latin typeface="Averta Std ExtraBold" panose="00000900000000000000" pitchFamily="50" charset="0"/>
              </a:rPr>
              <a:t>lời</a:t>
            </a:r>
            <a:r>
              <a:rPr lang="en-US" sz="2399" dirty="0">
                <a:solidFill>
                  <a:srgbClr val="A0D468">
                    <a:lumMod val="75000"/>
                  </a:srgbClr>
                </a:solidFill>
                <a:latin typeface="Averta Std ExtraBold" panose="00000900000000000000" pitchFamily="50" charset="0"/>
              </a:rPr>
              <a:t> </a:t>
            </a:r>
            <a:r>
              <a:rPr lang="en-US" sz="2399" dirty="0" err="1">
                <a:solidFill>
                  <a:srgbClr val="A0D468">
                    <a:lumMod val="75000"/>
                  </a:srgbClr>
                </a:solidFill>
                <a:latin typeface="Averta Std ExtraBold" panose="00000900000000000000" pitchFamily="50" charset="0"/>
              </a:rPr>
              <a:t>đúng</a:t>
            </a:r>
            <a:r>
              <a:rPr lang="en-US" sz="2399" dirty="0">
                <a:solidFill>
                  <a:srgbClr val="A0D468">
                    <a:lumMod val="75000"/>
                  </a:srgbClr>
                </a:solidFill>
                <a:latin typeface="Averta Std ExtraBold" panose="00000900000000000000" pitchFamily="50" charset="0"/>
              </a:rPr>
              <a:t> </a:t>
            </a:r>
            <a:r>
              <a:rPr lang="en-US" sz="2399" dirty="0">
                <a:solidFill>
                  <a:srgbClr val="FC6E51"/>
                </a:solidFill>
                <a:latin typeface="Averta Std ExtraBold" panose="00000900000000000000" pitchFamily="50" charset="0"/>
              </a:rPr>
              <a:t>+1đ</a:t>
            </a:r>
          </a:p>
          <a:p>
            <a:pPr algn="ctr" defTabSz="914126">
              <a:lnSpc>
                <a:spcPct val="150000"/>
              </a:lnSpc>
            </a:pPr>
            <a:r>
              <a:rPr lang="en-US" sz="2399" dirty="0" err="1">
                <a:solidFill>
                  <a:srgbClr val="A0D468">
                    <a:lumMod val="75000"/>
                  </a:srgbClr>
                </a:solidFill>
                <a:latin typeface="Averta Std ExtraBold" panose="00000900000000000000" pitchFamily="50" charset="0"/>
              </a:rPr>
              <a:t>Từ</a:t>
            </a:r>
            <a:r>
              <a:rPr lang="en-US" sz="2399" dirty="0">
                <a:solidFill>
                  <a:srgbClr val="A0D468">
                    <a:lumMod val="75000"/>
                  </a:srgbClr>
                </a:solidFill>
                <a:latin typeface="Averta Std ExtraBold" panose="00000900000000000000" pitchFamily="50" charset="0"/>
              </a:rPr>
              <a:t> </a:t>
            </a:r>
            <a:r>
              <a:rPr lang="en-US" sz="2399" dirty="0" err="1">
                <a:solidFill>
                  <a:srgbClr val="A0D468">
                    <a:lumMod val="75000"/>
                  </a:srgbClr>
                </a:solidFill>
                <a:latin typeface="Averta Std ExtraBold" panose="00000900000000000000" pitchFamily="50" charset="0"/>
              </a:rPr>
              <a:t>khóa</a:t>
            </a:r>
            <a:r>
              <a:rPr lang="en-US" sz="2399" dirty="0">
                <a:solidFill>
                  <a:srgbClr val="A0D468">
                    <a:lumMod val="75000"/>
                  </a:srgbClr>
                </a:solidFill>
                <a:latin typeface="Averta Std ExtraBold" panose="00000900000000000000" pitchFamily="50" charset="0"/>
              </a:rPr>
              <a:t> </a:t>
            </a:r>
            <a:r>
              <a:rPr lang="en-US" sz="2399" dirty="0" err="1">
                <a:solidFill>
                  <a:srgbClr val="A0D468">
                    <a:lumMod val="75000"/>
                  </a:srgbClr>
                </a:solidFill>
                <a:latin typeface="Averta Std ExtraBold" panose="00000900000000000000" pitchFamily="50" charset="0"/>
              </a:rPr>
              <a:t>đúng</a:t>
            </a:r>
            <a:r>
              <a:rPr lang="en-US" sz="2399" dirty="0">
                <a:solidFill>
                  <a:srgbClr val="A0D468">
                    <a:lumMod val="75000"/>
                  </a:srgbClr>
                </a:solidFill>
                <a:latin typeface="Averta Std ExtraBold" panose="00000900000000000000" pitchFamily="50" charset="0"/>
              </a:rPr>
              <a:t> </a:t>
            </a:r>
            <a:r>
              <a:rPr lang="en-US" sz="2399" b="1" dirty="0">
                <a:solidFill>
                  <a:srgbClr val="FC6E51"/>
                </a:solidFill>
                <a:latin typeface="Averta Std ExtraBold" panose="00000900000000000000" pitchFamily="50" charset="0"/>
              </a:rPr>
              <a:t>+3đ</a:t>
            </a:r>
          </a:p>
        </p:txBody>
      </p:sp>
    </p:spTree>
    <p:extLst>
      <p:ext uri="{BB962C8B-B14F-4D97-AF65-F5344CB8AC3E}">
        <p14:creationId xmlns:p14="http://schemas.microsoft.com/office/powerpoint/2010/main" val="1353963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0"/>
                                  </p:stCondLst>
                                  <p:childTnLst>
                                    <p:set>
                                      <p:cBhvr>
                                        <p:cTn id="6" dur="1" fill="hold">
                                          <p:stCondLst>
                                            <p:cond delay="0"/>
                                          </p:stCondLst>
                                        </p:cTn>
                                        <p:tgtEl>
                                          <p:spTgt spid="116"/>
                                        </p:tgtEl>
                                        <p:attrNameLst>
                                          <p:attrName>style.visibility</p:attrName>
                                        </p:attrNameLst>
                                      </p:cBhvr>
                                      <p:to>
                                        <p:strVal val="visible"/>
                                      </p:to>
                                    </p:set>
                                    <p:anim calcmode="lin" valueType="num">
                                      <p:cBhvr additive="base">
                                        <p:cTn id="7" dur="1250" fill="hold"/>
                                        <p:tgtEl>
                                          <p:spTgt spid="116"/>
                                        </p:tgtEl>
                                        <p:attrNameLst>
                                          <p:attrName>ppt_x</p:attrName>
                                        </p:attrNameLst>
                                      </p:cBhvr>
                                      <p:tavLst>
                                        <p:tav tm="0">
                                          <p:val>
                                            <p:strVal val="#ppt_x"/>
                                          </p:val>
                                        </p:tav>
                                        <p:tav tm="100000">
                                          <p:val>
                                            <p:strVal val="#ppt_x"/>
                                          </p:val>
                                        </p:tav>
                                      </p:tavLst>
                                    </p:anim>
                                    <p:anim calcmode="lin" valueType="num">
                                      <p:cBhvr additive="base">
                                        <p:cTn id="8" dur="1250" fill="hold"/>
                                        <p:tgtEl>
                                          <p:spTgt spid="116"/>
                                        </p:tgtEl>
                                        <p:attrNameLst>
                                          <p:attrName>ppt_y</p:attrName>
                                        </p:attrNameLst>
                                      </p:cBhvr>
                                      <p:tavLst>
                                        <p:tav tm="0">
                                          <p:val>
                                            <p:strVal val="1+#ppt_h/2"/>
                                          </p:val>
                                        </p:tav>
                                        <p:tav tm="100000">
                                          <p:val>
                                            <p:strVal val="#ppt_y"/>
                                          </p:val>
                                        </p:tav>
                                      </p:tavLst>
                                    </p:anim>
                                  </p:childTnLst>
                                </p:cTn>
                              </p:par>
                              <p:par>
                                <p:cTn id="9" presetID="22" presetClass="entr" presetSubtype="4" fill="hold" grpId="2"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par>
                                <p:cTn id="12" presetID="2" presetClass="entr" presetSubtype="4" fill="hold" grpId="1" nodeType="withEffect">
                                  <p:stCondLst>
                                    <p:cond delay="0"/>
                                  </p:stCondLst>
                                  <p:childTnLst>
                                    <p:set>
                                      <p:cBhvr>
                                        <p:cTn id="13" dur="1" fill="hold">
                                          <p:stCondLst>
                                            <p:cond delay="0"/>
                                          </p:stCondLst>
                                        </p:cTn>
                                        <p:tgtEl>
                                          <p:spTgt spid="117"/>
                                        </p:tgtEl>
                                        <p:attrNameLst>
                                          <p:attrName>style.visibility</p:attrName>
                                        </p:attrNameLst>
                                      </p:cBhvr>
                                      <p:to>
                                        <p:strVal val="visible"/>
                                      </p:to>
                                    </p:set>
                                    <p:anim calcmode="lin" valueType="num">
                                      <p:cBhvr additive="base">
                                        <p:cTn id="14" dur="1250" fill="hold"/>
                                        <p:tgtEl>
                                          <p:spTgt spid="117"/>
                                        </p:tgtEl>
                                        <p:attrNameLst>
                                          <p:attrName>ppt_x</p:attrName>
                                        </p:attrNameLst>
                                      </p:cBhvr>
                                      <p:tavLst>
                                        <p:tav tm="0">
                                          <p:val>
                                            <p:strVal val="#ppt_x"/>
                                          </p:val>
                                        </p:tav>
                                        <p:tav tm="100000">
                                          <p:val>
                                            <p:strVal val="#ppt_x"/>
                                          </p:val>
                                        </p:tav>
                                      </p:tavLst>
                                    </p:anim>
                                    <p:anim calcmode="lin" valueType="num">
                                      <p:cBhvr additive="base">
                                        <p:cTn id="15" dur="1250" fill="hold"/>
                                        <p:tgtEl>
                                          <p:spTgt spid="11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25"/>
                                        </p:tgtEl>
                                        <p:attrNameLst>
                                          <p:attrName>style.visibility</p:attrName>
                                        </p:attrNameLst>
                                      </p:cBhvr>
                                      <p:to>
                                        <p:strVal val="visible"/>
                                      </p:to>
                                    </p:set>
                                    <p:anim calcmode="lin" valueType="num">
                                      <p:cBhvr additive="base">
                                        <p:cTn id="18" dur="1250" fill="hold"/>
                                        <p:tgtEl>
                                          <p:spTgt spid="125"/>
                                        </p:tgtEl>
                                        <p:attrNameLst>
                                          <p:attrName>ppt_x</p:attrName>
                                        </p:attrNameLst>
                                      </p:cBhvr>
                                      <p:tavLst>
                                        <p:tav tm="0">
                                          <p:val>
                                            <p:strVal val="#ppt_x"/>
                                          </p:val>
                                        </p:tav>
                                        <p:tav tm="100000">
                                          <p:val>
                                            <p:strVal val="#ppt_x"/>
                                          </p:val>
                                        </p:tav>
                                      </p:tavLst>
                                    </p:anim>
                                    <p:anim calcmode="lin" valueType="num">
                                      <p:cBhvr additive="base">
                                        <p:cTn id="19" dur="1250" fill="hold"/>
                                        <p:tgtEl>
                                          <p:spTgt spid="12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29"/>
                                        </p:tgtEl>
                                        <p:attrNameLst>
                                          <p:attrName>style.visibility</p:attrName>
                                        </p:attrNameLst>
                                      </p:cBhvr>
                                      <p:to>
                                        <p:strVal val="visible"/>
                                      </p:to>
                                    </p:set>
                                    <p:anim calcmode="lin" valueType="num">
                                      <p:cBhvr additive="base">
                                        <p:cTn id="22" dur="1250" fill="hold"/>
                                        <p:tgtEl>
                                          <p:spTgt spid="129"/>
                                        </p:tgtEl>
                                        <p:attrNameLst>
                                          <p:attrName>ppt_x</p:attrName>
                                        </p:attrNameLst>
                                      </p:cBhvr>
                                      <p:tavLst>
                                        <p:tav tm="0">
                                          <p:val>
                                            <p:strVal val="#ppt_x"/>
                                          </p:val>
                                        </p:tav>
                                        <p:tav tm="100000">
                                          <p:val>
                                            <p:strVal val="#ppt_x"/>
                                          </p:val>
                                        </p:tav>
                                      </p:tavLst>
                                    </p:anim>
                                    <p:anim calcmode="lin" valueType="num">
                                      <p:cBhvr additive="base">
                                        <p:cTn id="23" dur="1250" fill="hold"/>
                                        <p:tgtEl>
                                          <p:spTgt spid="129"/>
                                        </p:tgtEl>
                                        <p:attrNameLst>
                                          <p:attrName>ppt_y</p:attrName>
                                        </p:attrNameLst>
                                      </p:cBhvr>
                                      <p:tavLst>
                                        <p:tav tm="0">
                                          <p:val>
                                            <p:strVal val="1+#ppt_h/2"/>
                                          </p:val>
                                        </p:tav>
                                        <p:tav tm="100000">
                                          <p:val>
                                            <p:strVal val="#ppt_y"/>
                                          </p:val>
                                        </p:tav>
                                      </p:tavLst>
                                    </p:anim>
                                  </p:childTnLst>
                                </p:cTn>
                              </p:par>
                              <p:par>
                                <p:cTn id="24" presetID="53" presetClass="entr" presetSubtype="16"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Effect transition="in" filter="fade">
                                      <p:cBhvr>
                                        <p:cTn id="28" dur="1000"/>
                                        <p:tgtEl>
                                          <p:spTgt spid="17"/>
                                        </p:tgtEl>
                                      </p:cBhvr>
                                    </p:animEffect>
                                  </p:childTnLst>
                                </p:cTn>
                              </p:par>
                            </p:childTnLst>
                          </p:cTn>
                        </p:par>
                        <p:par>
                          <p:cTn id="29" fill="hold">
                            <p:stCondLst>
                              <p:cond delay="1250"/>
                            </p:stCondLst>
                            <p:childTnLst>
                              <p:par>
                                <p:cTn id="30" presetID="32" presetClass="emph" presetSubtype="0" repeatCount="4000" fill="hold" grpId="2" nodeType="afterEffect">
                                  <p:stCondLst>
                                    <p:cond delay="0"/>
                                  </p:stCondLst>
                                  <p:childTnLst>
                                    <p:animRot by="120000">
                                      <p:cBhvr>
                                        <p:cTn id="31" dur="100" fill="hold">
                                          <p:stCondLst>
                                            <p:cond delay="0"/>
                                          </p:stCondLst>
                                        </p:cTn>
                                        <p:tgtEl>
                                          <p:spTgt spid="116"/>
                                        </p:tgtEl>
                                        <p:attrNameLst>
                                          <p:attrName>r</p:attrName>
                                        </p:attrNameLst>
                                      </p:cBhvr>
                                    </p:animRot>
                                    <p:animRot by="-240000">
                                      <p:cBhvr>
                                        <p:cTn id="32" dur="200" fill="hold">
                                          <p:stCondLst>
                                            <p:cond delay="200"/>
                                          </p:stCondLst>
                                        </p:cTn>
                                        <p:tgtEl>
                                          <p:spTgt spid="116"/>
                                        </p:tgtEl>
                                        <p:attrNameLst>
                                          <p:attrName>r</p:attrName>
                                        </p:attrNameLst>
                                      </p:cBhvr>
                                    </p:animRot>
                                    <p:animRot by="240000">
                                      <p:cBhvr>
                                        <p:cTn id="33" dur="200" fill="hold">
                                          <p:stCondLst>
                                            <p:cond delay="400"/>
                                          </p:stCondLst>
                                        </p:cTn>
                                        <p:tgtEl>
                                          <p:spTgt spid="116"/>
                                        </p:tgtEl>
                                        <p:attrNameLst>
                                          <p:attrName>r</p:attrName>
                                        </p:attrNameLst>
                                      </p:cBhvr>
                                    </p:animRot>
                                    <p:animRot by="-240000">
                                      <p:cBhvr>
                                        <p:cTn id="34" dur="200" fill="hold">
                                          <p:stCondLst>
                                            <p:cond delay="600"/>
                                          </p:stCondLst>
                                        </p:cTn>
                                        <p:tgtEl>
                                          <p:spTgt spid="116"/>
                                        </p:tgtEl>
                                        <p:attrNameLst>
                                          <p:attrName>r</p:attrName>
                                        </p:attrNameLst>
                                      </p:cBhvr>
                                    </p:animRot>
                                    <p:animRot by="120000">
                                      <p:cBhvr>
                                        <p:cTn id="35" dur="200" fill="hold">
                                          <p:stCondLst>
                                            <p:cond delay="800"/>
                                          </p:stCondLst>
                                        </p:cTn>
                                        <p:tgtEl>
                                          <p:spTgt spid="116"/>
                                        </p:tgtEl>
                                        <p:attrNameLst>
                                          <p:attrName>r</p:attrName>
                                        </p:attrNameLst>
                                      </p:cBhvr>
                                    </p:animRot>
                                  </p:childTnLst>
                                </p:cTn>
                              </p:par>
                            </p:childTnLst>
                          </p:cTn>
                        </p:par>
                        <p:par>
                          <p:cTn id="36" fill="hold">
                            <p:stCondLst>
                              <p:cond delay="5250"/>
                            </p:stCondLst>
                            <p:childTnLst>
                              <p:par>
                                <p:cTn id="37" presetID="32" presetClass="emph" presetSubtype="0" repeatCount="4000" fill="hold" nodeType="afterEffect">
                                  <p:stCondLst>
                                    <p:cond delay="0"/>
                                  </p:stCondLst>
                                  <p:childTnLst>
                                    <p:animRot by="120000">
                                      <p:cBhvr>
                                        <p:cTn id="38" dur="100" fill="hold">
                                          <p:stCondLst>
                                            <p:cond delay="0"/>
                                          </p:stCondLst>
                                        </p:cTn>
                                        <p:tgtEl>
                                          <p:spTgt spid="129"/>
                                        </p:tgtEl>
                                        <p:attrNameLst>
                                          <p:attrName>r</p:attrName>
                                        </p:attrNameLst>
                                      </p:cBhvr>
                                    </p:animRot>
                                    <p:animRot by="-240000">
                                      <p:cBhvr>
                                        <p:cTn id="39" dur="200" fill="hold">
                                          <p:stCondLst>
                                            <p:cond delay="200"/>
                                          </p:stCondLst>
                                        </p:cTn>
                                        <p:tgtEl>
                                          <p:spTgt spid="129"/>
                                        </p:tgtEl>
                                        <p:attrNameLst>
                                          <p:attrName>r</p:attrName>
                                        </p:attrNameLst>
                                      </p:cBhvr>
                                    </p:animRot>
                                    <p:animRot by="240000">
                                      <p:cBhvr>
                                        <p:cTn id="40" dur="200" fill="hold">
                                          <p:stCondLst>
                                            <p:cond delay="400"/>
                                          </p:stCondLst>
                                        </p:cTn>
                                        <p:tgtEl>
                                          <p:spTgt spid="129"/>
                                        </p:tgtEl>
                                        <p:attrNameLst>
                                          <p:attrName>r</p:attrName>
                                        </p:attrNameLst>
                                      </p:cBhvr>
                                    </p:animRot>
                                    <p:animRot by="-240000">
                                      <p:cBhvr>
                                        <p:cTn id="41" dur="200" fill="hold">
                                          <p:stCondLst>
                                            <p:cond delay="600"/>
                                          </p:stCondLst>
                                        </p:cTn>
                                        <p:tgtEl>
                                          <p:spTgt spid="129"/>
                                        </p:tgtEl>
                                        <p:attrNameLst>
                                          <p:attrName>r</p:attrName>
                                        </p:attrNameLst>
                                      </p:cBhvr>
                                    </p:animRot>
                                    <p:animRot by="120000">
                                      <p:cBhvr>
                                        <p:cTn id="42" dur="200" fill="hold">
                                          <p:stCondLst>
                                            <p:cond delay="800"/>
                                          </p:stCondLst>
                                        </p:cTn>
                                        <p:tgtEl>
                                          <p:spTgt spid="129"/>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0" nodeType="clickEffect">
                                  <p:stCondLst>
                                    <p:cond delay="0"/>
                                  </p:stCondLst>
                                  <p:childTnLst>
                                    <p:animMotion origin="layout" path="M 0 3.7037E-6 L 0.00117 -0.54607 " pathEditMode="relative" rAng="0" ptsTypes="AA">
                                      <p:cBhvr>
                                        <p:cTn id="46" dur="2000" fill="hold"/>
                                        <p:tgtEl>
                                          <p:spTgt spid="116"/>
                                        </p:tgtEl>
                                        <p:attrNameLst>
                                          <p:attrName>ppt_x</p:attrName>
                                          <p:attrName>ppt_y</p:attrName>
                                        </p:attrNameLst>
                                      </p:cBhvr>
                                      <p:rCtr x="52" y="-27315"/>
                                    </p:animMotion>
                                  </p:childTnLst>
                                </p:cTn>
                              </p:par>
                              <p:par>
                                <p:cTn id="47" presetID="42" presetClass="path" presetSubtype="0" accel="50000" decel="50000" fill="hold" grpId="0" nodeType="withEffect">
                                  <p:stCondLst>
                                    <p:cond delay="0"/>
                                  </p:stCondLst>
                                  <p:childTnLst>
                                    <p:animMotion origin="layout" path="M -3.33333E-6 1.11111E-6 L 0.00417 -0.55185 " pathEditMode="relative" rAng="0" ptsTypes="AA">
                                      <p:cBhvr>
                                        <p:cTn id="48" dur="2000" fill="hold"/>
                                        <p:tgtEl>
                                          <p:spTgt spid="117"/>
                                        </p:tgtEl>
                                        <p:attrNameLst>
                                          <p:attrName>ppt_x</p:attrName>
                                          <p:attrName>ppt_y</p:attrName>
                                        </p:attrNameLst>
                                      </p:cBhvr>
                                      <p:rCtr x="208" y="-27593"/>
                                    </p:animMotion>
                                  </p:childTnLst>
                                </p:cTn>
                              </p:par>
                              <p:par>
                                <p:cTn id="49" presetID="42" presetClass="path" presetSubtype="0" accel="50000" decel="50000" fill="hold" nodeType="withEffect">
                                  <p:stCondLst>
                                    <p:cond delay="0"/>
                                  </p:stCondLst>
                                  <p:childTnLst>
                                    <p:animMotion origin="layout" path="M -1.875E-6 2.22222E-6 L 0.00287 -0.58426 " pathEditMode="relative" rAng="0" ptsTypes="AA">
                                      <p:cBhvr>
                                        <p:cTn id="50" dur="2000" fill="hold"/>
                                        <p:tgtEl>
                                          <p:spTgt spid="125"/>
                                        </p:tgtEl>
                                        <p:attrNameLst>
                                          <p:attrName>ppt_x</p:attrName>
                                          <p:attrName>ppt_y</p:attrName>
                                        </p:attrNameLst>
                                      </p:cBhvr>
                                      <p:rCtr x="143" y="-29213"/>
                                    </p:animMotion>
                                  </p:childTnLst>
                                </p:cTn>
                              </p:par>
                              <p:par>
                                <p:cTn id="51" presetID="42" presetClass="path" presetSubtype="0" accel="50000" decel="50000" fill="hold" nodeType="withEffect">
                                  <p:stCondLst>
                                    <p:cond delay="0"/>
                                  </p:stCondLst>
                                  <p:childTnLst>
                                    <p:animMotion origin="layout" path="M 1.66667E-6 2.22222E-6 L -0.003 -0.58658 " pathEditMode="relative" rAng="0" ptsTypes="AA">
                                      <p:cBhvr>
                                        <p:cTn id="52" dur="2000" fill="hold"/>
                                        <p:tgtEl>
                                          <p:spTgt spid="129"/>
                                        </p:tgtEl>
                                        <p:attrNameLst>
                                          <p:attrName>ppt_x</p:attrName>
                                          <p:attrName>ppt_y</p:attrName>
                                        </p:attrNameLst>
                                      </p:cBhvr>
                                      <p:rCtr x="-156" y="-29329"/>
                                    </p:animMotion>
                                  </p:childTnLst>
                                </p:cTn>
                              </p:par>
                              <p:par>
                                <p:cTn id="53" presetID="2" presetClass="entr" presetSubtype="4" fill="hold" grpId="1"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1250" fill="hold"/>
                                        <p:tgtEl>
                                          <p:spTgt spid="16"/>
                                        </p:tgtEl>
                                        <p:attrNameLst>
                                          <p:attrName>ppt_x</p:attrName>
                                        </p:attrNameLst>
                                      </p:cBhvr>
                                      <p:tavLst>
                                        <p:tav tm="0">
                                          <p:val>
                                            <p:strVal val="#ppt_x"/>
                                          </p:val>
                                        </p:tav>
                                        <p:tav tm="100000">
                                          <p:val>
                                            <p:strVal val="#ppt_x"/>
                                          </p:val>
                                        </p:tav>
                                      </p:tavLst>
                                    </p:anim>
                                    <p:anim calcmode="lin" valueType="num">
                                      <p:cBhvr additive="base">
                                        <p:cTn id="56" dur="1250" fill="hold"/>
                                        <p:tgtEl>
                                          <p:spTgt spid="16"/>
                                        </p:tgtEl>
                                        <p:attrNameLst>
                                          <p:attrName>ppt_y</p:attrName>
                                        </p:attrNameLst>
                                      </p:cBhvr>
                                      <p:tavLst>
                                        <p:tav tm="0">
                                          <p:val>
                                            <p:strVal val="1+#ppt_h/2"/>
                                          </p:val>
                                        </p:tav>
                                        <p:tav tm="100000">
                                          <p:val>
                                            <p:strVal val="#ppt_y"/>
                                          </p:val>
                                        </p:tav>
                                      </p:tavLst>
                                    </p:anim>
                                  </p:childTnLst>
                                </p:cTn>
                              </p:par>
                              <p:par>
                                <p:cTn id="57" presetID="42" presetClass="path" presetSubtype="0" accel="50000" decel="50000" fill="hold" grpId="0" nodeType="withEffect">
                                  <p:stCondLst>
                                    <p:cond delay="0"/>
                                  </p:stCondLst>
                                  <p:childTnLst>
                                    <p:animMotion origin="layout" path="M 0 -7.40741E-7 L 0.00417 -0.55185 " pathEditMode="relative" rAng="0" ptsTypes="AA">
                                      <p:cBhvr>
                                        <p:cTn id="58" dur="2000" fill="hold"/>
                                        <p:tgtEl>
                                          <p:spTgt spid="16"/>
                                        </p:tgtEl>
                                        <p:attrNameLst>
                                          <p:attrName>ppt_x</p:attrName>
                                          <p:attrName>ppt_y</p:attrName>
                                        </p:attrNameLst>
                                      </p:cBhvr>
                                      <p:rCtr x="208" y="-27593"/>
                                    </p:animMotion>
                                  </p:childTnLst>
                                </p:cTn>
                              </p:par>
                              <p:par>
                                <p:cTn id="59" presetID="42" presetClass="path" presetSubtype="0" accel="50000" decel="50000" fill="hold" grpId="1" nodeType="withEffect">
                                  <p:stCondLst>
                                    <p:cond delay="0"/>
                                  </p:stCondLst>
                                  <p:childTnLst>
                                    <p:animMotion origin="layout" path="M -3.54167E-6 -4.44444E-6 L -0.00065 -0.82916 " pathEditMode="relative" rAng="0" ptsTypes="AA">
                                      <p:cBhvr>
                                        <p:cTn id="60" dur="2000" fill="hold"/>
                                        <p:tgtEl>
                                          <p:spTgt spid="17"/>
                                        </p:tgtEl>
                                        <p:attrNameLst>
                                          <p:attrName>ppt_x</p:attrName>
                                          <p:attrName>ppt_y</p:attrName>
                                        </p:attrNameLst>
                                      </p:cBhvr>
                                      <p:rCtr x="-39" y="-414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6" grpId="1" animBg="1"/>
      <p:bldP spid="116" grpId="2" animBg="1"/>
      <p:bldP spid="117" grpId="0"/>
      <p:bldP spid="117" grpId="1"/>
      <p:bldP spid="16" grpId="0"/>
      <p:bldP spid="16" grpId="1"/>
      <p:bldP spid="16" grpId="2"/>
      <p:bldP spid="17" grpId="0"/>
      <p:bldP spid="17"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3830" b="7738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12932" y="0"/>
              <a:ext cx="2784852" cy="2575988"/>
            </a:xfrm>
            <a:prstGeom prst="rect">
              <a:avLst/>
            </a:prstGeom>
          </p:spPr>
        </p:pic>
        <p:sp>
          <p:nvSpPr>
            <p:cNvPr id="8" name="TextBox 8"/>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HỆ THẦN KINH</a:t>
              </a:r>
            </a:p>
          </p:txBody>
        </p:sp>
        <p:sp>
          <p:nvSpPr>
            <p:cNvPr id="9" name="TextBox 9"/>
            <p:cNvSpPr txBox="1"/>
            <p:nvPr/>
          </p:nvSpPr>
          <p:spPr>
            <a:xfrm>
              <a:off x="9231644" y="867836"/>
              <a:ext cx="15101555" cy="769058"/>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3. Tác hại của chất gây nghiện đối với hệ thần kinh</a:t>
              </a:r>
            </a:p>
          </p:txBody>
        </p:sp>
      </p:grpSp>
      <p:grpSp>
        <p:nvGrpSpPr>
          <p:cNvPr id="10" name="Group 10"/>
          <p:cNvGrpSpPr/>
          <p:nvPr/>
        </p:nvGrpSpPr>
        <p:grpSpPr>
          <a:xfrm>
            <a:off x="685622" y="1532655"/>
            <a:ext cx="10817582" cy="1896345"/>
            <a:chOff x="0" y="0"/>
            <a:chExt cx="21640800" cy="4114800"/>
          </a:xfrm>
        </p:grpSpPr>
        <p:grpSp>
          <p:nvGrpSpPr>
            <p:cNvPr id="11" name="Group 11"/>
            <p:cNvGrpSpPr/>
            <p:nvPr/>
          </p:nvGrpSpPr>
          <p:grpSpPr>
            <a:xfrm>
              <a:off x="0" y="0"/>
              <a:ext cx="21640800" cy="4114800"/>
              <a:chOff x="0" y="0"/>
              <a:chExt cx="4274726" cy="812800"/>
            </a:xfrm>
          </p:grpSpPr>
          <p:sp>
            <p:nvSpPr>
              <p:cNvPr id="12" name="Freeform 12"/>
              <p:cNvSpPr/>
              <p:nvPr/>
            </p:nvSpPr>
            <p:spPr>
              <a:xfrm>
                <a:off x="0" y="0"/>
                <a:ext cx="4274726" cy="812800"/>
              </a:xfrm>
              <a:custGeom>
                <a:avLst/>
                <a:gdLst/>
                <a:ahLst/>
                <a:cxnLst/>
                <a:rect l="l" t="t" r="r" b="b"/>
                <a:pathLst>
                  <a:path w="4274726" h="812800">
                    <a:moveTo>
                      <a:pt x="24327" y="0"/>
                    </a:moveTo>
                    <a:lnTo>
                      <a:pt x="4250399" y="0"/>
                    </a:lnTo>
                    <a:cubicBezTo>
                      <a:pt x="4263834" y="0"/>
                      <a:pt x="4274726" y="10891"/>
                      <a:pt x="4274726" y="24327"/>
                    </a:cubicBezTo>
                    <a:lnTo>
                      <a:pt x="4274726" y="788473"/>
                    </a:lnTo>
                    <a:cubicBezTo>
                      <a:pt x="4274726" y="801909"/>
                      <a:pt x="4263834" y="812800"/>
                      <a:pt x="4250399" y="812800"/>
                    </a:cubicBezTo>
                    <a:lnTo>
                      <a:pt x="24327" y="812800"/>
                    </a:lnTo>
                    <a:cubicBezTo>
                      <a:pt x="10891" y="812800"/>
                      <a:pt x="0" y="801909"/>
                      <a:pt x="0" y="788473"/>
                    </a:cubicBezTo>
                    <a:lnTo>
                      <a:pt x="0" y="24327"/>
                    </a:lnTo>
                    <a:cubicBezTo>
                      <a:pt x="0" y="10891"/>
                      <a:pt x="10891" y="0"/>
                      <a:pt x="24327" y="0"/>
                    </a:cubicBezTo>
                    <a:close/>
                  </a:path>
                </a:pathLst>
              </a:custGeom>
              <a:gradFill rotWithShape="1">
                <a:gsLst>
                  <a:gs pos="0">
                    <a:srgbClr val="CDFFD8">
                      <a:alpha val="100000"/>
                    </a:srgbClr>
                  </a:gs>
                  <a:gs pos="100000">
                    <a:srgbClr val="94B9FF">
                      <a:alpha val="100000"/>
                    </a:srgbClr>
                  </a:gs>
                </a:gsLst>
                <a:lin ang="0"/>
              </a:gra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4" name="TextBox 14"/>
            <p:cNvSpPr txBox="1"/>
            <p:nvPr/>
          </p:nvSpPr>
          <p:spPr>
            <a:xfrm>
              <a:off x="510609" y="398991"/>
              <a:ext cx="20665600" cy="276482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Chất gây nghiện là những chất khi hấp thụ vào cơ thể có thể làm </a:t>
              </a:r>
              <a:r>
                <a:rPr lang="en-US" sz="2300" b="1">
                  <a:solidFill>
                    <a:srgbClr val="C00000"/>
                  </a:solidFill>
                  <a:latin typeface="Arial" pitchFamily="34" charset="0"/>
                </a:rPr>
                <a:t>thay đổi chức năng bình thường</a:t>
              </a:r>
              <a:r>
                <a:rPr lang="en-US" sz="2300" b="1">
                  <a:solidFill>
                    <a:srgbClr val="000000"/>
                  </a:solidFill>
                  <a:latin typeface="Arial" pitchFamily="34" charset="0"/>
                </a:rPr>
                <a:t> của cơ thể theo hướng </a:t>
              </a:r>
              <a:r>
                <a:rPr lang="en-US" sz="2300" b="1">
                  <a:solidFill>
                    <a:srgbClr val="C00000"/>
                  </a:solidFill>
                  <a:latin typeface="Arial" pitchFamily="34" charset="0"/>
                </a:rPr>
                <a:t>tạo ra sự phụ thuộc </a:t>
              </a:r>
              <a:r>
                <a:rPr lang="en-US" sz="2300" b="1">
                  <a:solidFill>
                    <a:srgbClr val="000000"/>
                  </a:solidFill>
                  <a:latin typeface="Arial" pitchFamily="34" charset="0"/>
                </a:rPr>
                <a:t>của cơ thể đối với chất đó hoặc </a:t>
              </a:r>
              <a:r>
                <a:rPr lang="en-US" sz="2300" b="1">
                  <a:solidFill>
                    <a:srgbClr val="C00000"/>
                  </a:solidFill>
                  <a:latin typeface="Arial" pitchFamily="34" charset="0"/>
                </a:rPr>
                <a:t>cảm giác thèm, muốn </a:t>
              </a:r>
              <a:r>
                <a:rPr lang="en-US" sz="2300" b="1">
                  <a:solidFill>
                    <a:srgbClr val="000000"/>
                  </a:solidFill>
                  <a:latin typeface="Arial" pitchFamily="34" charset="0"/>
                </a:rPr>
                <a:t>sử dụng chất đó</a:t>
              </a:r>
            </a:p>
          </p:txBody>
        </p:sp>
      </p:grpSp>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5622" y="3625322"/>
            <a:ext cx="1592772" cy="2838641"/>
          </a:xfrm>
          <a:prstGeom prst="rect">
            <a:avLst/>
          </a:prstGeom>
        </p:spPr>
      </p:pic>
      <p:pic>
        <p:nvPicPr>
          <p:cNvPr id="17" name="Picture 17"/>
          <p:cNvPicPr>
            <a:picLocks noChangeAspect="1"/>
          </p:cNvPicPr>
          <p:nvPr/>
        </p:nvPicPr>
        <p:blipFill>
          <a:blip r:embed="rId7"/>
          <a:srcRect/>
          <a:stretch>
            <a:fillRect/>
          </a:stretch>
        </p:blipFill>
        <p:spPr>
          <a:xfrm>
            <a:off x="5614936" y="3735149"/>
            <a:ext cx="2613076" cy="2859364"/>
          </a:xfrm>
          <a:prstGeom prst="rect">
            <a:avLst/>
          </a:prstGeom>
        </p:spPr>
      </p:pic>
      <p:pic>
        <p:nvPicPr>
          <p:cNvPr id="18" name="Picture 18"/>
          <p:cNvPicPr>
            <a:picLocks noChangeAspect="1"/>
          </p:cNvPicPr>
          <p:nvPr/>
        </p:nvPicPr>
        <p:blipFill>
          <a:blip r:embed="rId8"/>
          <a:srcRect/>
          <a:stretch>
            <a:fillRect/>
          </a:stretch>
        </p:blipFill>
        <p:spPr>
          <a:xfrm>
            <a:off x="8386300" y="4171180"/>
            <a:ext cx="3445915" cy="1938832"/>
          </a:xfrm>
          <a:prstGeom prst="rect">
            <a:avLst/>
          </a:prstGeom>
        </p:spPr>
      </p:pic>
      <p:pic>
        <p:nvPicPr>
          <p:cNvPr id="1026" name="Picture 2" descr="Rượu bia là nguyên nhân trực tiếp gây ra nhiều loại bệnh không lây nhiễm |  Vinmec"/>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8394" y="3837705"/>
            <a:ext cx="3258939" cy="26542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000"/>
                                        <p:tgtEl>
                                          <p:spTgt spid="1026"/>
                                        </p:tgtEl>
                                      </p:cBhvr>
                                    </p:animEffect>
                                    <p:anim calcmode="lin" valueType="num">
                                      <p:cBhvr>
                                        <p:cTn id="20" dur="1000" fill="hold"/>
                                        <p:tgtEl>
                                          <p:spTgt spid="1026"/>
                                        </p:tgtEl>
                                        <p:attrNameLst>
                                          <p:attrName>ppt_x</p:attrName>
                                        </p:attrNameLst>
                                      </p:cBhvr>
                                      <p:tavLst>
                                        <p:tav tm="0">
                                          <p:val>
                                            <p:strVal val="#ppt_x"/>
                                          </p:val>
                                        </p:tav>
                                        <p:tav tm="100000">
                                          <p:val>
                                            <p:strVal val="#ppt_x"/>
                                          </p:val>
                                        </p:tav>
                                      </p:tavLst>
                                    </p:anim>
                                    <p:anim calcmode="lin" valueType="num">
                                      <p:cBhvr>
                                        <p:cTn id="21" dur="1000" fill="hold"/>
                                        <p:tgtEl>
                                          <p:spTgt spid="102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3830" b="7738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12932" y="0"/>
              <a:ext cx="2784852" cy="2575988"/>
            </a:xfrm>
            <a:prstGeom prst="rect">
              <a:avLst/>
            </a:prstGeom>
          </p:spPr>
        </p:pic>
        <p:sp>
          <p:nvSpPr>
            <p:cNvPr id="8" name="TextBox 8"/>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HỆ THẦN KINH</a:t>
              </a:r>
            </a:p>
          </p:txBody>
        </p:sp>
        <p:sp>
          <p:nvSpPr>
            <p:cNvPr id="9" name="TextBox 9"/>
            <p:cNvSpPr txBox="1"/>
            <p:nvPr/>
          </p:nvSpPr>
          <p:spPr>
            <a:xfrm>
              <a:off x="9231644" y="867836"/>
              <a:ext cx="15101555" cy="769058"/>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3. Tác hại của chất gây nghiện đối với hệ thần kinh</a:t>
              </a:r>
            </a:p>
          </p:txBody>
        </p:sp>
      </p:grpSp>
      <p:grpSp>
        <p:nvGrpSpPr>
          <p:cNvPr id="10" name="Group 10"/>
          <p:cNvGrpSpPr/>
          <p:nvPr/>
        </p:nvGrpSpPr>
        <p:grpSpPr>
          <a:xfrm>
            <a:off x="685622" y="1532655"/>
            <a:ext cx="10817582" cy="2470150"/>
            <a:chOff x="0" y="0"/>
            <a:chExt cx="21640800" cy="4940300"/>
          </a:xfrm>
        </p:grpSpPr>
        <p:grpSp>
          <p:nvGrpSpPr>
            <p:cNvPr id="11" name="Group 11"/>
            <p:cNvGrpSpPr/>
            <p:nvPr/>
          </p:nvGrpSpPr>
          <p:grpSpPr>
            <a:xfrm>
              <a:off x="0" y="0"/>
              <a:ext cx="21640800" cy="4940300"/>
              <a:chOff x="0" y="0"/>
              <a:chExt cx="4274726" cy="975862"/>
            </a:xfrm>
          </p:grpSpPr>
          <p:sp>
            <p:nvSpPr>
              <p:cNvPr id="12" name="Freeform 12"/>
              <p:cNvSpPr/>
              <p:nvPr/>
            </p:nvSpPr>
            <p:spPr>
              <a:xfrm>
                <a:off x="0" y="0"/>
                <a:ext cx="4274726" cy="975862"/>
              </a:xfrm>
              <a:custGeom>
                <a:avLst/>
                <a:gdLst/>
                <a:ahLst/>
                <a:cxnLst/>
                <a:rect l="l" t="t" r="r" b="b"/>
                <a:pathLst>
                  <a:path w="4274726" h="975862">
                    <a:moveTo>
                      <a:pt x="24327" y="0"/>
                    </a:moveTo>
                    <a:lnTo>
                      <a:pt x="4250399" y="0"/>
                    </a:lnTo>
                    <a:cubicBezTo>
                      <a:pt x="4263834" y="0"/>
                      <a:pt x="4274726" y="10891"/>
                      <a:pt x="4274726" y="24327"/>
                    </a:cubicBezTo>
                    <a:lnTo>
                      <a:pt x="4274726" y="951535"/>
                    </a:lnTo>
                    <a:cubicBezTo>
                      <a:pt x="4274726" y="957987"/>
                      <a:pt x="4272163" y="964174"/>
                      <a:pt x="4267601" y="968737"/>
                    </a:cubicBezTo>
                    <a:cubicBezTo>
                      <a:pt x="4263039" y="973299"/>
                      <a:pt x="4256851" y="975862"/>
                      <a:pt x="4250399" y="975862"/>
                    </a:cubicBezTo>
                    <a:lnTo>
                      <a:pt x="24327" y="975862"/>
                    </a:lnTo>
                    <a:cubicBezTo>
                      <a:pt x="10891" y="975862"/>
                      <a:pt x="0" y="964970"/>
                      <a:pt x="0" y="951535"/>
                    </a:cubicBezTo>
                    <a:lnTo>
                      <a:pt x="0" y="24327"/>
                    </a:lnTo>
                    <a:cubicBezTo>
                      <a:pt x="0" y="10891"/>
                      <a:pt x="10891" y="0"/>
                      <a:pt x="24327" y="0"/>
                    </a:cubicBezTo>
                    <a:close/>
                  </a:path>
                </a:pathLst>
              </a:custGeom>
              <a:gradFill rotWithShape="1">
                <a:gsLst>
                  <a:gs pos="0">
                    <a:srgbClr val="CDFFD8">
                      <a:alpha val="100000"/>
                    </a:srgbClr>
                  </a:gs>
                  <a:gs pos="100000">
                    <a:srgbClr val="94B9FF">
                      <a:alpha val="100000"/>
                    </a:srgbClr>
                  </a:gs>
                </a:gsLst>
                <a:lin ang="0"/>
              </a:gra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4" name="TextBox 14"/>
            <p:cNvSpPr txBox="1"/>
            <p:nvPr/>
          </p:nvSpPr>
          <p:spPr>
            <a:xfrm>
              <a:off x="510609" y="398992"/>
              <a:ext cx="20665600" cy="4231928"/>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Khi vào cơ thể, chất gây nghiện thường gây </a:t>
              </a:r>
              <a:r>
                <a:rPr lang="en-US" sz="2300" b="1">
                  <a:solidFill>
                    <a:srgbClr val="C00000"/>
                  </a:solidFill>
                  <a:latin typeface="Arial" pitchFamily="34" charset="0"/>
                </a:rPr>
                <a:t>tác động kích thích gây hưng phấn hệ thần kinh</a:t>
              </a:r>
              <a:r>
                <a:rPr lang="en-US" sz="2300" b="1">
                  <a:solidFill>
                    <a:srgbClr val="000000"/>
                  </a:solidFill>
                  <a:latin typeface="Arial" pitchFamily="34" charset="0"/>
                </a:rPr>
                <a:t>, </a:t>
              </a:r>
              <a:r>
                <a:rPr lang="en-US" sz="2300" b="1">
                  <a:solidFill>
                    <a:srgbClr val="C00000"/>
                  </a:solidFill>
                  <a:latin typeface="Arial" pitchFamily="34" charset="0"/>
                </a:rPr>
                <a:t>gây ảo giác </a:t>
              </a:r>
              <a:r>
                <a:rPr lang="en-US" sz="2300" b="1">
                  <a:solidFill>
                    <a:srgbClr val="000000"/>
                  </a:solidFill>
                  <a:latin typeface="Arial" pitchFamily="34" charset="0"/>
                </a:rPr>
                <a:t>từ đó có thể ảnh hưởng đến </a:t>
              </a:r>
              <a:r>
                <a:rPr lang="en-US" sz="2300" b="1">
                  <a:solidFill>
                    <a:srgbClr val="C00000"/>
                  </a:solidFill>
                  <a:latin typeface="Arial" pitchFamily="34" charset="0"/>
                </a:rPr>
                <a:t>nhận thức, ý thức và hành vi</a:t>
              </a:r>
            </a:p>
            <a:p>
              <a:pPr algn="just">
                <a:lnSpc>
                  <a:spcPct val="120000"/>
                </a:lnSpc>
                <a:spcBef>
                  <a:spcPct val="0"/>
                </a:spcBef>
              </a:pPr>
              <a:r>
                <a:rPr lang="en-US" sz="2300" b="1">
                  <a:solidFill>
                    <a:srgbClr val="000000"/>
                  </a:solidFill>
                  <a:latin typeface="Arial" pitchFamily="34" charset="0"/>
                </a:rPr>
                <a:t>Sử dụng thường xuyên sẽ dẫn đến nghiện, rối loạn trí nhớ, rối loạn giấc ngủ, trầm cảm, hoang tưởng, hủy hoại các tế bào thần kinh.</a:t>
              </a:r>
            </a:p>
          </p:txBody>
        </p:sp>
      </p:grpSp>
      <p:pic>
        <p:nvPicPr>
          <p:cNvPr id="15" name="Picture 15"/>
          <p:cNvPicPr>
            <a:picLocks noChangeAspect="1"/>
          </p:cNvPicPr>
          <p:nvPr/>
        </p:nvPicPr>
        <p:blipFill>
          <a:blip r:embed="rId5"/>
          <a:srcRect/>
          <a:stretch>
            <a:fillRect/>
          </a:stretch>
        </p:blipFill>
        <p:spPr>
          <a:xfrm>
            <a:off x="685622" y="4250455"/>
            <a:ext cx="2064530" cy="2495550"/>
          </a:xfrm>
          <a:prstGeom prst="rect">
            <a:avLst/>
          </a:prstGeom>
        </p:spPr>
      </p:pic>
      <p:pic>
        <p:nvPicPr>
          <p:cNvPr id="16" name="Picture 16"/>
          <p:cNvPicPr>
            <a:picLocks noChangeAspect="1"/>
          </p:cNvPicPr>
          <p:nvPr/>
        </p:nvPicPr>
        <p:blipFill>
          <a:blip r:embed="rId6"/>
          <a:srcRect/>
          <a:stretch>
            <a:fillRect/>
          </a:stretch>
        </p:blipFill>
        <p:spPr>
          <a:xfrm>
            <a:off x="3026346" y="4250455"/>
            <a:ext cx="3730692" cy="2495550"/>
          </a:xfrm>
          <a:prstGeom prst="rect">
            <a:avLst/>
          </a:prstGeom>
        </p:spPr>
      </p:pic>
      <p:pic>
        <p:nvPicPr>
          <p:cNvPr id="17" name="Picture 17"/>
          <p:cNvPicPr>
            <a:picLocks noChangeAspect="1"/>
          </p:cNvPicPr>
          <p:nvPr/>
        </p:nvPicPr>
        <p:blipFill>
          <a:blip r:embed="rId7"/>
          <a:srcRect t="8083" b="8083"/>
          <a:stretch>
            <a:fillRect/>
          </a:stretch>
        </p:blipFill>
        <p:spPr>
          <a:xfrm>
            <a:off x="7036366" y="4250455"/>
            <a:ext cx="4466838" cy="249555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3830" b="7738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12932" y="0"/>
              <a:ext cx="2784852" cy="2575988"/>
            </a:xfrm>
            <a:prstGeom prst="rect">
              <a:avLst/>
            </a:prstGeom>
          </p:spPr>
        </p:pic>
        <p:sp>
          <p:nvSpPr>
            <p:cNvPr id="8" name="TextBox 8"/>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HỆ THẦN KINH</a:t>
              </a:r>
            </a:p>
          </p:txBody>
        </p:sp>
        <p:sp>
          <p:nvSpPr>
            <p:cNvPr id="9" name="TextBox 9"/>
            <p:cNvSpPr txBox="1"/>
            <p:nvPr/>
          </p:nvSpPr>
          <p:spPr>
            <a:xfrm>
              <a:off x="9231644" y="867836"/>
              <a:ext cx="15101555" cy="769058"/>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3. Tác hại của chất gây nghiện đối với hệ thần kinh</a:t>
              </a:r>
            </a:p>
          </p:txBody>
        </p:sp>
      </p:grpSp>
      <p:grpSp>
        <p:nvGrpSpPr>
          <p:cNvPr id="10" name="Group 10"/>
          <p:cNvGrpSpPr/>
          <p:nvPr/>
        </p:nvGrpSpPr>
        <p:grpSpPr>
          <a:xfrm>
            <a:off x="685622" y="2435469"/>
            <a:ext cx="10817582" cy="3431931"/>
            <a:chOff x="0" y="0"/>
            <a:chExt cx="5920967" cy="2128952"/>
          </a:xfrm>
        </p:grpSpPr>
        <p:sp>
          <p:nvSpPr>
            <p:cNvPr id="11" name="Freeform 11"/>
            <p:cNvSpPr/>
            <p:nvPr/>
          </p:nvSpPr>
          <p:spPr>
            <a:xfrm>
              <a:off x="0" y="0"/>
              <a:ext cx="5920967" cy="2128952"/>
            </a:xfrm>
            <a:custGeom>
              <a:avLst/>
              <a:gdLst/>
              <a:ahLst/>
              <a:cxnLst/>
              <a:rect l="l" t="t" r="r" b="b"/>
              <a:pathLst>
                <a:path w="5920967" h="2128952">
                  <a:moveTo>
                    <a:pt x="5796507" y="59690"/>
                  </a:moveTo>
                  <a:cubicBezTo>
                    <a:pt x="5832067" y="59690"/>
                    <a:pt x="5861277" y="88900"/>
                    <a:pt x="5861277" y="124460"/>
                  </a:cubicBezTo>
                  <a:lnTo>
                    <a:pt x="5861277" y="2004492"/>
                  </a:lnTo>
                  <a:cubicBezTo>
                    <a:pt x="5861277" y="2040052"/>
                    <a:pt x="5832067" y="2069262"/>
                    <a:pt x="5796507" y="2069262"/>
                  </a:cubicBezTo>
                  <a:lnTo>
                    <a:pt x="124460" y="2069262"/>
                  </a:lnTo>
                  <a:cubicBezTo>
                    <a:pt x="88900" y="2069262"/>
                    <a:pt x="59690" y="2040052"/>
                    <a:pt x="59690" y="2004492"/>
                  </a:cubicBezTo>
                  <a:lnTo>
                    <a:pt x="59690" y="124460"/>
                  </a:lnTo>
                  <a:cubicBezTo>
                    <a:pt x="59690" y="88900"/>
                    <a:pt x="88900" y="59690"/>
                    <a:pt x="124460" y="59690"/>
                  </a:cubicBezTo>
                  <a:lnTo>
                    <a:pt x="5796507" y="59690"/>
                  </a:lnTo>
                  <a:moveTo>
                    <a:pt x="5796507" y="0"/>
                  </a:moveTo>
                  <a:lnTo>
                    <a:pt x="124460" y="0"/>
                  </a:lnTo>
                  <a:cubicBezTo>
                    <a:pt x="55880" y="0"/>
                    <a:pt x="0" y="55880"/>
                    <a:pt x="0" y="124460"/>
                  </a:cubicBezTo>
                  <a:lnTo>
                    <a:pt x="0" y="2004492"/>
                  </a:lnTo>
                  <a:cubicBezTo>
                    <a:pt x="0" y="2073072"/>
                    <a:pt x="55880" y="2128952"/>
                    <a:pt x="124460" y="2128952"/>
                  </a:cubicBezTo>
                  <a:lnTo>
                    <a:pt x="5796507" y="2128952"/>
                  </a:lnTo>
                  <a:cubicBezTo>
                    <a:pt x="5865087" y="2128952"/>
                    <a:pt x="5920967" y="2073072"/>
                    <a:pt x="5920967" y="2004492"/>
                  </a:cubicBezTo>
                  <a:lnTo>
                    <a:pt x="5920967" y="124460"/>
                  </a:lnTo>
                  <a:cubicBezTo>
                    <a:pt x="5920967" y="55880"/>
                    <a:pt x="5865087" y="0"/>
                    <a:pt x="5796507" y="0"/>
                  </a:cubicBezTo>
                  <a:close/>
                </a:path>
              </a:pathLst>
            </a:custGeom>
            <a:solidFill>
              <a:srgbClr val="00BF63"/>
            </a:solidFill>
          </p:spPr>
        </p:sp>
      </p:grpSp>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49964" y="1784897"/>
            <a:ext cx="1596781" cy="1575235"/>
          </a:xfrm>
          <a:prstGeom prst="rect">
            <a:avLst/>
          </a:prstGeom>
        </p:spPr>
      </p:pic>
      <p:sp>
        <p:nvSpPr>
          <p:cNvPr id="13" name="TextBox 13"/>
          <p:cNvSpPr txBox="1"/>
          <p:nvPr/>
        </p:nvSpPr>
        <p:spPr>
          <a:xfrm>
            <a:off x="1846745" y="2722189"/>
            <a:ext cx="9395504" cy="807722"/>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Thiết kế tờ rơi/bài trình bày để tuyên truyền cho mọi người tác hại của sử dụng chất gây nghiện.</a:t>
            </a:r>
          </a:p>
        </p:txBody>
      </p:sp>
      <p:sp>
        <p:nvSpPr>
          <p:cNvPr id="15" name="TextBox 15"/>
          <p:cNvSpPr txBox="1"/>
          <p:nvPr/>
        </p:nvSpPr>
        <p:spPr>
          <a:xfrm>
            <a:off x="997466" y="3806673"/>
            <a:ext cx="10193894" cy="1692771"/>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Bước 1: Tìm hiểu thông tin về tác hại của chất gây nghiện.</a:t>
            </a:r>
          </a:p>
          <a:p>
            <a:pPr algn="just">
              <a:lnSpc>
                <a:spcPts val="3266"/>
              </a:lnSpc>
              <a:spcBef>
                <a:spcPct val="0"/>
              </a:spcBef>
            </a:pPr>
            <a:r>
              <a:rPr lang="en-US" sz="2300" b="1">
                <a:solidFill>
                  <a:srgbClr val="000000"/>
                </a:solidFill>
                <a:latin typeface="Arial" pitchFamily="34" charset="0"/>
              </a:rPr>
              <a:t>Bước 2: Thiết kế tờ rơi/ bài trình bày nêu lên tác hại của việc sử dụng chất gây nghiện.</a:t>
            </a:r>
          </a:p>
          <a:p>
            <a:pPr algn="just">
              <a:lnSpc>
                <a:spcPts val="3266"/>
              </a:lnSpc>
              <a:spcBef>
                <a:spcPct val="0"/>
              </a:spcBef>
            </a:pPr>
            <a:r>
              <a:rPr lang="en-US" sz="2300" b="1">
                <a:solidFill>
                  <a:srgbClr val="000000"/>
                </a:solidFill>
                <a:latin typeface="Arial" pitchFamily="34" charset="0"/>
              </a:rPr>
              <a:t>Bước 3: Trình bày nội dung tờ rơi/ bài trình bày với người thân, bạn bè.</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7" name="TextBox 7"/>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CƠ QUAN CẢM GIÁC</a:t>
              </a:r>
            </a:p>
          </p:txBody>
        </p:sp>
      </p:grpSp>
      <p:grpSp>
        <p:nvGrpSpPr>
          <p:cNvPr id="8" name="Group 8"/>
          <p:cNvGrpSpPr/>
          <p:nvPr/>
        </p:nvGrpSpPr>
        <p:grpSpPr>
          <a:xfrm>
            <a:off x="685621" y="1932177"/>
            <a:ext cx="5408791" cy="2675700"/>
            <a:chOff x="0" y="0"/>
            <a:chExt cx="10820400" cy="5351399"/>
          </a:xfrm>
        </p:grpSpPr>
        <p:grpSp>
          <p:nvGrpSpPr>
            <p:cNvPr id="9" name="Group 9"/>
            <p:cNvGrpSpPr/>
            <p:nvPr/>
          </p:nvGrpSpPr>
          <p:grpSpPr>
            <a:xfrm>
              <a:off x="0" y="0"/>
              <a:ext cx="10820400" cy="5351399"/>
              <a:chOff x="0" y="0"/>
              <a:chExt cx="2137363" cy="1057067"/>
            </a:xfrm>
          </p:grpSpPr>
          <p:sp>
            <p:nvSpPr>
              <p:cNvPr id="10" name="Freeform 10"/>
              <p:cNvSpPr/>
              <p:nvPr/>
            </p:nvSpPr>
            <p:spPr>
              <a:xfrm>
                <a:off x="0" y="0"/>
                <a:ext cx="2137363" cy="1057067"/>
              </a:xfrm>
              <a:custGeom>
                <a:avLst/>
                <a:gdLst/>
                <a:ahLst/>
                <a:cxnLst/>
                <a:rect l="l" t="t" r="r" b="b"/>
                <a:pathLst>
                  <a:path w="2137363" h="1057067">
                    <a:moveTo>
                      <a:pt x="48654" y="0"/>
                    </a:moveTo>
                    <a:lnTo>
                      <a:pt x="2088710" y="0"/>
                    </a:lnTo>
                    <a:cubicBezTo>
                      <a:pt x="2115580" y="0"/>
                      <a:pt x="2137363" y="21783"/>
                      <a:pt x="2137363" y="48654"/>
                    </a:cubicBezTo>
                    <a:lnTo>
                      <a:pt x="2137363" y="1008413"/>
                    </a:lnTo>
                    <a:cubicBezTo>
                      <a:pt x="2137363" y="1035284"/>
                      <a:pt x="2115580" y="1057067"/>
                      <a:pt x="2088710" y="1057067"/>
                    </a:cubicBezTo>
                    <a:lnTo>
                      <a:pt x="48654" y="1057067"/>
                    </a:lnTo>
                    <a:cubicBezTo>
                      <a:pt x="21783" y="1057067"/>
                      <a:pt x="0" y="1035284"/>
                      <a:pt x="0" y="1008413"/>
                    </a:cubicBezTo>
                    <a:lnTo>
                      <a:pt x="0" y="48654"/>
                    </a:lnTo>
                    <a:cubicBezTo>
                      <a:pt x="0" y="21783"/>
                      <a:pt x="21783" y="0"/>
                      <a:pt x="48654" y="0"/>
                    </a:cubicBezTo>
                    <a:close/>
                  </a:path>
                </a:pathLst>
              </a:custGeom>
              <a:solidFill>
                <a:srgbClr val="FFDE59"/>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2" name="TextBox 12"/>
            <p:cNvSpPr txBox="1"/>
            <p:nvPr/>
          </p:nvSpPr>
          <p:spPr>
            <a:xfrm>
              <a:off x="346448" y="191792"/>
              <a:ext cx="10285175" cy="5078313"/>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Quan sát hình và cho biết:</a:t>
              </a:r>
            </a:p>
            <a:p>
              <a:pPr algn="just">
                <a:lnSpc>
                  <a:spcPct val="120000"/>
                </a:lnSpc>
              </a:pPr>
              <a:r>
                <a:rPr lang="en-US" sz="2300" b="1">
                  <a:solidFill>
                    <a:srgbClr val="000000"/>
                  </a:solidFill>
                  <a:latin typeface="Arial" pitchFamily="34" charset="0"/>
                </a:rPr>
                <a:t>a) Cấu tạo của cơ quan thị giác gồm những bộ phận nào?</a:t>
              </a:r>
            </a:p>
            <a:p>
              <a:pPr algn="just">
                <a:lnSpc>
                  <a:spcPct val="120000"/>
                </a:lnSpc>
              </a:pPr>
              <a:r>
                <a:rPr lang="en-US" sz="2300" b="1">
                  <a:solidFill>
                    <a:srgbClr val="000000"/>
                  </a:solidFill>
                  <a:latin typeface="Arial" pitchFamily="34" charset="0"/>
                </a:rPr>
                <a:t>b) Vẽ sơ đồ đơn giản quá trình thu nhận ánh sáng từ vật đến võng mạc trong cầu mắt.</a:t>
              </a:r>
            </a:p>
          </p:txBody>
        </p:sp>
      </p:grpSp>
      <p:pic>
        <p:nvPicPr>
          <p:cNvPr id="13" name="Picture 13"/>
          <p:cNvPicPr>
            <a:picLocks noChangeAspect="1"/>
          </p:cNvPicPr>
          <p:nvPr/>
        </p:nvPicPr>
        <p:blipFill>
          <a:blip r:embed="rId3"/>
          <a:srcRect b="10573"/>
          <a:stretch>
            <a:fillRect/>
          </a:stretch>
        </p:blipFill>
        <p:spPr>
          <a:xfrm>
            <a:off x="6250657" y="1962868"/>
            <a:ext cx="5252547" cy="2457813"/>
          </a:xfrm>
          <a:prstGeom prst="rect">
            <a:avLst/>
          </a:prstGeom>
        </p:spPr>
      </p:pic>
      <p:sp>
        <p:nvSpPr>
          <p:cNvPr id="15" name="TextBox 15"/>
          <p:cNvSpPr txBox="1"/>
          <p:nvPr/>
        </p:nvSpPr>
        <p:spPr>
          <a:xfrm>
            <a:off x="6094413" y="422806"/>
            <a:ext cx="5207432" cy="423193"/>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1. Cơ quan thị giác</a:t>
            </a:r>
          </a:p>
        </p:txBody>
      </p:sp>
      <p:sp>
        <p:nvSpPr>
          <p:cNvPr id="16" name="TextBox 16"/>
          <p:cNvSpPr txBox="1"/>
          <p:nvPr/>
        </p:nvSpPr>
        <p:spPr>
          <a:xfrm>
            <a:off x="4227478" y="1388194"/>
            <a:ext cx="3733871"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Cấu tạo, chức năng</a:t>
            </a:r>
          </a:p>
        </p:txBody>
      </p:sp>
      <p:sp>
        <p:nvSpPr>
          <p:cNvPr id="17" name="TextBox 17"/>
          <p:cNvSpPr txBox="1"/>
          <p:nvPr/>
        </p:nvSpPr>
        <p:spPr>
          <a:xfrm>
            <a:off x="685622" y="4765940"/>
            <a:ext cx="2179792" cy="423193"/>
          </a:xfrm>
          <a:prstGeom prst="rect">
            <a:avLst/>
          </a:prstGeom>
        </p:spPr>
        <p:txBody>
          <a:bodyPr lIns="0" tIns="0" rIns="0" bIns="0" rtlCol="0" anchor="t">
            <a:spAutoFit/>
          </a:bodyPr>
          <a:lstStyle/>
          <a:p>
            <a:pPr>
              <a:lnSpc>
                <a:spcPts val="3266"/>
              </a:lnSpc>
            </a:pPr>
            <a:r>
              <a:rPr lang="en-US" sz="2300">
                <a:solidFill>
                  <a:srgbClr val="000000"/>
                </a:solidFill>
                <a:latin typeface="Arial" pitchFamily="34" charset="0"/>
              </a:rPr>
              <a:t>Đáp án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7" name="TextBox 7"/>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CƠ QUAN CẢM GIÁC</a:t>
              </a:r>
            </a:p>
          </p:txBody>
        </p:sp>
      </p:grpSp>
      <p:pic>
        <p:nvPicPr>
          <p:cNvPr id="8" name="Picture 8"/>
          <p:cNvPicPr>
            <a:picLocks noChangeAspect="1"/>
          </p:cNvPicPr>
          <p:nvPr/>
        </p:nvPicPr>
        <p:blipFill>
          <a:blip r:embed="rId3"/>
          <a:srcRect b="10573"/>
          <a:stretch>
            <a:fillRect/>
          </a:stretch>
        </p:blipFill>
        <p:spPr>
          <a:xfrm>
            <a:off x="6250657" y="1962868"/>
            <a:ext cx="5252547" cy="2457813"/>
          </a:xfrm>
          <a:prstGeom prst="rect">
            <a:avLst/>
          </a:prstGeom>
        </p:spPr>
      </p:pic>
      <p:grpSp>
        <p:nvGrpSpPr>
          <p:cNvPr id="9" name="Group 9"/>
          <p:cNvGrpSpPr/>
          <p:nvPr/>
        </p:nvGrpSpPr>
        <p:grpSpPr>
          <a:xfrm>
            <a:off x="685621" y="1962868"/>
            <a:ext cx="5408791" cy="4121150"/>
            <a:chOff x="0" y="0"/>
            <a:chExt cx="10820400" cy="8242300"/>
          </a:xfrm>
        </p:grpSpPr>
        <p:grpSp>
          <p:nvGrpSpPr>
            <p:cNvPr id="10" name="Group 10"/>
            <p:cNvGrpSpPr/>
            <p:nvPr/>
          </p:nvGrpSpPr>
          <p:grpSpPr>
            <a:xfrm>
              <a:off x="0" y="0"/>
              <a:ext cx="10820400" cy="8242300"/>
              <a:chOff x="0" y="0"/>
              <a:chExt cx="2137363" cy="1628109"/>
            </a:xfrm>
          </p:grpSpPr>
          <p:sp>
            <p:nvSpPr>
              <p:cNvPr id="11" name="Freeform 11"/>
              <p:cNvSpPr/>
              <p:nvPr/>
            </p:nvSpPr>
            <p:spPr>
              <a:xfrm>
                <a:off x="0" y="0"/>
                <a:ext cx="2137363" cy="1628109"/>
              </a:xfrm>
              <a:custGeom>
                <a:avLst/>
                <a:gdLst/>
                <a:ahLst/>
                <a:cxnLst/>
                <a:rect l="l" t="t" r="r" b="b"/>
                <a:pathLst>
                  <a:path w="2137363" h="1628109">
                    <a:moveTo>
                      <a:pt x="48654" y="0"/>
                    </a:moveTo>
                    <a:lnTo>
                      <a:pt x="2088710" y="0"/>
                    </a:lnTo>
                    <a:cubicBezTo>
                      <a:pt x="2115580" y="0"/>
                      <a:pt x="2137363" y="21783"/>
                      <a:pt x="2137363" y="48654"/>
                    </a:cubicBezTo>
                    <a:lnTo>
                      <a:pt x="2137363" y="1579455"/>
                    </a:lnTo>
                    <a:cubicBezTo>
                      <a:pt x="2137363" y="1606326"/>
                      <a:pt x="2115580" y="1628109"/>
                      <a:pt x="2088710" y="1628109"/>
                    </a:cubicBezTo>
                    <a:lnTo>
                      <a:pt x="48654" y="1628109"/>
                    </a:lnTo>
                    <a:cubicBezTo>
                      <a:pt x="21783" y="1628109"/>
                      <a:pt x="0" y="1606326"/>
                      <a:pt x="0" y="1579455"/>
                    </a:cubicBezTo>
                    <a:lnTo>
                      <a:pt x="0" y="48654"/>
                    </a:lnTo>
                    <a:cubicBezTo>
                      <a:pt x="0" y="21783"/>
                      <a:pt x="21783" y="0"/>
                      <a:pt x="48654" y="0"/>
                    </a:cubicBezTo>
                    <a:close/>
                  </a:path>
                </a:pathLst>
              </a:custGeom>
              <a:gradFill rotWithShape="1">
                <a:gsLst>
                  <a:gs pos="0">
                    <a:srgbClr val="CDFFD8">
                      <a:alpha val="100000"/>
                    </a:srgbClr>
                  </a:gs>
                  <a:gs pos="100000">
                    <a:srgbClr val="94B9FF">
                      <a:alpha val="100000"/>
                    </a:srgbClr>
                  </a:gs>
                </a:gsLst>
                <a:lin ang="0"/>
              </a:gradFill>
            </p:spPr>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3" name="TextBox 13"/>
            <p:cNvSpPr txBox="1"/>
            <p:nvPr/>
          </p:nvSpPr>
          <p:spPr>
            <a:xfrm>
              <a:off x="255304" y="398992"/>
              <a:ext cx="10332799" cy="7645170"/>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Ánh sáng đi từ vật qua </a:t>
              </a:r>
              <a:r>
                <a:rPr lang="en-US" sz="2300" b="1">
                  <a:solidFill>
                    <a:srgbClr val="C00000"/>
                  </a:solidFill>
                  <a:latin typeface="Arial" pitchFamily="34" charset="0"/>
                </a:rPr>
                <a:t>giác mạc, đồng tử, thủy tinh thể</a:t>
              </a:r>
              <a:r>
                <a:rPr lang="en-US" sz="2300" b="1">
                  <a:solidFill>
                    <a:srgbClr val="000000"/>
                  </a:solidFill>
                  <a:latin typeface="Arial" pitchFamily="34" charset="0"/>
                </a:rPr>
                <a:t> và hội tụ tại võng mạc, tác động lên tế bào thụ cảm ảnh sáng</a:t>
              </a:r>
            </a:p>
            <a:p>
              <a:pPr algn="just">
                <a:lnSpc>
                  <a:spcPct val="120000"/>
                </a:lnSpc>
              </a:pPr>
              <a:r>
                <a:rPr lang="en-US" sz="2300" b="1">
                  <a:solidFill>
                    <a:srgbClr val="000000"/>
                  </a:solidFill>
                  <a:latin typeface="Arial" pitchFamily="34" charset="0"/>
                </a:rPr>
                <a:t>Xung thần kinh từ tế bào thụ cảm theo </a:t>
              </a:r>
              <a:r>
                <a:rPr lang="en-US" sz="2300" b="1">
                  <a:solidFill>
                    <a:srgbClr val="C00000"/>
                  </a:solidFill>
                  <a:latin typeface="Arial" pitchFamily="34" charset="0"/>
                </a:rPr>
                <a:t>dây thần kinh thị giác </a:t>
              </a:r>
              <a:r>
                <a:rPr lang="en-US" sz="2300" b="1">
                  <a:solidFill>
                    <a:srgbClr val="000000"/>
                  </a:solidFill>
                  <a:latin typeface="Arial" pitchFamily="34" charset="0"/>
                </a:rPr>
                <a:t>lên trung khi thị giác</a:t>
              </a:r>
            </a:p>
            <a:p>
              <a:pPr algn="just">
                <a:lnSpc>
                  <a:spcPct val="120000"/>
                </a:lnSpc>
                <a:spcBef>
                  <a:spcPct val="0"/>
                </a:spcBef>
              </a:pPr>
              <a:r>
                <a:rPr lang="en-US" sz="2300" b="1">
                  <a:solidFill>
                    <a:srgbClr val="000000"/>
                  </a:solidFill>
                  <a:latin typeface="Arial" pitchFamily="34" charset="0"/>
                </a:rPr>
                <a:t>Não bộ phân tích cho ta cảm nhận về </a:t>
              </a:r>
              <a:r>
                <a:rPr lang="en-US" sz="2300" b="1">
                  <a:solidFill>
                    <a:srgbClr val="C00000"/>
                  </a:solidFill>
                  <a:latin typeface="Arial" pitchFamily="34" charset="0"/>
                </a:rPr>
                <a:t>hình ảnh, màu sắc </a:t>
              </a:r>
              <a:r>
                <a:rPr lang="en-US" sz="2300" b="1">
                  <a:solidFill>
                    <a:srgbClr val="000000"/>
                  </a:solidFill>
                  <a:latin typeface="Arial" pitchFamily="34" charset="0"/>
                </a:rPr>
                <a:t>của vật</a:t>
              </a:r>
            </a:p>
          </p:txBody>
        </p:sp>
      </p:grpSp>
      <p:pic>
        <p:nvPicPr>
          <p:cNvPr id="14" name="Picture 14"/>
          <p:cNvPicPr>
            <a:picLocks noChangeAspect="1"/>
          </p:cNvPicPr>
          <p:nvPr/>
        </p:nvPicPr>
        <p:blipFill>
          <a:blip r:embed="rId4"/>
          <a:srcRect/>
          <a:stretch>
            <a:fillRect/>
          </a:stretch>
        </p:blipFill>
        <p:spPr>
          <a:xfrm>
            <a:off x="6250657" y="4598481"/>
            <a:ext cx="5252547" cy="1663740"/>
          </a:xfrm>
          <a:prstGeom prst="rect">
            <a:avLst/>
          </a:prstGeom>
        </p:spPr>
      </p:pic>
      <p:sp>
        <p:nvSpPr>
          <p:cNvPr id="16" name="TextBox 16"/>
          <p:cNvSpPr txBox="1"/>
          <p:nvPr/>
        </p:nvSpPr>
        <p:spPr>
          <a:xfrm>
            <a:off x="6094413" y="422806"/>
            <a:ext cx="5207432" cy="423193"/>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1. Cơ quan thị giác</a:t>
            </a:r>
          </a:p>
        </p:txBody>
      </p:sp>
      <p:sp>
        <p:nvSpPr>
          <p:cNvPr id="17" name="TextBox 17"/>
          <p:cNvSpPr txBox="1"/>
          <p:nvPr/>
        </p:nvSpPr>
        <p:spPr>
          <a:xfrm>
            <a:off x="4227478" y="1388194"/>
            <a:ext cx="3733871"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Cấu tạo, chức năng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7" name="TextBox 7"/>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CƠ QUAN CẢM GIÁC</a:t>
              </a:r>
            </a:p>
          </p:txBody>
        </p:sp>
      </p:grpSp>
      <p:pic>
        <p:nvPicPr>
          <p:cNvPr id="8" name="Picture 8"/>
          <p:cNvPicPr>
            <a:picLocks noChangeAspect="1"/>
          </p:cNvPicPr>
          <p:nvPr/>
        </p:nvPicPr>
        <p:blipFill>
          <a:blip r:embed="rId3"/>
          <a:srcRect/>
          <a:stretch>
            <a:fillRect/>
          </a:stretch>
        </p:blipFill>
        <p:spPr>
          <a:xfrm>
            <a:off x="6167942" y="1962868"/>
            <a:ext cx="5556201" cy="4612848"/>
          </a:xfrm>
          <a:prstGeom prst="rect">
            <a:avLst/>
          </a:prstGeom>
        </p:spPr>
      </p:pic>
      <p:sp>
        <p:nvSpPr>
          <p:cNvPr id="10" name="TextBox 10"/>
          <p:cNvSpPr txBox="1"/>
          <p:nvPr/>
        </p:nvSpPr>
        <p:spPr>
          <a:xfrm>
            <a:off x="6094413" y="422806"/>
            <a:ext cx="5207432"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1. Cơ quan thị giác</a:t>
            </a:r>
          </a:p>
        </p:txBody>
      </p:sp>
      <p:sp>
        <p:nvSpPr>
          <p:cNvPr id="11" name="TextBox 11"/>
          <p:cNvSpPr txBox="1"/>
          <p:nvPr/>
        </p:nvSpPr>
        <p:spPr>
          <a:xfrm>
            <a:off x="4227478" y="1388194"/>
            <a:ext cx="3733871"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Cấu tạo, chức năng</a:t>
            </a:r>
          </a:p>
        </p:txBody>
      </p:sp>
      <p:grpSp>
        <p:nvGrpSpPr>
          <p:cNvPr id="12" name="Group 12"/>
          <p:cNvGrpSpPr/>
          <p:nvPr/>
        </p:nvGrpSpPr>
        <p:grpSpPr>
          <a:xfrm>
            <a:off x="685621" y="1962869"/>
            <a:ext cx="5408791" cy="4057687"/>
            <a:chOff x="0" y="0"/>
            <a:chExt cx="10820400" cy="8115375"/>
          </a:xfrm>
        </p:grpSpPr>
        <p:grpSp>
          <p:nvGrpSpPr>
            <p:cNvPr id="13" name="Group 13"/>
            <p:cNvGrpSpPr/>
            <p:nvPr/>
          </p:nvGrpSpPr>
          <p:grpSpPr>
            <a:xfrm>
              <a:off x="0" y="0"/>
              <a:ext cx="10820400" cy="8115375"/>
              <a:chOff x="0" y="0"/>
              <a:chExt cx="2137363" cy="1603037"/>
            </a:xfrm>
          </p:grpSpPr>
          <p:sp>
            <p:nvSpPr>
              <p:cNvPr id="14" name="Freeform 14"/>
              <p:cNvSpPr/>
              <p:nvPr/>
            </p:nvSpPr>
            <p:spPr>
              <a:xfrm>
                <a:off x="0" y="0"/>
                <a:ext cx="2137363" cy="1603037"/>
              </a:xfrm>
              <a:custGeom>
                <a:avLst/>
                <a:gdLst/>
                <a:ahLst/>
                <a:cxnLst/>
                <a:rect l="l" t="t" r="r" b="b"/>
                <a:pathLst>
                  <a:path w="2137363" h="1603037">
                    <a:moveTo>
                      <a:pt x="48654" y="0"/>
                    </a:moveTo>
                    <a:lnTo>
                      <a:pt x="2088710" y="0"/>
                    </a:lnTo>
                    <a:cubicBezTo>
                      <a:pt x="2115580" y="0"/>
                      <a:pt x="2137363" y="21783"/>
                      <a:pt x="2137363" y="48654"/>
                    </a:cubicBezTo>
                    <a:lnTo>
                      <a:pt x="2137363" y="1554384"/>
                    </a:lnTo>
                    <a:cubicBezTo>
                      <a:pt x="2137363" y="1581254"/>
                      <a:pt x="2115580" y="1603037"/>
                      <a:pt x="2088710" y="1603037"/>
                    </a:cubicBezTo>
                    <a:lnTo>
                      <a:pt x="48654" y="1603037"/>
                    </a:lnTo>
                    <a:cubicBezTo>
                      <a:pt x="21783" y="1603037"/>
                      <a:pt x="0" y="1581254"/>
                      <a:pt x="0" y="1554384"/>
                    </a:cubicBezTo>
                    <a:lnTo>
                      <a:pt x="0" y="48654"/>
                    </a:lnTo>
                    <a:cubicBezTo>
                      <a:pt x="0" y="21783"/>
                      <a:pt x="21783" y="0"/>
                      <a:pt x="48654" y="0"/>
                    </a:cubicBezTo>
                    <a:close/>
                  </a:path>
                </a:pathLst>
              </a:custGeom>
              <a:gradFill rotWithShape="1">
                <a:gsLst>
                  <a:gs pos="0">
                    <a:srgbClr val="CDFFD8">
                      <a:alpha val="100000"/>
                    </a:srgbClr>
                  </a:gs>
                  <a:gs pos="100000">
                    <a:srgbClr val="94B9FF">
                      <a:alpha val="100000"/>
                    </a:srgbClr>
                  </a:gs>
                </a:gsLst>
                <a:lin ang="0"/>
              </a:gradFill>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6" name="TextBox 16"/>
            <p:cNvSpPr txBox="1"/>
            <p:nvPr/>
          </p:nvSpPr>
          <p:spPr>
            <a:xfrm>
              <a:off x="255304" y="398992"/>
              <a:ext cx="10332799" cy="169892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Trên võng mạc có điểm vàng và điểm mù: </a:t>
              </a:r>
            </a:p>
          </p:txBody>
        </p:sp>
        <p:sp>
          <p:nvSpPr>
            <p:cNvPr id="17" name="TextBox 17"/>
            <p:cNvSpPr txBox="1"/>
            <p:nvPr/>
          </p:nvSpPr>
          <p:spPr>
            <a:xfrm>
              <a:off x="1240263" y="2391136"/>
              <a:ext cx="9347842" cy="253915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Khi ảnh của vật hội tụ ở </a:t>
              </a:r>
              <a:r>
                <a:rPr lang="en-US" sz="2300" b="1">
                  <a:solidFill>
                    <a:srgbClr val="C00000"/>
                  </a:solidFill>
                  <a:latin typeface="Arial" pitchFamily="34" charset="0"/>
                </a:rPr>
                <a:t>điểm vàng</a:t>
              </a:r>
              <a:r>
                <a:rPr lang="en-US" sz="2300" b="1">
                  <a:solidFill>
                    <a:srgbClr val="000000"/>
                  </a:solidFill>
                  <a:latin typeface="Arial" pitchFamily="34" charset="0"/>
                </a:rPr>
                <a:t>, ta sẽ nhận biết được </a:t>
              </a:r>
              <a:r>
                <a:rPr lang="en-US" sz="2300" b="1">
                  <a:solidFill>
                    <a:srgbClr val="C00000"/>
                  </a:solidFill>
                  <a:latin typeface="Arial" pitchFamily="34" charset="0"/>
                </a:rPr>
                <a:t>hình ảnh của vật tốt nhất</a:t>
              </a:r>
            </a:p>
          </p:txBody>
        </p:sp>
        <p:sp>
          <p:nvSpPr>
            <p:cNvPr id="18" name="TextBox 18"/>
            <p:cNvSpPr txBox="1"/>
            <p:nvPr/>
          </p:nvSpPr>
          <p:spPr>
            <a:xfrm>
              <a:off x="1240263" y="5206305"/>
              <a:ext cx="9347842" cy="253915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Khi ảnh của vật hội tụ ở </a:t>
              </a:r>
              <a:r>
                <a:rPr lang="en-US" sz="2300" b="1">
                  <a:solidFill>
                    <a:srgbClr val="C00000"/>
                  </a:solidFill>
                  <a:latin typeface="Arial" pitchFamily="34" charset="0"/>
                </a:rPr>
                <a:t>điểm mù</a:t>
              </a:r>
              <a:r>
                <a:rPr lang="en-US" sz="2300" b="1">
                  <a:solidFill>
                    <a:srgbClr val="000000"/>
                  </a:solidFill>
                  <a:latin typeface="Arial" pitchFamily="34" charset="0"/>
                </a:rPr>
                <a:t>, ta sẽ </a:t>
              </a:r>
              <a:r>
                <a:rPr lang="en-US" sz="2300" b="1">
                  <a:solidFill>
                    <a:srgbClr val="C00000"/>
                  </a:solidFill>
                  <a:latin typeface="Arial" pitchFamily="34" charset="0"/>
                </a:rPr>
                <a:t>không</a:t>
              </a:r>
              <a:r>
                <a:rPr lang="en-US" sz="2300" b="1">
                  <a:solidFill>
                    <a:srgbClr val="000000"/>
                  </a:solidFill>
                  <a:latin typeface="Arial" pitchFamily="34" charset="0"/>
                </a:rPr>
                <a:t> nhận biết được hình ảnh của vật</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7" name="TextBox 7"/>
            <p:cNvSpPr txBox="1"/>
            <p:nvPr/>
          </p:nvSpPr>
          <p:spPr>
            <a:xfrm>
              <a:off x="1371599" y="867836"/>
              <a:ext cx="12244579" cy="846386"/>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CƠ QUAN CẢM GIÁC</a:t>
              </a:r>
            </a:p>
          </p:txBody>
        </p:sp>
      </p:grpSp>
      <p:pic>
        <p:nvPicPr>
          <p:cNvPr id="8" name="Picture 8"/>
          <p:cNvPicPr>
            <a:picLocks noChangeAspect="1"/>
          </p:cNvPicPr>
          <p:nvPr/>
        </p:nvPicPr>
        <p:blipFill>
          <a:blip r:embed="rId3"/>
          <a:srcRect/>
          <a:stretch>
            <a:fillRect/>
          </a:stretch>
        </p:blipFill>
        <p:spPr>
          <a:xfrm>
            <a:off x="685621" y="1962868"/>
            <a:ext cx="2884205" cy="1918496"/>
          </a:xfrm>
          <a:prstGeom prst="rect">
            <a:avLst/>
          </a:prstGeom>
        </p:spPr>
      </p:pic>
      <p:pic>
        <p:nvPicPr>
          <p:cNvPr id="9" name="Picture 9"/>
          <p:cNvPicPr>
            <a:picLocks noChangeAspect="1"/>
          </p:cNvPicPr>
          <p:nvPr/>
        </p:nvPicPr>
        <p:blipFill>
          <a:blip r:embed="rId4"/>
          <a:srcRect t="2729" b="2729"/>
          <a:stretch>
            <a:fillRect/>
          </a:stretch>
        </p:blipFill>
        <p:spPr>
          <a:xfrm>
            <a:off x="4655915" y="1962868"/>
            <a:ext cx="2884205" cy="1918496"/>
          </a:xfrm>
          <a:prstGeom prst="rect">
            <a:avLst/>
          </a:prstGeom>
        </p:spPr>
      </p:pic>
      <p:pic>
        <p:nvPicPr>
          <p:cNvPr id="10" name="Picture 10"/>
          <p:cNvPicPr>
            <a:picLocks noChangeAspect="1"/>
          </p:cNvPicPr>
          <p:nvPr/>
        </p:nvPicPr>
        <p:blipFill>
          <a:blip r:embed="rId5"/>
          <a:srcRect/>
          <a:stretch>
            <a:fillRect/>
          </a:stretch>
        </p:blipFill>
        <p:spPr>
          <a:xfrm>
            <a:off x="8626209" y="1962868"/>
            <a:ext cx="2876995" cy="1918496"/>
          </a:xfrm>
          <a:prstGeom prst="rect">
            <a:avLst/>
          </a:prstGeom>
        </p:spPr>
      </p:pic>
      <p:pic>
        <p:nvPicPr>
          <p:cNvPr id="11" name="Picture 11"/>
          <p:cNvPicPr>
            <a:picLocks noChangeAspect="1"/>
          </p:cNvPicPr>
          <p:nvPr/>
        </p:nvPicPr>
        <p:blipFill>
          <a:blip r:embed="rId6"/>
          <a:srcRect/>
          <a:stretch>
            <a:fillRect/>
          </a:stretch>
        </p:blipFill>
        <p:spPr>
          <a:xfrm>
            <a:off x="685621" y="4478264"/>
            <a:ext cx="2884205" cy="1622788"/>
          </a:xfrm>
          <a:prstGeom prst="rect">
            <a:avLst/>
          </a:prstGeom>
        </p:spPr>
      </p:pic>
      <p:pic>
        <p:nvPicPr>
          <p:cNvPr id="12" name="Picture 12"/>
          <p:cNvPicPr>
            <a:picLocks noChangeAspect="1"/>
          </p:cNvPicPr>
          <p:nvPr/>
        </p:nvPicPr>
        <p:blipFill>
          <a:blip r:embed="rId7"/>
          <a:srcRect/>
          <a:stretch>
            <a:fillRect/>
          </a:stretch>
        </p:blipFill>
        <p:spPr>
          <a:xfrm>
            <a:off x="4630555" y="4478264"/>
            <a:ext cx="2927717" cy="1622788"/>
          </a:xfrm>
          <a:prstGeom prst="rect">
            <a:avLst/>
          </a:prstGeom>
        </p:spPr>
      </p:pic>
      <p:pic>
        <p:nvPicPr>
          <p:cNvPr id="13" name="Picture 13"/>
          <p:cNvPicPr>
            <a:picLocks noChangeAspect="1"/>
          </p:cNvPicPr>
          <p:nvPr/>
        </p:nvPicPr>
        <p:blipFill>
          <a:blip r:embed="rId8"/>
          <a:srcRect l="12398" t="8256"/>
          <a:stretch>
            <a:fillRect/>
          </a:stretch>
        </p:blipFill>
        <p:spPr>
          <a:xfrm>
            <a:off x="8618999" y="4478264"/>
            <a:ext cx="2884205" cy="1622788"/>
          </a:xfrm>
          <a:prstGeom prst="rect">
            <a:avLst/>
          </a:prstGeom>
        </p:spPr>
      </p:pic>
      <p:sp>
        <p:nvSpPr>
          <p:cNvPr id="15" name="TextBox 15"/>
          <p:cNvSpPr txBox="1"/>
          <p:nvPr/>
        </p:nvSpPr>
        <p:spPr>
          <a:xfrm>
            <a:off x="3150680" y="1388194"/>
            <a:ext cx="5887466"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Một số bệnh, tật về mắt</a:t>
            </a:r>
          </a:p>
        </p:txBody>
      </p:sp>
      <p:sp>
        <p:nvSpPr>
          <p:cNvPr id="19" name="TextBox 19"/>
          <p:cNvSpPr txBox="1"/>
          <p:nvPr/>
        </p:nvSpPr>
        <p:spPr>
          <a:xfrm>
            <a:off x="6094413" y="422806"/>
            <a:ext cx="5207432"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1. Cơ quan thị giác</a:t>
            </a:r>
          </a:p>
        </p:txBody>
      </p:sp>
      <p:sp>
        <p:nvSpPr>
          <p:cNvPr id="20" name="TextBox 20"/>
          <p:cNvSpPr txBox="1"/>
          <p:nvPr/>
        </p:nvSpPr>
        <p:spPr>
          <a:xfrm>
            <a:off x="685621" y="3989314"/>
            <a:ext cx="2884205" cy="327718"/>
          </a:xfrm>
          <a:prstGeom prst="rect">
            <a:avLst/>
          </a:prstGeom>
        </p:spPr>
        <p:txBody>
          <a:bodyPr lIns="0" tIns="0" rIns="0" bIns="0" rtlCol="0" anchor="t">
            <a:spAutoFit/>
          </a:bodyPr>
          <a:lstStyle/>
          <a:p>
            <a:pPr algn="ctr">
              <a:lnSpc>
                <a:spcPts val="2799"/>
              </a:lnSpc>
            </a:pPr>
            <a:r>
              <a:rPr lang="en-US" sz="2000" b="1" i="1">
                <a:solidFill>
                  <a:srgbClr val="000000"/>
                </a:solidFill>
                <a:latin typeface="Arial" pitchFamily="34" charset="0"/>
              </a:rPr>
              <a:t>Mắt bình thường</a:t>
            </a:r>
          </a:p>
        </p:txBody>
      </p:sp>
      <p:sp>
        <p:nvSpPr>
          <p:cNvPr id="21" name="TextBox 21"/>
          <p:cNvSpPr txBox="1"/>
          <p:nvPr/>
        </p:nvSpPr>
        <p:spPr>
          <a:xfrm>
            <a:off x="4652310" y="3989314"/>
            <a:ext cx="2884205" cy="327718"/>
          </a:xfrm>
          <a:prstGeom prst="rect">
            <a:avLst/>
          </a:prstGeom>
        </p:spPr>
        <p:txBody>
          <a:bodyPr lIns="0" tIns="0" rIns="0" bIns="0" rtlCol="0" anchor="t">
            <a:spAutoFit/>
          </a:bodyPr>
          <a:lstStyle/>
          <a:p>
            <a:pPr algn="ctr">
              <a:lnSpc>
                <a:spcPts val="2799"/>
              </a:lnSpc>
            </a:pPr>
            <a:r>
              <a:rPr lang="en-US" sz="2000" b="1" i="1">
                <a:solidFill>
                  <a:srgbClr val="000000"/>
                </a:solidFill>
                <a:latin typeface="Arial" pitchFamily="34" charset="0"/>
              </a:rPr>
              <a:t>Viêm kết mạc</a:t>
            </a:r>
          </a:p>
        </p:txBody>
      </p:sp>
      <p:sp>
        <p:nvSpPr>
          <p:cNvPr id="22" name="TextBox 22"/>
          <p:cNvSpPr txBox="1"/>
          <p:nvPr/>
        </p:nvSpPr>
        <p:spPr>
          <a:xfrm>
            <a:off x="8618999" y="3989314"/>
            <a:ext cx="2884205" cy="327718"/>
          </a:xfrm>
          <a:prstGeom prst="rect">
            <a:avLst/>
          </a:prstGeom>
        </p:spPr>
        <p:txBody>
          <a:bodyPr lIns="0" tIns="0" rIns="0" bIns="0" rtlCol="0" anchor="t">
            <a:spAutoFit/>
          </a:bodyPr>
          <a:lstStyle/>
          <a:p>
            <a:pPr algn="ctr">
              <a:lnSpc>
                <a:spcPts val="2799"/>
              </a:lnSpc>
            </a:pPr>
            <a:r>
              <a:rPr lang="en-US" sz="2000" b="1" i="1">
                <a:solidFill>
                  <a:srgbClr val="000000"/>
                </a:solidFill>
                <a:latin typeface="Arial" pitchFamily="34" charset="0"/>
              </a:rPr>
              <a:t>Đục thủy tinh thể</a:t>
            </a:r>
          </a:p>
        </p:txBody>
      </p:sp>
      <p:sp>
        <p:nvSpPr>
          <p:cNvPr id="23" name="TextBox 23"/>
          <p:cNvSpPr txBox="1"/>
          <p:nvPr/>
        </p:nvSpPr>
        <p:spPr>
          <a:xfrm>
            <a:off x="685621" y="6209002"/>
            <a:ext cx="2884205" cy="327718"/>
          </a:xfrm>
          <a:prstGeom prst="rect">
            <a:avLst/>
          </a:prstGeom>
        </p:spPr>
        <p:txBody>
          <a:bodyPr lIns="0" tIns="0" rIns="0" bIns="0" rtlCol="0" anchor="t">
            <a:spAutoFit/>
          </a:bodyPr>
          <a:lstStyle/>
          <a:p>
            <a:pPr algn="ctr">
              <a:lnSpc>
                <a:spcPts val="2799"/>
              </a:lnSpc>
            </a:pPr>
            <a:r>
              <a:rPr lang="en-US" sz="2000" b="1" i="1">
                <a:solidFill>
                  <a:srgbClr val="000000"/>
                </a:solidFill>
                <a:latin typeface="Arial" pitchFamily="34" charset="0"/>
              </a:rPr>
              <a:t>Lẹo mắt</a:t>
            </a:r>
          </a:p>
        </p:txBody>
      </p:sp>
      <p:sp>
        <p:nvSpPr>
          <p:cNvPr id="24" name="TextBox 24"/>
          <p:cNvSpPr txBox="1"/>
          <p:nvPr/>
        </p:nvSpPr>
        <p:spPr>
          <a:xfrm>
            <a:off x="4674066" y="6209002"/>
            <a:ext cx="2884205" cy="327718"/>
          </a:xfrm>
          <a:prstGeom prst="rect">
            <a:avLst/>
          </a:prstGeom>
        </p:spPr>
        <p:txBody>
          <a:bodyPr lIns="0" tIns="0" rIns="0" bIns="0" rtlCol="0" anchor="t">
            <a:spAutoFit/>
          </a:bodyPr>
          <a:lstStyle/>
          <a:p>
            <a:pPr algn="ctr">
              <a:lnSpc>
                <a:spcPts val="2799"/>
              </a:lnSpc>
            </a:pPr>
            <a:r>
              <a:rPr lang="en-US" sz="2000" b="1" i="1">
                <a:solidFill>
                  <a:srgbClr val="000000"/>
                </a:solidFill>
                <a:latin typeface="Arial" pitchFamily="34" charset="0"/>
              </a:rPr>
              <a:t>Tăng nhãn áp</a:t>
            </a:r>
          </a:p>
        </p:txBody>
      </p:sp>
      <p:sp>
        <p:nvSpPr>
          <p:cNvPr id="25" name="TextBox 25"/>
          <p:cNvSpPr txBox="1"/>
          <p:nvPr/>
        </p:nvSpPr>
        <p:spPr>
          <a:xfrm>
            <a:off x="8618999" y="6209002"/>
            <a:ext cx="2884205" cy="327718"/>
          </a:xfrm>
          <a:prstGeom prst="rect">
            <a:avLst/>
          </a:prstGeom>
        </p:spPr>
        <p:txBody>
          <a:bodyPr lIns="0" tIns="0" rIns="0" bIns="0" rtlCol="0" anchor="t">
            <a:spAutoFit/>
          </a:bodyPr>
          <a:lstStyle/>
          <a:p>
            <a:pPr algn="ctr">
              <a:lnSpc>
                <a:spcPts val="2799"/>
              </a:lnSpc>
            </a:pPr>
            <a:r>
              <a:rPr lang="en-US" sz="2000" b="1" i="1">
                <a:solidFill>
                  <a:srgbClr val="000000"/>
                </a:solidFill>
                <a:latin typeface="Arial" pitchFamily="34" charset="0"/>
              </a:rPr>
              <a:t>Viêm giác mạc</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1000"/>
                                        <p:tgtEl>
                                          <p:spTgt spid="11"/>
                                        </p:tgtEl>
                                      </p:cBhvr>
                                    </p:animEffect>
                                    <p:anim calcmode="lin" valueType="num">
                                      <p:cBhvr>
                                        <p:cTn id="51" dur="1000" fill="hold"/>
                                        <p:tgtEl>
                                          <p:spTgt spid="11"/>
                                        </p:tgtEl>
                                        <p:attrNameLst>
                                          <p:attrName>ppt_x</p:attrName>
                                        </p:attrNameLst>
                                      </p:cBhvr>
                                      <p:tavLst>
                                        <p:tav tm="0">
                                          <p:val>
                                            <p:strVal val="#ppt_x"/>
                                          </p:val>
                                        </p:tav>
                                        <p:tav tm="100000">
                                          <p:val>
                                            <p:strVal val="#ppt_x"/>
                                          </p:val>
                                        </p:tav>
                                      </p:tavLst>
                                    </p:anim>
                                    <p:anim calcmode="lin" valueType="num">
                                      <p:cBhvr>
                                        <p:cTn id="52" dur="1000" fill="hold"/>
                                        <p:tgtEl>
                                          <p:spTgt spid="11"/>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1000"/>
                                        <p:tgtEl>
                                          <p:spTgt spid="23"/>
                                        </p:tgtEl>
                                      </p:cBhvr>
                                    </p:animEffect>
                                    <p:anim calcmode="lin" valueType="num">
                                      <p:cBhvr>
                                        <p:cTn id="56" dur="1000" fill="hold"/>
                                        <p:tgtEl>
                                          <p:spTgt spid="23"/>
                                        </p:tgtEl>
                                        <p:attrNameLst>
                                          <p:attrName>ppt_x</p:attrName>
                                        </p:attrNameLst>
                                      </p:cBhvr>
                                      <p:tavLst>
                                        <p:tav tm="0">
                                          <p:val>
                                            <p:strVal val="#ppt_x"/>
                                          </p:val>
                                        </p:tav>
                                        <p:tav tm="100000">
                                          <p:val>
                                            <p:strVal val="#ppt_x"/>
                                          </p:val>
                                        </p:tav>
                                      </p:tavLst>
                                    </p:anim>
                                    <p:anim calcmode="lin" valueType="num">
                                      <p:cBhvr>
                                        <p:cTn id="5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1000"/>
                                        <p:tgtEl>
                                          <p:spTgt spid="12"/>
                                        </p:tgtEl>
                                      </p:cBhvr>
                                    </p:animEffect>
                                    <p:anim calcmode="lin" valueType="num">
                                      <p:cBhvr>
                                        <p:cTn id="63" dur="1000" fill="hold"/>
                                        <p:tgtEl>
                                          <p:spTgt spid="12"/>
                                        </p:tgtEl>
                                        <p:attrNameLst>
                                          <p:attrName>ppt_x</p:attrName>
                                        </p:attrNameLst>
                                      </p:cBhvr>
                                      <p:tavLst>
                                        <p:tav tm="0">
                                          <p:val>
                                            <p:strVal val="#ppt_x"/>
                                          </p:val>
                                        </p:tav>
                                        <p:tav tm="100000">
                                          <p:val>
                                            <p:strVal val="#ppt_x"/>
                                          </p:val>
                                        </p:tav>
                                      </p:tavLst>
                                    </p:anim>
                                    <p:anim calcmode="lin" valueType="num">
                                      <p:cBhvr>
                                        <p:cTn id="64" dur="1000" fill="hold"/>
                                        <p:tgtEl>
                                          <p:spTgt spid="12"/>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1000"/>
                                        <p:tgtEl>
                                          <p:spTgt spid="24"/>
                                        </p:tgtEl>
                                      </p:cBhvr>
                                    </p:animEffect>
                                    <p:anim calcmode="lin" valueType="num">
                                      <p:cBhvr>
                                        <p:cTn id="68" dur="1000" fill="hold"/>
                                        <p:tgtEl>
                                          <p:spTgt spid="24"/>
                                        </p:tgtEl>
                                        <p:attrNameLst>
                                          <p:attrName>ppt_x</p:attrName>
                                        </p:attrNameLst>
                                      </p:cBhvr>
                                      <p:tavLst>
                                        <p:tav tm="0">
                                          <p:val>
                                            <p:strVal val="#ppt_x"/>
                                          </p:val>
                                        </p:tav>
                                        <p:tav tm="100000">
                                          <p:val>
                                            <p:strVal val="#ppt_x"/>
                                          </p:val>
                                        </p:tav>
                                      </p:tavLst>
                                    </p:anim>
                                    <p:anim calcmode="lin" valueType="num">
                                      <p:cBhvr>
                                        <p:cTn id="6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fade">
                                      <p:cBhvr>
                                        <p:cTn id="74" dur="1000"/>
                                        <p:tgtEl>
                                          <p:spTgt spid="13"/>
                                        </p:tgtEl>
                                      </p:cBhvr>
                                    </p:animEffect>
                                    <p:anim calcmode="lin" valueType="num">
                                      <p:cBhvr>
                                        <p:cTn id="75" dur="1000" fill="hold"/>
                                        <p:tgtEl>
                                          <p:spTgt spid="13"/>
                                        </p:tgtEl>
                                        <p:attrNameLst>
                                          <p:attrName>ppt_x</p:attrName>
                                        </p:attrNameLst>
                                      </p:cBhvr>
                                      <p:tavLst>
                                        <p:tav tm="0">
                                          <p:val>
                                            <p:strVal val="#ppt_x"/>
                                          </p:val>
                                        </p:tav>
                                        <p:tav tm="100000">
                                          <p:val>
                                            <p:strVal val="#ppt_x"/>
                                          </p:val>
                                        </p:tav>
                                      </p:tavLst>
                                    </p:anim>
                                    <p:anim calcmode="lin" valueType="num">
                                      <p:cBhvr>
                                        <p:cTn id="76" dur="1000" fill="hold"/>
                                        <p:tgtEl>
                                          <p:spTgt spid="13"/>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1000"/>
                                        <p:tgtEl>
                                          <p:spTgt spid="25"/>
                                        </p:tgtEl>
                                      </p:cBhvr>
                                    </p:animEffect>
                                    <p:anim calcmode="lin" valueType="num">
                                      <p:cBhvr>
                                        <p:cTn id="80" dur="1000" fill="hold"/>
                                        <p:tgtEl>
                                          <p:spTgt spid="25"/>
                                        </p:tgtEl>
                                        <p:attrNameLst>
                                          <p:attrName>ppt_x</p:attrName>
                                        </p:attrNameLst>
                                      </p:cBhvr>
                                      <p:tavLst>
                                        <p:tav tm="0">
                                          <p:val>
                                            <p:strVal val="#ppt_x"/>
                                          </p:val>
                                        </p:tav>
                                        <p:tav tm="100000">
                                          <p:val>
                                            <p:strVal val="#ppt_x"/>
                                          </p:val>
                                        </p:tav>
                                      </p:tavLst>
                                    </p:anim>
                                    <p:anim calcmode="lin" valueType="num">
                                      <p:cBhvr>
                                        <p:cTn id="8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P spid="21" grpId="0"/>
      <p:bldP spid="22" grpId="0"/>
      <p:bldP spid="23" grpId="0"/>
      <p:bldP spid="24" grpId="0"/>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7" name="TextBox 7"/>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CƠ QUAN CẢM GIÁC</a:t>
              </a:r>
            </a:p>
          </p:txBody>
        </p:sp>
      </p:grpSp>
      <p:sp>
        <p:nvSpPr>
          <p:cNvPr id="9" name="TextBox 9"/>
          <p:cNvSpPr txBox="1"/>
          <p:nvPr/>
        </p:nvSpPr>
        <p:spPr>
          <a:xfrm>
            <a:off x="3150680" y="1388194"/>
            <a:ext cx="5887466"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Một số bệnh, tật về mắt</a:t>
            </a:r>
          </a:p>
        </p:txBody>
      </p:sp>
      <p:pic>
        <p:nvPicPr>
          <p:cNvPr id="11" name="Picture 11"/>
          <p:cNvPicPr>
            <a:picLocks noChangeAspect="1"/>
          </p:cNvPicPr>
          <p:nvPr/>
        </p:nvPicPr>
        <p:blipFill>
          <a:blip r:embed="rId3"/>
          <a:srcRect l="15992" r="15846"/>
          <a:stretch>
            <a:fillRect/>
          </a:stretch>
        </p:blipFill>
        <p:spPr>
          <a:xfrm>
            <a:off x="4811623" y="2043583"/>
            <a:ext cx="6968465" cy="4559157"/>
          </a:xfrm>
          <a:prstGeom prst="rect">
            <a:avLst/>
          </a:prstGeom>
        </p:spPr>
      </p:pic>
      <p:sp>
        <p:nvSpPr>
          <p:cNvPr id="13" name="TextBox 13"/>
          <p:cNvSpPr txBox="1"/>
          <p:nvPr/>
        </p:nvSpPr>
        <p:spPr>
          <a:xfrm>
            <a:off x="6094413" y="422806"/>
            <a:ext cx="5207432" cy="423193"/>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1. Cơ quan thị giác</a:t>
            </a:r>
          </a:p>
        </p:txBody>
      </p:sp>
      <p:grpSp>
        <p:nvGrpSpPr>
          <p:cNvPr id="14" name="Group 14"/>
          <p:cNvGrpSpPr/>
          <p:nvPr/>
        </p:nvGrpSpPr>
        <p:grpSpPr>
          <a:xfrm>
            <a:off x="685622" y="2139610"/>
            <a:ext cx="3717264" cy="1024700"/>
            <a:chOff x="0" y="0"/>
            <a:chExt cx="7436466" cy="2049399"/>
          </a:xfrm>
        </p:grpSpPr>
        <p:grpSp>
          <p:nvGrpSpPr>
            <p:cNvPr id="15" name="Group 15"/>
            <p:cNvGrpSpPr/>
            <p:nvPr/>
          </p:nvGrpSpPr>
          <p:grpSpPr>
            <a:xfrm>
              <a:off x="0" y="0"/>
              <a:ext cx="7436466" cy="2049399"/>
              <a:chOff x="0" y="0"/>
              <a:chExt cx="1468932" cy="404820"/>
            </a:xfrm>
          </p:grpSpPr>
          <p:sp>
            <p:nvSpPr>
              <p:cNvPr id="16" name="Freeform 16"/>
              <p:cNvSpPr/>
              <p:nvPr/>
            </p:nvSpPr>
            <p:spPr>
              <a:xfrm>
                <a:off x="0" y="0"/>
                <a:ext cx="1468931" cy="404820"/>
              </a:xfrm>
              <a:custGeom>
                <a:avLst/>
                <a:gdLst/>
                <a:ahLst/>
                <a:cxnLst/>
                <a:rect l="l" t="t" r="r" b="b"/>
                <a:pathLst>
                  <a:path w="1468931" h="404820">
                    <a:moveTo>
                      <a:pt x="70793" y="0"/>
                    </a:moveTo>
                    <a:lnTo>
                      <a:pt x="1398138" y="0"/>
                    </a:lnTo>
                    <a:cubicBezTo>
                      <a:pt x="1437236" y="0"/>
                      <a:pt x="1468931" y="31695"/>
                      <a:pt x="1468931" y="70793"/>
                    </a:cubicBezTo>
                    <a:lnTo>
                      <a:pt x="1468931" y="334027"/>
                    </a:lnTo>
                    <a:cubicBezTo>
                      <a:pt x="1468931" y="373124"/>
                      <a:pt x="1437236" y="404820"/>
                      <a:pt x="1398138" y="404820"/>
                    </a:cubicBezTo>
                    <a:lnTo>
                      <a:pt x="70793" y="404820"/>
                    </a:lnTo>
                    <a:cubicBezTo>
                      <a:pt x="31695" y="404820"/>
                      <a:pt x="0" y="373124"/>
                      <a:pt x="0" y="334027"/>
                    </a:cubicBezTo>
                    <a:lnTo>
                      <a:pt x="0" y="70793"/>
                    </a:lnTo>
                    <a:cubicBezTo>
                      <a:pt x="0" y="31695"/>
                      <a:pt x="31695" y="0"/>
                      <a:pt x="70793" y="0"/>
                    </a:cubicBezTo>
                    <a:close/>
                  </a:path>
                </a:pathLst>
              </a:custGeom>
              <a:solidFill>
                <a:srgbClr val="FFDE59"/>
              </a:solidFill>
            </p:spPr>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8" name="TextBox 18"/>
            <p:cNvSpPr txBox="1"/>
            <p:nvPr/>
          </p:nvSpPr>
          <p:spPr>
            <a:xfrm>
              <a:off x="238100" y="191792"/>
              <a:ext cx="7068624" cy="1698925"/>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Nêu thêm tên một số bệnh, tật về mắt</a:t>
              </a:r>
            </a:p>
          </p:txBody>
        </p:sp>
      </p:grpSp>
      <p:sp>
        <p:nvSpPr>
          <p:cNvPr id="19" name="TextBox 19"/>
          <p:cNvSpPr txBox="1"/>
          <p:nvPr/>
        </p:nvSpPr>
        <p:spPr>
          <a:xfrm>
            <a:off x="685622" y="3387318"/>
            <a:ext cx="3652410" cy="2618409"/>
          </a:xfrm>
          <a:prstGeom prst="rect">
            <a:avLst/>
          </a:prstGeom>
        </p:spPr>
        <p:txBody>
          <a:bodyPr wrap="square" lIns="0" tIns="0" rIns="0" bIns="0" rtlCol="0" anchor="t">
            <a:spAutoFit/>
          </a:bodyPr>
          <a:lstStyle/>
          <a:p>
            <a:pPr algn="just">
              <a:lnSpc>
                <a:spcPct val="120000"/>
              </a:lnSpc>
            </a:pPr>
            <a:r>
              <a:rPr lang="en-US" sz="2400">
                <a:latin typeface="Arial" pitchFamily="34" charset="0"/>
                <a:cs typeface="Arial" pitchFamily="34" charset="0"/>
              </a:rPr>
              <a:t>Một số bệnh, tật khác về mắt: thoái hóa điểm vàng, dị ứng mắt, viêm bờ mi mắt, lẹo mắt, lác mắt, giác mạc hình nón, quáng gà, đau mắt hột,…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7" name="TextBox 7"/>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CƠ QUAN CẢM GIÁC</a:t>
              </a:r>
            </a:p>
          </p:txBody>
        </p:sp>
      </p:grpSp>
      <p:sp>
        <p:nvSpPr>
          <p:cNvPr id="9" name="TextBox 9"/>
          <p:cNvSpPr txBox="1"/>
          <p:nvPr/>
        </p:nvSpPr>
        <p:spPr>
          <a:xfrm>
            <a:off x="3150680" y="1388194"/>
            <a:ext cx="5887466"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Một số bệnh, tật về mắt</a:t>
            </a:r>
          </a:p>
        </p:txBody>
      </p:sp>
      <p:grpSp>
        <p:nvGrpSpPr>
          <p:cNvPr id="11" name="Group 11"/>
          <p:cNvGrpSpPr/>
          <p:nvPr/>
        </p:nvGrpSpPr>
        <p:grpSpPr>
          <a:xfrm>
            <a:off x="685622" y="1981200"/>
            <a:ext cx="10817582" cy="4577932"/>
            <a:chOff x="0" y="0"/>
            <a:chExt cx="4274726" cy="1808566"/>
          </a:xfrm>
        </p:grpSpPr>
        <p:sp>
          <p:nvSpPr>
            <p:cNvPr id="12" name="Freeform 12"/>
            <p:cNvSpPr/>
            <p:nvPr/>
          </p:nvSpPr>
          <p:spPr>
            <a:xfrm>
              <a:off x="0" y="0"/>
              <a:ext cx="4274726" cy="1808566"/>
            </a:xfrm>
            <a:custGeom>
              <a:avLst/>
              <a:gdLst/>
              <a:ahLst/>
              <a:cxnLst/>
              <a:rect l="l" t="t" r="r" b="b"/>
              <a:pathLst>
                <a:path w="4274726" h="1808566">
                  <a:moveTo>
                    <a:pt x="24327" y="0"/>
                  </a:moveTo>
                  <a:lnTo>
                    <a:pt x="4250399" y="0"/>
                  </a:lnTo>
                  <a:cubicBezTo>
                    <a:pt x="4263834" y="0"/>
                    <a:pt x="4274726" y="10891"/>
                    <a:pt x="4274726" y="24327"/>
                  </a:cubicBezTo>
                  <a:lnTo>
                    <a:pt x="4274726" y="1784239"/>
                  </a:lnTo>
                  <a:cubicBezTo>
                    <a:pt x="4274726" y="1797674"/>
                    <a:pt x="4263834" y="1808566"/>
                    <a:pt x="4250399" y="1808566"/>
                  </a:cubicBezTo>
                  <a:lnTo>
                    <a:pt x="24327" y="1808566"/>
                  </a:lnTo>
                  <a:cubicBezTo>
                    <a:pt x="10891" y="1808566"/>
                    <a:pt x="0" y="1797674"/>
                    <a:pt x="0" y="1784239"/>
                  </a:cubicBezTo>
                  <a:lnTo>
                    <a:pt x="0" y="24327"/>
                  </a:lnTo>
                  <a:cubicBezTo>
                    <a:pt x="0" y="10891"/>
                    <a:pt x="10891" y="0"/>
                    <a:pt x="24327" y="0"/>
                  </a:cubicBezTo>
                  <a:close/>
                </a:path>
              </a:pathLst>
            </a:custGeom>
            <a:gradFill rotWithShape="1">
              <a:gsLst>
                <a:gs pos="0">
                  <a:srgbClr val="FFF7AD">
                    <a:alpha val="100000"/>
                  </a:srgbClr>
                </a:gs>
                <a:gs pos="100000">
                  <a:srgbClr val="FFA9F9">
                    <a:alpha val="100000"/>
                  </a:srgbClr>
                </a:gs>
              </a:gsLst>
              <a:lin ang="0"/>
            </a:gra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804552" y="2182611"/>
            <a:ext cx="1497293" cy="1497683"/>
          </a:xfrm>
          <a:prstGeom prst="rect">
            <a:avLst/>
          </a:prstGeom>
        </p:spPr>
      </p:pic>
      <p:sp>
        <p:nvSpPr>
          <p:cNvPr id="16" name="TextBox 16"/>
          <p:cNvSpPr txBox="1"/>
          <p:nvPr/>
        </p:nvSpPr>
        <p:spPr>
          <a:xfrm>
            <a:off x="6094413" y="422806"/>
            <a:ext cx="5207432" cy="423193"/>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1. Cơ quan thị giác</a:t>
            </a:r>
          </a:p>
        </p:txBody>
      </p:sp>
      <p:sp>
        <p:nvSpPr>
          <p:cNvPr id="17" name="TextBox 17"/>
          <p:cNvSpPr txBox="1"/>
          <p:nvPr/>
        </p:nvSpPr>
        <p:spPr>
          <a:xfrm>
            <a:off x="940859" y="2169584"/>
            <a:ext cx="10330109" cy="384529"/>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Để phòng bệnh, tật về mắt, cần thực hiện:</a:t>
            </a:r>
          </a:p>
        </p:txBody>
      </p:sp>
      <p:sp>
        <p:nvSpPr>
          <p:cNvPr id="18" name="TextBox 18"/>
          <p:cNvSpPr txBox="1"/>
          <p:nvPr/>
        </p:nvSpPr>
        <p:spPr>
          <a:xfrm>
            <a:off x="1787572" y="2669116"/>
            <a:ext cx="9483396" cy="3397853"/>
          </a:xfrm>
          <a:prstGeom prst="rect">
            <a:avLst/>
          </a:prstGeom>
        </p:spPr>
        <p:txBody>
          <a:bodyPr lIns="0" tIns="0" rIns="0" bIns="0" rtlCol="0" anchor="t">
            <a:spAutoFit/>
          </a:bodyPr>
          <a:lstStyle/>
          <a:p>
            <a:pPr>
              <a:lnSpc>
                <a:spcPct val="120000"/>
              </a:lnSpc>
              <a:spcBef>
                <a:spcPct val="0"/>
              </a:spcBef>
            </a:pPr>
            <a:r>
              <a:rPr lang="en-US" sz="2300" b="1" i="1">
                <a:solidFill>
                  <a:srgbClr val="000000"/>
                </a:solidFill>
                <a:latin typeface="Arial" pitchFamily="34" charset="0"/>
              </a:rPr>
              <a:t>. Chế độ dinh dưỡng đủ vitamin A</a:t>
            </a:r>
          </a:p>
          <a:p>
            <a:pPr>
              <a:lnSpc>
                <a:spcPct val="120000"/>
              </a:lnSpc>
              <a:spcBef>
                <a:spcPct val="0"/>
              </a:spcBef>
            </a:pPr>
            <a:r>
              <a:rPr lang="en-US" sz="2300" b="1" i="1">
                <a:solidFill>
                  <a:srgbClr val="000000"/>
                </a:solidFill>
                <a:latin typeface="Arial" pitchFamily="34" charset="0"/>
              </a:rPr>
              <a:t>. Thời gian ngủ phù hợp</a:t>
            </a:r>
          </a:p>
          <a:p>
            <a:pPr>
              <a:lnSpc>
                <a:spcPct val="120000"/>
              </a:lnSpc>
              <a:spcBef>
                <a:spcPct val="0"/>
              </a:spcBef>
            </a:pPr>
            <a:r>
              <a:rPr lang="en-US" sz="2300" b="1" i="1">
                <a:solidFill>
                  <a:srgbClr val="000000"/>
                </a:solidFill>
                <a:latin typeface="Arial" pitchFamily="34" charset="0"/>
              </a:rPr>
              <a:t>. Tránh đọc sách với khoảng cách gần, thiếu ánh sáng</a:t>
            </a:r>
          </a:p>
          <a:p>
            <a:pPr>
              <a:lnSpc>
                <a:spcPct val="120000"/>
              </a:lnSpc>
              <a:spcBef>
                <a:spcPct val="0"/>
              </a:spcBef>
            </a:pPr>
            <a:r>
              <a:rPr lang="en-US" sz="2300" b="1" i="1">
                <a:solidFill>
                  <a:srgbClr val="000000"/>
                </a:solidFill>
                <a:latin typeface="Arial" pitchFamily="34" charset="0"/>
              </a:rPr>
              <a:t>. Tránh sử dụng các thiết bị điện tử (ti vi, máy tính) thời gian dài, liên tục</a:t>
            </a:r>
          </a:p>
          <a:p>
            <a:pPr>
              <a:lnSpc>
                <a:spcPct val="120000"/>
              </a:lnSpc>
              <a:spcBef>
                <a:spcPct val="0"/>
              </a:spcBef>
            </a:pPr>
            <a:r>
              <a:rPr lang="en-US" sz="2300" b="1" i="1">
                <a:solidFill>
                  <a:srgbClr val="000000"/>
                </a:solidFill>
                <a:latin typeface="Arial" pitchFamily="34" charset="0"/>
              </a:rPr>
              <a:t>. Vệ sinh mắt thường xuyên</a:t>
            </a:r>
          </a:p>
          <a:p>
            <a:pPr>
              <a:lnSpc>
                <a:spcPct val="120000"/>
              </a:lnSpc>
              <a:spcBef>
                <a:spcPct val="0"/>
              </a:spcBef>
            </a:pPr>
            <a:r>
              <a:rPr lang="en-US" sz="2300" b="1" i="1">
                <a:solidFill>
                  <a:srgbClr val="000000"/>
                </a:solidFill>
                <a:latin typeface="Arial" pitchFamily="34" charset="0"/>
              </a:rPr>
              <a:t>. Không dùng chung khăn mặt để tránh nhiễm khuẩn gây bệnh</a:t>
            </a:r>
          </a:p>
          <a:p>
            <a:pPr>
              <a:lnSpc>
                <a:spcPct val="120000"/>
              </a:lnSpc>
              <a:spcBef>
                <a:spcPct val="0"/>
              </a:spcBef>
            </a:pPr>
            <a:r>
              <a:rPr lang="en-US" sz="2300" b="1" i="1">
                <a:solidFill>
                  <a:srgbClr val="000000"/>
                </a:solidFill>
                <a:latin typeface="Arial" pitchFamily="34" charset="0"/>
              </a:rPr>
              <a:t>. Nếu mắt bị tật khúc xạ cần đeo kính đúng độ và khám mắt định kỳ</a:t>
            </a:r>
          </a:p>
        </p:txBody>
      </p:sp>
      <p:sp>
        <p:nvSpPr>
          <p:cNvPr id="19" name="AutoShape 19"/>
          <p:cNvSpPr/>
          <p:nvPr/>
        </p:nvSpPr>
        <p:spPr>
          <a:xfrm flipV="1">
            <a:off x="1479567" y="2713567"/>
            <a:ext cx="0" cy="3655483"/>
          </a:xfrm>
          <a:prstGeom prst="line">
            <a:avLst/>
          </a:prstGeom>
          <a:ln w="66675" cap="flat">
            <a:solidFill>
              <a:srgbClr val="DF1E2D"/>
            </a:solidFill>
            <a:prstDash val="solid"/>
            <a:headEnd type="none" w="sm" len="sm"/>
            <a:tailEnd type="none" w="sm" len="sm"/>
          </a:ln>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7" name="TextBox 7"/>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CƠ QUAN CẢM GIÁC</a:t>
              </a:r>
            </a:p>
          </p:txBody>
        </p:sp>
      </p:grpSp>
      <p:sp>
        <p:nvSpPr>
          <p:cNvPr id="9" name="TextBox 9"/>
          <p:cNvSpPr txBox="1"/>
          <p:nvPr/>
        </p:nvSpPr>
        <p:spPr>
          <a:xfrm>
            <a:off x="6094413" y="422806"/>
            <a:ext cx="5207432"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1. Cơ quan thị giác</a:t>
            </a:r>
          </a:p>
        </p:txBody>
      </p:sp>
      <p:grpSp>
        <p:nvGrpSpPr>
          <p:cNvPr id="10" name="Group 10"/>
          <p:cNvGrpSpPr/>
          <p:nvPr/>
        </p:nvGrpSpPr>
        <p:grpSpPr>
          <a:xfrm>
            <a:off x="685622" y="1671241"/>
            <a:ext cx="10817582" cy="4886541"/>
            <a:chOff x="0" y="0"/>
            <a:chExt cx="21640800" cy="9773084"/>
          </a:xfrm>
        </p:grpSpPr>
        <p:grpSp>
          <p:nvGrpSpPr>
            <p:cNvPr id="11" name="Group 11"/>
            <p:cNvGrpSpPr/>
            <p:nvPr/>
          </p:nvGrpSpPr>
          <p:grpSpPr>
            <a:xfrm>
              <a:off x="718730" y="442872"/>
              <a:ext cx="20922070" cy="9330212"/>
              <a:chOff x="0" y="0"/>
              <a:chExt cx="5920967" cy="2640459"/>
            </a:xfrm>
          </p:grpSpPr>
          <p:sp>
            <p:nvSpPr>
              <p:cNvPr id="12" name="Freeform 12"/>
              <p:cNvSpPr/>
              <p:nvPr/>
            </p:nvSpPr>
            <p:spPr>
              <a:xfrm>
                <a:off x="0" y="0"/>
                <a:ext cx="5920967" cy="2640460"/>
              </a:xfrm>
              <a:custGeom>
                <a:avLst/>
                <a:gdLst/>
                <a:ahLst/>
                <a:cxnLst/>
                <a:rect l="l" t="t" r="r" b="b"/>
                <a:pathLst>
                  <a:path w="5920967" h="2640460">
                    <a:moveTo>
                      <a:pt x="5796507" y="59690"/>
                    </a:moveTo>
                    <a:cubicBezTo>
                      <a:pt x="5832067" y="59690"/>
                      <a:pt x="5861277" y="88900"/>
                      <a:pt x="5861277" y="124460"/>
                    </a:cubicBezTo>
                    <a:lnTo>
                      <a:pt x="5861277" y="2516000"/>
                    </a:lnTo>
                    <a:cubicBezTo>
                      <a:pt x="5861277" y="2551560"/>
                      <a:pt x="5832067" y="2580770"/>
                      <a:pt x="5796507" y="2580770"/>
                    </a:cubicBezTo>
                    <a:lnTo>
                      <a:pt x="124460" y="2580770"/>
                    </a:lnTo>
                    <a:cubicBezTo>
                      <a:pt x="88900" y="2580770"/>
                      <a:pt x="59690" y="2551560"/>
                      <a:pt x="59690" y="2516000"/>
                    </a:cubicBezTo>
                    <a:lnTo>
                      <a:pt x="59690" y="124460"/>
                    </a:lnTo>
                    <a:cubicBezTo>
                      <a:pt x="59690" y="88900"/>
                      <a:pt x="88900" y="59690"/>
                      <a:pt x="124460" y="59690"/>
                    </a:cubicBezTo>
                    <a:lnTo>
                      <a:pt x="5796507" y="59690"/>
                    </a:lnTo>
                    <a:moveTo>
                      <a:pt x="5796507" y="0"/>
                    </a:moveTo>
                    <a:lnTo>
                      <a:pt x="124460" y="0"/>
                    </a:lnTo>
                    <a:cubicBezTo>
                      <a:pt x="55880" y="0"/>
                      <a:pt x="0" y="55880"/>
                      <a:pt x="0" y="124460"/>
                    </a:cubicBezTo>
                    <a:lnTo>
                      <a:pt x="0" y="2516000"/>
                    </a:lnTo>
                    <a:cubicBezTo>
                      <a:pt x="0" y="2584579"/>
                      <a:pt x="55880" y="2640460"/>
                      <a:pt x="124460" y="2640460"/>
                    </a:cubicBezTo>
                    <a:lnTo>
                      <a:pt x="5796507" y="2640460"/>
                    </a:lnTo>
                    <a:cubicBezTo>
                      <a:pt x="5865087" y="2640460"/>
                      <a:pt x="5920967" y="2584579"/>
                      <a:pt x="5920967" y="2516000"/>
                    </a:cubicBezTo>
                    <a:lnTo>
                      <a:pt x="5920967" y="124460"/>
                    </a:lnTo>
                    <a:cubicBezTo>
                      <a:pt x="5920967" y="55880"/>
                      <a:pt x="5865087" y="0"/>
                      <a:pt x="5796507" y="0"/>
                    </a:cubicBezTo>
                    <a:close/>
                  </a:path>
                </a:pathLst>
              </a:custGeom>
              <a:solidFill>
                <a:srgbClr val="00BF63"/>
              </a:solidFill>
            </p:spPr>
          </p:sp>
        </p:grpSp>
        <p:pic>
          <p:nvPicPr>
            <p:cNvPr id="13" name="Picture 13"/>
            <p:cNvPicPr>
              <a:picLocks noChangeAspect="1"/>
            </p:cNvPicPr>
            <p:nvPr/>
          </p:nvPicPr>
          <p:blipFill>
            <a:blip r:embed="rId3"/>
            <a:srcRect/>
            <a:stretch>
              <a:fillRect/>
            </a:stretch>
          </p:blipFill>
          <p:spPr>
            <a:xfrm>
              <a:off x="0" y="0"/>
              <a:ext cx="3582694" cy="3515519"/>
            </a:xfrm>
            <a:prstGeom prst="rect">
              <a:avLst/>
            </a:prstGeom>
          </p:spPr>
        </p:pic>
        <p:pic>
          <p:nvPicPr>
            <p:cNvPr id="14" name="Picture 14"/>
            <p:cNvPicPr>
              <a:picLocks noChangeAspect="1"/>
            </p:cNvPicPr>
            <p:nvPr/>
          </p:nvPicPr>
          <p:blipFill>
            <a:blip r:embed="rId4"/>
            <a:srcRect t="3176" b="36945"/>
            <a:stretch>
              <a:fillRect/>
            </a:stretch>
          </p:blipFill>
          <p:spPr>
            <a:xfrm>
              <a:off x="1791347" y="3515519"/>
              <a:ext cx="19446631" cy="3886299"/>
            </a:xfrm>
            <a:prstGeom prst="rect">
              <a:avLst/>
            </a:prstGeom>
          </p:spPr>
        </p:pic>
        <p:sp>
          <p:nvSpPr>
            <p:cNvPr id="15" name="TextBox 15"/>
            <p:cNvSpPr txBox="1"/>
            <p:nvPr/>
          </p:nvSpPr>
          <p:spPr>
            <a:xfrm>
              <a:off x="3904469" y="870062"/>
              <a:ext cx="17333510" cy="253915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Thực hiện dự án điều tra tỉ lệ học sinh bị tật khúc xạ (loạn thị, viễn thị, cận thị) ở trường em theo các bước điều tra ở bài 28, trang 135.</a:t>
              </a:r>
            </a:p>
          </p:txBody>
        </p:sp>
        <p:sp>
          <p:nvSpPr>
            <p:cNvPr id="16" name="TextBox 16"/>
            <p:cNvSpPr txBox="1"/>
            <p:nvPr/>
          </p:nvSpPr>
          <p:spPr>
            <a:xfrm>
              <a:off x="1791347" y="7766970"/>
              <a:ext cx="19446631" cy="169892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Thiết kế tờ rơi/bài trình bày để tuyên truyền tới bạn bè, người thân trong gia đình cách phòng tránh các bệnh về mắt.</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 name="!!MatThu1">
            <a:extLst>
              <a:ext uri="{FF2B5EF4-FFF2-40B4-BE49-F238E27FC236}">
                <a16:creationId xmlns:a16="http://schemas.microsoft.com/office/drawing/2014/main" id="{FF7A0D74-D69A-4367-9CC2-1F9CAF74BF4C}"/>
              </a:ext>
            </a:extLst>
          </p:cNvPr>
          <p:cNvSpPr/>
          <p:nvPr/>
        </p:nvSpPr>
        <p:spPr>
          <a:xfrm>
            <a:off x="860608" y="822761"/>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15" name="Graphic 114">
            <a:extLst>
              <a:ext uri="{FF2B5EF4-FFF2-40B4-BE49-F238E27FC236}">
                <a16:creationId xmlns:a16="http://schemas.microsoft.com/office/drawing/2014/main" id="{0CDE3B47-E0D9-4AF5-872D-162784AD52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3506" y="935325"/>
            <a:ext cx="254768" cy="295437"/>
          </a:xfrm>
          <a:prstGeom prst="rect">
            <a:avLst/>
          </a:prstGeom>
        </p:spPr>
      </p:pic>
      <p:sp>
        <p:nvSpPr>
          <p:cNvPr id="3" name="!!o1a">
            <a:extLst>
              <a:ext uri="{FF2B5EF4-FFF2-40B4-BE49-F238E27FC236}">
                <a16:creationId xmlns:a16="http://schemas.microsoft.com/office/drawing/2014/main" id="{C448DD85-D6B1-4DDC-B4AF-EA9F8EB84174}"/>
              </a:ext>
            </a:extLst>
          </p:cNvPr>
          <p:cNvSpPr/>
          <p:nvPr/>
        </p:nvSpPr>
        <p:spPr>
          <a:xfrm>
            <a:off x="6411810" y="828847"/>
            <a:ext cx="683822" cy="683822"/>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5" name="!!o1b">
            <a:extLst>
              <a:ext uri="{FF2B5EF4-FFF2-40B4-BE49-F238E27FC236}">
                <a16:creationId xmlns:a16="http://schemas.microsoft.com/office/drawing/2014/main" id="{02CD4FE7-C15E-4D39-9D13-0C5128CAB572}"/>
              </a:ext>
            </a:extLst>
          </p:cNvPr>
          <p:cNvSpPr/>
          <p:nvPr/>
        </p:nvSpPr>
        <p:spPr>
          <a:xfrm>
            <a:off x="7160141" y="828847"/>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 name="!!1a">
            <a:extLst>
              <a:ext uri="{FF2B5EF4-FFF2-40B4-BE49-F238E27FC236}">
                <a16:creationId xmlns:a16="http://schemas.microsoft.com/office/drawing/2014/main" id="{A4C5BF4D-AF3F-4127-9FFB-EAAC0C17D6EF}"/>
              </a:ext>
            </a:extLst>
          </p:cNvPr>
          <p:cNvSpPr txBox="1"/>
          <p:nvPr/>
        </p:nvSpPr>
        <p:spPr>
          <a:xfrm>
            <a:off x="6521379" y="850744"/>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g</a:t>
            </a:r>
          </a:p>
        </p:txBody>
      </p:sp>
      <p:sp>
        <p:nvSpPr>
          <p:cNvPr id="56" name="!!1b">
            <a:extLst>
              <a:ext uri="{FF2B5EF4-FFF2-40B4-BE49-F238E27FC236}">
                <a16:creationId xmlns:a16="http://schemas.microsoft.com/office/drawing/2014/main" id="{4E56BF15-812F-4F84-BAE1-53E891CC19A0}"/>
              </a:ext>
            </a:extLst>
          </p:cNvPr>
          <p:cNvSpPr txBox="1"/>
          <p:nvPr/>
        </p:nvSpPr>
        <p:spPr>
          <a:xfrm>
            <a:off x="7228333" y="87844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i</a:t>
            </a:r>
          </a:p>
        </p:txBody>
      </p:sp>
      <p:sp>
        <p:nvSpPr>
          <p:cNvPr id="32" name="!!o2b">
            <a:extLst>
              <a:ext uri="{FF2B5EF4-FFF2-40B4-BE49-F238E27FC236}">
                <a16:creationId xmlns:a16="http://schemas.microsoft.com/office/drawing/2014/main" id="{19BB6890-5263-491F-A077-664C88061E90}"/>
              </a:ext>
            </a:extLst>
          </p:cNvPr>
          <p:cNvSpPr/>
          <p:nvPr/>
        </p:nvSpPr>
        <p:spPr>
          <a:xfrm>
            <a:off x="6398053" y="1561596"/>
            <a:ext cx="683822" cy="685633"/>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70" name="!!1b">
            <a:extLst>
              <a:ext uri="{FF2B5EF4-FFF2-40B4-BE49-F238E27FC236}">
                <a16:creationId xmlns:a16="http://schemas.microsoft.com/office/drawing/2014/main" id="{80096221-4F47-478A-8870-9E3B047E13ED}"/>
              </a:ext>
            </a:extLst>
          </p:cNvPr>
          <p:cNvSpPr txBox="1"/>
          <p:nvPr/>
        </p:nvSpPr>
        <p:spPr>
          <a:xfrm>
            <a:off x="6499052" y="1633553"/>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i</a:t>
            </a:r>
          </a:p>
        </p:txBody>
      </p:sp>
      <p:sp>
        <p:nvSpPr>
          <p:cNvPr id="23" name="!!o3d">
            <a:extLst>
              <a:ext uri="{FF2B5EF4-FFF2-40B4-BE49-F238E27FC236}">
                <a16:creationId xmlns:a16="http://schemas.microsoft.com/office/drawing/2014/main" id="{FDEE1F4E-0DE5-4221-BDC4-CA8EE7771EEF}"/>
              </a:ext>
            </a:extLst>
          </p:cNvPr>
          <p:cNvSpPr/>
          <p:nvPr/>
        </p:nvSpPr>
        <p:spPr>
          <a:xfrm>
            <a:off x="6392106" y="2302493"/>
            <a:ext cx="683822" cy="687400"/>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65" name="!!3d">
            <a:extLst>
              <a:ext uri="{FF2B5EF4-FFF2-40B4-BE49-F238E27FC236}">
                <a16:creationId xmlns:a16="http://schemas.microsoft.com/office/drawing/2014/main" id="{8AEA43A7-2C03-42AB-B340-1270A6DF37BC}"/>
              </a:ext>
            </a:extLst>
          </p:cNvPr>
          <p:cNvSpPr txBox="1"/>
          <p:nvPr/>
        </p:nvSpPr>
        <p:spPr>
          <a:xfrm>
            <a:off x="6465973" y="2355670"/>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24" name="!!o4b">
            <a:extLst>
              <a:ext uri="{FF2B5EF4-FFF2-40B4-BE49-F238E27FC236}">
                <a16:creationId xmlns:a16="http://schemas.microsoft.com/office/drawing/2014/main" id="{3FB6933C-B389-4E9D-BCFA-A59DC4DC060C}"/>
              </a:ext>
            </a:extLst>
          </p:cNvPr>
          <p:cNvSpPr/>
          <p:nvPr/>
        </p:nvSpPr>
        <p:spPr>
          <a:xfrm>
            <a:off x="6389365" y="3044224"/>
            <a:ext cx="684816" cy="695755"/>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43" name="!!o4c">
            <a:extLst>
              <a:ext uri="{FF2B5EF4-FFF2-40B4-BE49-F238E27FC236}">
                <a16:creationId xmlns:a16="http://schemas.microsoft.com/office/drawing/2014/main" id="{5700720E-0A27-417D-A387-7064659BC756}"/>
              </a:ext>
            </a:extLst>
          </p:cNvPr>
          <p:cNvSpPr/>
          <p:nvPr/>
        </p:nvSpPr>
        <p:spPr>
          <a:xfrm>
            <a:off x="7917980" y="822841"/>
            <a:ext cx="683822" cy="68615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84" name="!!4b">
            <a:extLst>
              <a:ext uri="{FF2B5EF4-FFF2-40B4-BE49-F238E27FC236}">
                <a16:creationId xmlns:a16="http://schemas.microsoft.com/office/drawing/2014/main" id="{E5A34208-80A6-4370-A798-D80ED92CD4C5}"/>
              </a:ext>
            </a:extLst>
          </p:cNvPr>
          <p:cNvSpPr txBox="1"/>
          <p:nvPr/>
        </p:nvSpPr>
        <p:spPr>
          <a:xfrm>
            <a:off x="6485459" y="3073272"/>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c</a:t>
            </a:r>
          </a:p>
        </p:txBody>
      </p:sp>
      <p:sp>
        <p:nvSpPr>
          <p:cNvPr id="85" name="!!4c">
            <a:extLst>
              <a:ext uri="{FF2B5EF4-FFF2-40B4-BE49-F238E27FC236}">
                <a16:creationId xmlns:a16="http://schemas.microsoft.com/office/drawing/2014/main" id="{8356DB26-E9BF-414B-8AC7-E1769603FF32}"/>
              </a:ext>
            </a:extLst>
          </p:cNvPr>
          <p:cNvSpPr txBox="1"/>
          <p:nvPr/>
        </p:nvSpPr>
        <p:spPr>
          <a:xfrm>
            <a:off x="8015523" y="87844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26" name="!!o6d">
            <a:extLst>
              <a:ext uri="{FF2B5EF4-FFF2-40B4-BE49-F238E27FC236}">
                <a16:creationId xmlns:a16="http://schemas.microsoft.com/office/drawing/2014/main" id="{5D60AA6F-C4C3-4178-A95C-93C745CA13FE}"/>
              </a:ext>
            </a:extLst>
          </p:cNvPr>
          <p:cNvSpPr/>
          <p:nvPr/>
        </p:nvSpPr>
        <p:spPr>
          <a:xfrm>
            <a:off x="6388594" y="4527042"/>
            <a:ext cx="683822" cy="683822"/>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51" name="!!o6e">
            <a:extLst>
              <a:ext uri="{FF2B5EF4-FFF2-40B4-BE49-F238E27FC236}">
                <a16:creationId xmlns:a16="http://schemas.microsoft.com/office/drawing/2014/main" id="{8393C699-A172-430D-A5F9-804AEBDA96E1}"/>
              </a:ext>
            </a:extLst>
          </p:cNvPr>
          <p:cNvSpPr/>
          <p:nvPr/>
        </p:nvSpPr>
        <p:spPr>
          <a:xfrm>
            <a:off x="7158821" y="4527042"/>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77" name="!!6d">
            <a:extLst>
              <a:ext uri="{FF2B5EF4-FFF2-40B4-BE49-F238E27FC236}">
                <a16:creationId xmlns:a16="http://schemas.microsoft.com/office/drawing/2014/main" id="{E1DD5BC0-8741-4818-896B-6C8355D3C1FC}"/>
              </a:ext>
            </a:extLst>
          </p:cNvPr>
          <p:cNvSpPr txBox="1"/>
          <p:nvPr/>
        </p:nvSpPr>
        <p:spPr>
          <a:xfrm>
            <a:off x="6485459" y="4576642"/>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
        <p:nvSpPr>
          <p:cNvPr id="78" name="!!6e">
            <a:extLst>
              <a:ext uri="{FF2B5EF4-FFF2-40B4-BE49-F238E27FC236}">
                <a16:creationId xmlns:a16="http://schemas.microsoft.com/office/drawing/2014/main" id="{FD8EAF7B-1976-4595-9D26-91DEBA7DF582}"/>
              </a:ext>
            </a:extLst>
          </p:cNvPr>
          <p:cNvSpPr txBox="1"/>
          <p:nvPr/>
        </p:nvSpPr>
        <p:spPr>
          <a:xfrm>
            <a:off x="7263158" y="4576642"/>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g</a:t>
            </a:r>
          </a:p>
        </p:txBody>
      </p:sp>
      <p:sp>
        <p:nvSpPr>
          <p:cNvPr id="116" name="Rectangle: Rounded Corners 115">
            <a:extLst>
              <a:ext uri="{FF2B5EF4-FFF2-40B4-BE49-F238E27FC236}">
                <a16:creationId xmlns:a16="http://schemas.microsoft.com/office/drawing/2014/main" id="{82F53C26-248E-4AEB-9999-D41DB034BA6C}"/>
              </a:ext>
            </a:extLst>
          </p:cNvPr>
          <p:cNvSpPr/>
          <p:nvPr/>
        </p:nvSpPr>
        <p:spPr>
          <a:xfrm>
            <a:off x="3657157" y="111532"/>
            <a:ext cx="4990154" cy="578468"/>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17" name="!!1a">
            <a:extLst>
              <a:ext uri="{FF2B5EF4-FFF2-40B4-BE49-F238E27FC236}">
                <a16:creationId xmlns:a16="http://schemas.microsoft.com/office/drawing/2014/main" id="{65DA152C-4C6C-4037-B246-7F8E64CF95AF}"/>
              </a:ext>
            </a:extLst>
          </p:cNvPr>
          <p:cNvSpPr txBox="1"/>
          <p:nvPr/>
        </p:nvSpPr>
        <p:spPr>
          <a:xfrm>
            <a:off x="4119035" y="102429"/>
            <a:ext cx="4128998" cy="584623"/>
          </a:xfrm>
          <a:prstGeom prst="rect">
            <a:avLst/>
          </a:prstGeom>
          <a:noFill/>
        </p:spPr>
        <p:txBody>
          <a:bodyPr wrap="square" rtlCol="0">
            <a:spAutoFit/>
          </a:bodyPr>
          <a:lstStyle/>
          <a:p>
            <a:pPr algn="ctr" defTabSz="914126"/>
            <a:r>
              <a:rPr lang="en-US" sz="31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Giải</a:t>
            </a:r>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mã</a:t>
            </a:r>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 ô </a:t>
            </a:r>
            <a:r>
              <a:rPr lang="en-US" sz="31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chữ</a:t>
            </a:r>
            <a:endPar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grpSp>
        <p:nvGrpSpPr>
          <p:cNvPr id="125" name="Group 124">
            <a:extLst>
              <a:ext uri="{FF2B5EF4-FFF2-40B4-BE49-F238E27FC236}">
                <a16:creationId xmlns:a16="http://schemas.microsoft.com/office/drawing/2014/main" id="{9AE76C8D-9DAB-4AE4-B856-EF1264754410}"/>
              </a:ext>
            </a:extLst>
          </p:cNvPr>
          <p:cNvGrpSpPr/>
          <p:nvPr/>
        </p:nvGrpSpPr>
        <p:grpSpPr>
          <a:xfrm>
            <a:off x="8071133" y="160910"/>
            <a:ext cx="513325" cy="482823"/>
            <a:chOff x="3626754" y="167081"/>
            <a:chExt cx="801748" cy="801748"/>
          </a:xfrm>
        </p:grpSpPr>
        <p:sp>
          <p:nvSpPr>
            <p:cNvPr id="120" name="Oval 119">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22" name="Picture 121">
              <a:extLst>
                <a:ext uri="{FF2B5EF4-FFF2-40B4-BE49-F238E27FC236}">
                  <a16:creationId xmlns:a16="http://schemas.microsoft.com/office/drawing/2014/main" id="{0FCD2E41-0FD0-41DB-AD3C-1D1992610D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a16="http://schemas.microsoft.com/office/drawing/2014/main" id="{80D076BC-083F-4DED-A9EC-590CC6F2322B}"/>
              </a:ext>
            </a:extLst>
          </p:cNvPr>
          <p:cNvGrpSpPr/>
          <p:nvPr/>
        </p:nvGrpSpPr>
        <p:grpSpPr>
          <a:xfrm>
            <a:off x="3719756" y="160910"/>
            <a:ext cx="484290" cy="482823"/>
            <a:chOff x="7758026" y="167081"/>
            <a:chExt cx="801748" cy="801748"/>
          </a:xfrm>
        </p:grpSpPr>
        <p:sp>
          <p:nvSpPr>
            <p:cNvPr id="127" name="Oval 126">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24" name="Picture 123">
              <a:extLst>
                <a:ext uri="{FF2B5EF4-FFF2-40B4-BE49-F238E27FC236}">
                  <a16:creationId xmlns:a16="http://schemas.microsoft.com/office/drawing/2014/main" id="{26DAE24C-9B8A-489A-AAEE-BFA50806E0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92" name="!!MatThu1a">
            <a:hlinkClick r:id="rId8" action="ppaction://hlinksldjump"/>
            <a:extLst>
              <a:ext uri="{FF2B5EF4-FFF2-40B4-BE49-F238E27FC236}">
                <a16:creationId xmlns:a16="http://schemas.microsoft.com/office/drawing/2014/main" id="{759713D9-016F-4D25-B5FE-5E989EF607F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0254" y="982178"/>
            <a:ext cx="310064" cy="201728"/>
          </a:xfrm>
          <a:prstGeom prst="rect">
            <a:avLst/>
          </a:prstGeom>
        </p:spPr>
      </p:pic>
      <p:sp>
        <p:nvSpPr>
          <p:cNvPr id="137" name="!!MatThu1">
            <a:extLst>
              <a:ext uri="{FF2B5EF4-FFF2-40B4-BE49-F238E27FC236}">
                <a16:creationId xmlns:a16="http://schemas.microsoft.com/office/drawing/2014/main" id="{2BB0A805-A474-4484-A71F-E405B1CC8ACF}"/>
              </a:ext>
            </a:extLst>
          </p:cNvPr>
          <p:cNvSpPr/>
          <p:nvPr/>
        </p:nvSpPr>
        <p:spPr>
          <a:xfrm>
            <a:off x="860608" y="1570579"/>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38" name="Graphic 137">
            <a:extLst>
              <a:ext uri="{FF2B5EF4-FFF2-40B4-BE49-F238E27FC236}">
                <a16:creationId xmlns:a16="http://schemas.microsoft.com/office/drawing/2014/main" id="{3F0018E5-4EDC-44E3-952B-51A811C579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3506" y="1683143"/>
            <a:ext cx="254768" cy="295437"/>
          </a:xfrm>
          <a:prstGeom prst="rect">
            <a:avLst/>
          </a:prstGeom>
        </p:spPr>
      </p:pic>
      <p:pic>
        <p:nvPicPr>
          <p:cNvPr id="139" name="!!MatThu1a">
            <a:hlinkClick r:id="rId11" action="ppaction://hlinksldjump"/>
            <a:extLst>
              <a:ext uri="{FF2B5EF4-FFF2-40B4-BE49-F238E27FC236}">
                <a16:creationId xmlns:a16="http://schemas.microsoft.com/office/drawing/2014/main" id="{8FEB8EA3-E6DE-41C1-934A-80E23C1CCFC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0254" y="1729998"/>
            <a:ext cx="310064" cy="201728"/>
          </a:xfrm>
          <a:prstGeom prst="rect">
            <a:avLst/>
          </a:prstGeom>
        </p:spPr>
      </p:pic>
      <p:sp>
        <p:nvSpPr>
          <p:cNvPr id="140" name="!!MatThu1">
            <a:extLst>
              <a:ext uri="{FF2B5EF4-FFF2-40B4-BE49-F238E27FC236}">
                <a16:creationId xmlns:a16="http://schemas.microsoft.com/office/drawing/2014/main" id="{AADCC31D-3A57-4FC3-8711-A84E111F24C2}"/>
              </a:ext>
            </a:extLst>
          </p:cNvPr>
          <p:cNvSpPr/>
          <p:nvPr/>
        </p:nvSpPr>
        <p:spPr>
          <a:xfrm>
            <a:off x="853304" y="4578997"/>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41"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6202" y="4691560"/>
            <a:ext cx="254768" cy="295437"/>
          </a:xfrm>
          <a:prstGeom prst="rect">
            <a:avLst/>
          </a:prstGeom>
        </p:spPr>
      </p:pic>
      <p:pic>
        <p:nvPicPr>
          <p:cNvPr id="142" name="!!MatThu1a">
            <a:hlinkClick r:id="rId12"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2951" y="4738416"/>
            <a:ext cx="310064" cy="201728"/>
          </a:xfrm>
          <a:prstGeom prst="rect">
            <a:avLst/>
          </a:prstGeom>
        </p:spPr>
      </p:pic>
      <p:sp>
        <p:nvSpPr>
          <p:cNvPr id="143" name="!!MatThu1">
            <a:extLst>
              <a:ext uri="{FF2B5EF4-FFF2-40B4-BE49-F238E27FC236}">
                <a16:creationId xmlns:a16="http://schemas.microsoft.com/office/drawing/2014/main" id="{DE1A8A01-921B-4AEF-9A37-0ED3277EF1E1}"/>
              </a:ext>
            </a:extLst>
          </p:cNvPr>
          <p:cNvSpPr/>
          <p:nvPr/>
        </p:nvSpPr>
        <p:spPr>
          <a:xfrm>
            <a:off x="853304" y="3794103"/>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44" name="Graphic 143">
            <a:extLst>
              <a:ext uri="{FF2B5EF4-FFF2-40B4-BE49-F238E27FC236}">
                <a16:creationId xmlns:a16="http://schemas.microsoft.com/office/drawing/2014/main" id="{B66EF857-DAC1-4693-8ADB-F9D93F4FACF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6202" y="3906667"/>
            <a:ext cx="254768" cy="295437"/>
          </a:xfrm>
          <a:prstGeom prst="rect">
            <a:avLst/>
          </a:prstGeom>
        </p:spPr>
      </p:pic>
      <p:pic>
        <p:nvPicPr>
          <p:cNvPr id="145" name="!!MatThu1a">
            <a:hlinkClick r:id="rId12" action="ppaction://hlinksldjump"/>
            <a:extLst>
              <a:ext uri="{FF2B5EF4-FFF2-40B4-BE49-F238E27FC236}">
                <a16:creationId xmlns:a16="http://schemas.microsoft.com/office/drawing/2014/main" id="{D91C1DFE-104B-4C42-B303-F797BEC9828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2951" y="3953522"/>
            <a:ext cx="310064" cy="201728"/>
          </a:xfrm>
          <a:prstGeom prst="rect">
            <a:avLst/>
          </a:prstGeom>
        </p:spPr>
      </p:pic>
      <p:sp>
        <p:nvSpPr>
          <p:cNvPr id="146" name="!!MatThu1">
            <a:extLst>
              <a:ext uri="{FF2B5EF4-FFF2-40B4-BE49-F238E27FC236}">
                <a16:creationId xmlns:a16="http://schemas.microsoft.com/office/drawing/2014/main" id="{A3B1B0E2-736F-4FE2-9DF4-B62E45A9A20E}"/>
              </a:ext>
            </a:extLst>
          </p:cNvPr>
          <p:cNvSpPr/>
          <p:nvPr/>
        </p:nvSpPr>
        <p:spPr>
          <a:xfrm>
            <a:off x="853304" y="3033385"/>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47" name="Graphic 146">
            <a:extLst>
              <a:ext uri="{FF2B5EF4-FFF2-40B4-BE49-F238E27FC236}">
                <a16:creationId xmlns:a16="http://schemas.microsoft.com/office/drawing/2014/main" id="{54B70B13-66CB-4E0D-9307-4992919E6AD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6202" y="3145949"/>
            <a:ext cx="254768" cy="295437"/>
          </a:xfrm>
          <a:prstGeom prst="rect">
            <a:avLst/>
          </a:prstGeom>
        </p:spPr>
      </p:pic>
      <p:pic>
        <p:nvPicPr>
          <p:cNvPr id="148" name="!!MatThu1a">
            <a:hlinkClick r:id="rId13" action="ppaction://hlinksldjump"/>
            <a:extLst>
              <a:ext uri="{FF2B5EF4-FFF2-40B4-BE49-F238E27FC236}">
                <a16:creationId xmlns:a16="http://schemas.microsoft.com/office/drawing/2014/main" id="{8BD5F47D-C2C3-46F3-AC14-E62A4807A5C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2951" y="3192804"/>
            <a:ext cx="310064" cy="201728"/>
          </a:xfrm>
          <a:prstGeom prst="rect">
            <a:avLst/>
          </a:prstGeom>
        </p:spPr>
      </p:pic>
      <p:sp>
        <p:nvSpPr>
          <p:cNvPr id="149" name="!!MatThu1">
            <a:extLst>
              <a:ext uri="{FF2B5EF4-FFF2-40B4-BE49-F238E27FC236}">
                <a16:creationId xmlns:a16="http://schemas.microsoft.com/office/drawing/2014/main" id="{C3960F29-9679-4175-9B34-026347A9CC93}"/>
              </a:ext>
            </a:extLst>
          </p:cNvPr>
          <p:cNvSpPr/>
          <p:nvPr/>
        </p:nvSpPr>
        <p:spPr>
          <a:xfrm>
            <a:off x="853304" y="2299984"/>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50" name="Graphic 149">
            <a:extLst>
              <a:ext uri="{FF2B5EF4-FFF2-40B4-BE49-F238E27FC236}">
                <a16:creationId xmlns:a16="http://schemas.microsoft.com/office/drawing/2014/main" id="{1030DB5F-DDB4-4CF8-99B7-F7B34C4EAE4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6202" y="2412548"/>
            <a:ext cx="254768" cy="295437"/>
          </a:xfrm>
          <a:prstGeom prst="rect">
            <a:avLst/>
          </a:prstGeom>
        </p:spPr>
      </p:pic>
      <p:pic>
        <p:nvPicPr>
          <p:cNvPr id="151" name="!!MatThu1a">
            <a:hlinkClick r:id="rId14" action="ppaction://hlinksldjump"/>
            <a:extLst>
              <a:ext uri="{FF2B5EF4-FFF2-40B4-BE49-F238E27FC236}">
                <a16:creationId xmlns:a16="http://schemas.microsoft.com/office/drawing/2014/main" id="{CFAF447D-BB29-4642-867C-E970760CCA5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2951" y="2459403"/>
            <a:ext cx="310064" cy="201728"/>
          </a:xfrm>
          <a:prstGeom prst="rect">
            <a:avLst/>
          </a:prstGeom>
        </p:spPr>
      </p:pic>
      <p:sp>
        <p:nvSpPr>
          <p:cNvPr id="100" name="!!o6d">
            <a:extLst>
              <a:ext uri="{FF2B5EF4-FFF2-40B4-BE49-F238E27FC236}">
                <a16:creationId xmlns:a16="http://schemas.microsoft.com/office/drawing/2014/main" id="{5D60AA6F-C4C3-4178-A95C-93C745CA13FE}"/>
              </a:ext>
            </a:extLst>
          </p:cNvPr>
          <p:cNvSpPr/>
          <p:nvPr/>
        </p:nvSpPr>
        <p:spPr>
          <a:xfrm>
            <a:off x="6380218" y="5292247"/>
            <a:ext cx="683822" cy="683822"/>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14" name="!!6d">
            <a:extLst>
              <a:ext uri="{FF2B5EF4-FFF2-40B4-BE49-F238E27FC236}">
                <a16:creationId xmlns:a16="http://schemas.microsoft.com/office/drawing/2014/main" id="{E1DD5BC0-8741-4818-896B-6C8355D3C1FC}"/>
              </a:ext>
            </a:extLst>
          </p:cNvPr>
          <p:cNvSpPr txBox="1"/>
          <p:nvPr/>
        </p:nvSpPr>
        <p:spPr>
          <a:xfrm>
            <a:off x="6485459" y="5341846"/>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135" name="!!MatThu1">
            <a:extLst>
              <a:ext uri="{FF2B5EF4-FFF2-40B4-BE49-F238E27FC236}">
                <a16:creationId xmlns:a16="http://schemas.microsoft.com/office/drawing/2014/main" id="{AADCC31D-3A57-4FC3-8711-A84E111F24C2}"/>
              </a:ext>
            </a:extLst>
          </p:cNvPr>
          <p:cNvSpPr/>
          <p:nvPr/>
        </p:nvSpPr>
        <p:spPr>
          <a:xfrm>
            <a:off x="844929" y="5351456"/>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36"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7827" y="5464020"/>
            <a:ext cx="254768" cy="295437"/>
          </a:xfrm>
          <a:prstGeom prst="rect">
            <a:avLst/>
          </a:prstGeom>
        </p:spPr>
      </p:pic>
      <p:pic>
        <p:nvPicPr>
          <p:cNvPr id="152" name="!!MatThu1a">
            <a:hlinkClick r:id="rId15"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44575" y="5510875"/>
            <a:ext cx="310064" cy="201728"/>
          </a:xfrm>
          <a:prstGeom prst="rect">
            <a:avLst/>
          </a:prstGeom>
        </p:spPr>
      </p:pic>
      <p:sp>
        <p:nvSpPr>
          <p:cNvPr id="156" name="!!o6e">
            <a:extLst>
              <a:ext uri="{FF2B5EF4-FFF2-40B4-BE49-F238E27FC236}">
                <a16:creationId xmlns:a16="http://schemas.microsoft.com/office/drawing/2014/main" id="{8393C699-A172-430D-A5F9-804AEBDA96E1}"/>
              </a:ext>
            </a:extLst>
          </p:cNvPr>
          <p:cNvSpPr/>
          <p:nvPr/>
        </p:nvSpPr>
        <p:spPr>
          <a:xfrm>
            <a:off x="6385206" y="6082639"/>
            <a:ext cx="683822" cy="683822"/>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60" name="!!o6f">
            <a:extLst>
              <a:ext uri="{FF2B5EF4-FFF2-40B4-BE49-F238E27FC236}">
                <a16:creationId xmlns:a16="http://schemas.microsoft.com/office/drawing/2014/main" id="{BD5138D8-D48C-4B2B-810C-A7390309513B}"/>
              </a:ext>
            </a:extLst>
          </p:cNvPr>
          <p:cNvSpPr/>
          <p:nvPr/>
        </p:nvSpPr>
        <p:spPr>
          <a:xfrm>
            <a:off x="5609004" y="6060696"/>
            <a:ext cx="685497"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63" name="!!6e">
            <a:extLst>
              <a:ext uri="{FF2B5EF4-FFF2-40B4-BE49-F238E27FC236}">
                <a16:creationId xmlns:a16="http://schemas.microsoft.com/office/drawing/2014/main" id="{FD8EAF7B-1976-4595-9D26-91DEBA7DF582}"/>
              </a:ext>
            </a:extLst>
          </p:cNvPr>
          <p:cNvSpPr txBox="1"/>
          <p:nvPr/>
        </p:nvSpPr>
        <p:spPr>
          <a:xfrm>
            <a:off x="6488885" y="6132239"/>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164" name="!!6f">
            <a:extLst>
              <a:ext uri="{FF2B5EF4-FFF2-40B4-BE49-F238E27FC236}">
                <a16:creationId xmlns:a16="http://schemas.microsoft.com/office/drawing/2014/main" id="{718678B9-2AE5-405F-86C5-1897ADA8872B}"/>
              </a:ext>
            </a:extLst>
          </p:cNvPr>
          <p:cNvSpPr txBox="1"/>
          <p:nvPr/>
        </p:nvSpPr>
        <p:spPr>
          <a:xfrm>
            <a:off x="5757440" y="614113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i</a:t>
            </a:r>
          </a:p>
        </p:txBody>
      </p:sp>
      <p:sp>
        <p:nvSpPr>
          <p:cNvPr id="169" name="!!MatThu1">
            <a:extLst>
              <a:ext uri="{FF2B5EF4-FFF2-40B4-BE49-F238E27FC236}">
                <a16:creationId xmlns:a16="http://schemas.microsoft.com/office/drawing/2014/main" id="{AADCC31D-3A57-4FC3-8711-A84E111F24C2}"/>
              </a:ext>
            </a:extLst>
          </p:cNvPr>
          <p:cNvSpPr/>
          <p:nvPr/>
        </p:nvSpPr>
        <p:spPr>
          <a:xfrm>
            <a:off x="853304" y="6134737"/>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70"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6202" y="6247301"/>
            <a:ext cx="254768" cy="295437"/>
          </a:xfrm>
          <a:prstGeom prst="rect">
            <a:avLst/>
          </a:prstGeom>
        </p:spPr>
      </p:pic>
      <p:pic>
        <p:nvPicPr>
          <p:cNvPr id="171" name="!!MatThu1a">
            <a:hlinkClick r:id="rId16"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2951" y="6294156"/>
            <a:ext cx="310064" cy="201728"/>
          </a:xfrm>
          <a:prstGeom prst="rect">
            <a:avLst/>
          </a:prstGeom>
        </p:spPr>
      </p:pic>
      <p:sp>
        <p:nvSpPr>
          <p:cNvPr id="195" name="!!o4a">
            <a:extLst>
              <a:ext uri="{FF2B5EF4-FFF2-40B4-BE49-F238E27FC236}">
                <a16:creationId xmlns:a16="http://schemas.microsoft.com/office/drawing/2014/main" id="{5130F1CE-E750-4481-B48D-4EE16F021D85}"/>
              </a:ext>
            </a:extLst>
          </p:cNvPr>
          <p:cNvSpPr/>
          <p:nvPr/>
        </p:nvSpPr>
        <p:spPr>
          <a:xfrm>
            <a:off x="7914102" y="3027234"/>
            <a:ext cx="683822" cy="68044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96" name="!!4a">
            <a:extLst>
              <a:ext uri="{FF2B5EF4-FFF2-40B4-BE49-F238E27FC236}">
                <a16:creationId xmlns:a16="http://schemas.microsoft.com/office/drawing/2014/main" id="{45C80C97-0521-4C37-9622-9F2872ED57D7}"/>
              </a:ext>
            </a:extLst>
          </p:cNvPr>
          <p:cNvSpPr txBox="1"/>
          <p:nvPr/>
        </p:nvSpPr>
        <p:spPr>
          <a:xfrm>
            <a:off x="8004006" y="3045199"/>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203" name="!!o6a">
            <a:extLst>
              <a:ext uri="{FF2B5EF4-FFF2-40B4-BE49-F238E27FC236}">
                <a16:creationId xmlns:a16="http://schemas.microsoft.com/office/drawing/2014/main" id="{FF4C83EB-3167-4E4A-A69D-118722699811}"/>
              </a:ext>
            </a:extLst>
          </p:cNvPr>
          <p:cNvSpPr/>
          <p:nvPr/>
        </p:nvSpPr>
        <p:spPr>
          <a:xfrm>
            <a:off x="7145466" y="6071749"/>
            <a:ext cx="678391" cy="710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04" name="!!6a">
            <a:extLst>
              <a:ext uri="{FF2B5EF4-FFF2-40B4-BE49-F238E27FC236}">
                <a16:creationId xmlns:a16="http://schemas.microsoft.com/office/drawing/2014/main" id="{44BB4971-F9DB-44A8-9470-87DD42F9005E}"/>
              </a:ext>
            </a:extLst>
          </p:cNvPr>
          <p:cNvSpPr txBox="1"/>
          <p:nvPr/>
        </p:nvSpPr>
        <p:spPr>
          <a:xfrm>
            <a:off x="7276907" y="6123819"/>
            <a:ext cx="458381" cy="60733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235" name="!!o6b">
            <a:extLst>
              <a:ext uri="{FF2B5EF4-FFF2-40B4-BE49-F238E27FC236}">
                <a16:creationId xmlns:a16="http://schemas.microsoft.com/office/drawing/2014/main" id="{EE29FB25-2E39-4408-8350-C5AF3CCE47E8}"/>
              </a:ext>
            </a:extLst>
          </p:cNvPr>
          <p:cNvSpPr/>
          <p:nvPr/>
        </p:nvSpPr>
        <p:spPr>
          <a:xfrm>
            <a:off x="6389365" y="3793180"/>
            <a:ext cx="694041" cy="683822"/>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42" name="!!6b">
            <a:extLst>
              <a:ext uri="{FF2B5EF4-FFF2-40B4-BE49-F238E27FC236}">
                <a16:creationId xmlns:a16="http://schemas.microsoft.com/office/drawing/2014/main" id="{5FF2194D-BE2B-4907-86C6-A1AC1C9E5EC9}"/>
              </a:ext>
            </a:extLst>
          </p:cNvPr>
          <p:cNvSpPr txBox="1"/>
          <p:nvPr/>
        </p:nvSpPr>
        <p:spPr>
          <a:xfrm>
            <a:off x="6499052" y="3842781"/>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q</a:t>
            </a:r>
          </a:p>
        </p:txBody>
      </p:sp>
      <p:sp>
        <p:nvSpPr>
          <p:cNvPr id="249" name="!!o6b">
            <a:extLst>
              <a:ext uri="{FF2B5EF4-FFF2-40B4-BE49-F238E27FC236}">
                <a16:creationId xmlns:a16="http://schemas.microsoft.com/office/drawing/2014/main" id="{EE29FB25-2E39-4408-8350-C5AF3CCE47E8}"/>
              </a:ext>
            </a:extLst>
          </p:cNvPr>
          <p:cNvSpPr/>
          <p:nvPr/>
        </p:nvSpPr>
        <p:spPr>
          <a:xfrm>
            <a:off x="4880046" y="3787396"/>
            <a:ext cx="683822" cy="66931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50" name="!!o6c">
            <a:extLst>
              <a:ext uri="{FF2B5EF4-FFF2-40B4-BE49-F238E27FC236}">
                <a16:creationId xmlns:a16="http://schemas.microsoft.com/office/drawing/2014/main" id="{39C470D0-E8A7-4E3F-A266-CF08932EC1F5}"/>
              </a:ext>
            </a:extLst>
          </p:cNvPr>
          <p:cNvSpPr/>
          <p:nvPr/>
        </p:nvSpPr>
        <p:spPr>
          <a:xfrm>
            <a:off x="5625474" y="3773545"/>
            <a:ext cx="674413"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51" name="!!6c">
            <a:extLst>
              <a:ext uri="{FF2B5EF4-FFF2-40B4-BE49-F238E27FC236}">
                <a16:creationId xmlns:a16="http://schemas.microsoft.com/office/drawing/2014/main" id="{46798CD4-5576-4B38-B7D4-CA6AF9A50B7A}"/>
              </a:ext>
            </a:extLst>
          </p:cNvPr>
          <p:cNvSpPr txBox="1"/>
          <p:nvPr/>
        </p:nvSpPr>
        <p:spPr>
          <a:xfrm>
            <a:off x="5718037" y="383699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o</a:t>
            </a:r>
          </a:p>
        </p:txBody>
      </p:sp>
      <p:sp>
        <p:nvSpPr>
          <p:cNvPr id="252" name="!!6b">
            <a:extLst>
              <a:ext uri="{FF2B5EF4-FFF2-40B4-BE49-F238E27FC236}">
                <a16:creationId xmlns:a16="http://schemas.microsoft.com/office/drawing/2014/main" id="{5FF2194D-BE2B-4907-86C6-A1AC1C9E5EC9}"/>
              </a:ext>
            </a:extLst>
          </p:cNvPr>
          <p:cNvSpPr txBox="1"/>
          <p:nvPr/>
        </p:nvSpPr>
        <p:spPr>
          <a:xfrm>
            <a:off x="4954480" y="383699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c</a:t>
            </a:r>
          </a:p>
        </p:txBody>
      </p:sp>
      <p:sp>
        <p:nvSpPr>
          <p:cNvPr id="123" name="!!o3g">
            <a:extLst>
              <a:ext uri="{FF2B5EF4-FFF2-40B4-BE49-F238E27FC236}">
                <a16:creationId xmlns:a16="http://schemas.microsoft.com/office/drawing/2014/main" id="{AF1F081E-A220-4762-9AB4-D4980F2967F4}"/>
              </a:ext>
            </a:extLst>
          </p:cNvPr>
          <p:cNvSpPr/>
          <p:nvPr/>
        </p:nvSpPr>
        <p:spPr>
          <a:xfrm>
            <a:off x="5657793" y="2266212"/>
            <a:ext cx="683822" cy="70125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30" name="!!3g">
            <a:extLst>
              <a:ext uri="{FF2B5EF4-FFF2-40B4-BE49-F238E27FC236}">
                <a16:creationId xmlns:a16="http://schemas.microsoft.com/office/drawing/2014/main" id="{85635BD7-087E-4F1A-95B1-E4E076C8BD3B}"/>
              </a:ext>
            </a:extLst>
          </p:cNvPr>
          <p:cNvSpPr txBox="1"/>
          <p:nvPr/>
        </p:nvSpPr>
        <p:spPr>
          <a:xfrm>
            <a:off x="5769006" y="2301015"/>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b</a:t>
            </a:r>
          </a:p>
        </p:txBody>
      </p:sp>
      <p:sp>
        <p:nvSpPr>
          <p:cNvPr id="179" name="!!o6e">
            <a:extLst>
              <a:ext uri="{FF2B5EF4-FFF2-40B4-BE49-F238E27FC236}">
                <a16:creationId xmlns:a16="http://schemas.microsoft.com/office/drawing/2014/main" id="{8393C699-A172-430D-A5F9-804AEBDA96E1}"/>
              </a:ext>
            </a:extLst>
          </p:cNvPr>
          <p:cNvSpPr/>
          <p:nvPr/>
        </p:nvSpPr>
        <p:spPr>
          <a:xfrm>
            <a:off x="5626372" y="4514949"/>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80" name="!!6e">
            <a:extLst>
              <a:ext uri="{FF2B5EF4-FFF2-40B4-BE49-F238E27FC236}">
                <a16:creationId xmlns:a16="http://schemas.microsoft.com/office/drawing/2014/main" id="{FD8EAF7B-1976-4595-9D26-91DEBA7DF582}"/>
              </a:ext>
            </a:extLst>
          </p:cNvPr>
          <p:cNvSpPr txBox="1"/>
          <p:nvPr/>
        </p:nvSpPr>
        <p:spPr>
          <a:xfrm>
            <a:off x="5744561" y="4564550"/>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
        <p:nvSpPr>
          <p:cNvPr id="20" name="!!o4a">
            <a:extLst>
              <a:ext uri="{FF2B5EF4-FFF2-40B4-BE49-F238E27FC236}">
                <a16:creationId xmlns:a16="http://schemas.microsoft.com/office/drawing/2014/main" id="{FDA18E49-376E-C843-9810-58CB0725AFE3}"/>
              </a:ext>
            </a:extLst>
          </p:cNvPr>
          <p:cNvSpPr/>
          <p:nvPr/>
        </p:nvSpPr>
        <p:spPr>
          <a:xfrm>
            <a:off x="8672518" y="3028098"/>
            <a:ext cx="683822" cy="68044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1" name="!!4a">
            <a:extLst>
              <a:ext uri="{FF2B5EF4-FFF2-40B4-BE49-F238E27FC236}">
                <a16:creationId xmlns:a16="http://schemas.microsoft.com/office/drawing/2014/main" id="{B3F3B303-0CBF-E831-450E-DA557CB93FC2}"/>
              </a:ext>
            </a:extLst>
          </p:cNvPr>
          <p:cNvSpPr txBox="1"/>
          <p:nvPr/>
        </p:nvSpPr>
        <p:spPr>
          <a:xfrm>
            <a:off x="8806831" y="3054628"/>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m</a:t>
            </a:r>
          </a:p>
        </p:txBody>
      </p:sp>
      <p:sp>
        <p:nvSpPr>
          <p:cNvPr id="6" name="!!o4c">
            <a:extLst>
              <a:ext uri="{FF2B5EF4-FFF2-40B4-BE49-F238E27FC236}">
                <a16:creationId xmlns:a16="http://schemas.microsoft.com/office/drawing/2014/main" id="{5B57CD5D-E9BB-991D-4DCC-94B67DB250E8}"/>
              </a:ext>
            </a:extLst>
          </p:cNvPr>
          <p:cNvSpPr/>
          <p:nvPr/>
        </p:nvSpPr>
        <p:spPr>
          <a:xfrm>
            <a:off x="4100012" y="813685"/>
            <a:ext cx="683822" cy="68615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7" name="!!4c">
            <a:extLst>
              <a:ext uri="{FF2B5EF4-FFF2-40B4-BE49-F238E27FC236}">
                <a16:creationId xmlns:a16="http://schemas.microsoft.com/office/drawing/2014/main" id="{78F7BFD9-71F5-7A9F-3978-67A575B63877}"/>
              </a:ext>
            </a:extLst>
          </p:cNvPr>
          <p:cNvSpPr txBox="1"/>
          <p:nvPr/>
        </p:nvSpPr>
        <p:spPr>
          <a:xfrm>
            <a:off x="4197556" y="869291"/>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8" name="!!o3g">
            <a:extLst>
              <a:ext uri="{FF2B5EF4-FFF2-40B4-BE49-F238E27FC236}">
                <a16:creationId xmlns:a16="http://schemas.microsoft.com/office/drawing/2014/main" id="{D8C281CA-3791-571C-B011-ED87C78B4A0E}"/>
              </a:ext>
            </a:extLst>
          </p:cNvPr>
          <p:cNvSpPr/>
          <p:nvPr/>
        </p:nvSpPr>
        <p:spPr>
          <a:xfrm>
            <a:off x="5660281" y="1535588"/>
            <a:ext cx="683822" cy="709517"/>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9" name="!!3g">
            <a:extLst>
              <a:ext uri="{FF2B5EF4-FFF2-40B4-BE49-F238E27FC236}">
                <a16:creationId xmlns:a16="http://schemas.microsoft.com/office/drawing/2014/main" id="{91C6408E-7E4D-00CC-AD60-5C981D197A96}"/>
              </a:ext>
            </a:extLst>
          </p:cNvPr>
          <p:cNvSpPr txBox="1"/>
          <p:nvPr/>
        </p:nvSpPr>
        <p:spPr>
          <a:xfrm>
            <a:off x="5754901" y="159844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19" name="!!o4c">
            <a:extLst>
              <a:ext uri="{FF2B5EF4-FFF2-40B4-BE49-F238E27FC236}">
                <a16:creationId xmlns:a16="http://schemas.microsoft.com/office/drawing/2014/main" id="{4B9B9601-F237-C4F6-7E83-7C1D3B9131DD}"/>
              </a:ext>
            </a:extLst>
          </p:cNvPr>
          <p:cNvSpPr/>
          <p:nvPr/>
        </p:nvSpPr>
        <p:spPr>
          <a:xfrm>
            <a:off x="4862297" y="813605"/>
            <a:ext cx="683822" cy="68615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31" name="!!4c">
            <a:extLst>
              <a:ext uri="{FF2B5EF4-FFF2-40B4-BE49-F238E27FC236}">
                <a16:creationId xmlns:a16="http://schemas.microsoft.com/office/drawing/2014/main" id="{21B106EE-01D7-5366-4141-EC9C91CBDDDF}"/>
              </a:ext>
            </a:extLst>
          </p:cNvPr>
          <p:cNvSpPr txBox="1"/>
          <p:nvPr/>
        </p:nvSpPr>
        <p:spPr>
          <a:xfrm>
            <a:off x="4995691" y="869211"/>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66" name="!!o6b">
            <a:extLst>
              <a:ext uri="{FF2B5EF4-FFF2-40B4-BE49-F238E27FC236}">
                <a16:creationId xmlns:a16="http://schemas.microsoft.com/office/drawing/2014/main" id="{71FC087F-A0CD-6F82-E701-5F93F7697C32}"/>
              </a:ext>
            </a:extLst>
          </p:cNvPr>
          <p:cNvSpPr/>
          <p:nvPr/>
        </p:nvSpPr>
        <p:spPr>
          <a:xfrm>
            <a:off x="7922731" y="3774169"/>
            <a:ext cx="683822" cy="66931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67" name="!!o6c">
            <a:extLst>
              <a:ext uri="{FF2B5EF4-FFF2-40B4-BE49-F238E27FC236}">
                <a16:creationId xmlns:a16="http://schemas.microsoft.com/office/drawing/2014/main" id="{CCB32FA6-02A5-2C48-3FCE-68F17F1EA296}"/>
              </a:ext>
            </a:extLst>
          </p:cNvPr>
          <p:cNvSpPr/>
          <p:nvPr/>
        </p:nvSpPr>
        <p:spPr>
          <a:xfrm>
            <a:off x="8686084" y="3778243"/>
            <a:ext cx="674413"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68" name="!!6c">
            <a:extLst>
              <a:ext uri="{FF2B5EF4-FFF2-40B4-BE49-F238E27FC236}">
                <a16:creationId xmlns:a16="http://schemas.microsoft.com/office/drawing/2014/main" id="{B3A5FA4A-5C9B-2127-CA28-A0D4875AA1D9}"/>
              </a:ext>
            </a:extLst>
          </p:cNvPr>
          <p:cNvSpPr txBox="1"/>
          <p:nvPr/>
        </p:nvSpPr>
        <p:spPr>
          <a:xfrm>
            <a:off x="8760721" y="3823770"/>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69" name="!!6b">
            <a:extLst>
              <a:ext uri="{FF2B5EF4-FFF2-40B4-BE49-F238E27FC236}">
                <a16:creationId xmlns:a16="http://schemas.microsoft.com/office/drawing/2014/main" id="{EF1801CC-FEA8-D09E-3869-72D88EEF6F60}"/>
              </a:ext>
            </a:extLst>
          </p:cNvPr>
          <p:cNvSpPr txBox="1"/>
          <p:nvPr/>
        </p:nvSpPr>
        <p:spPr>
          <a:xfrm>
            <a:off x="7997164" y="3823770"/>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4" name="!!o4c">
            <a:extLst>
              <a:ext uri="{FF2B5EF4-FFF2-40B4-BE49-F238E27FC236}">
                <a16:creationId xmlns:a16="http://schemas.microsoft.com/office/drawing/2014/main" id="{2E26AC3D-941A-D336-D832-26E9F3648E93}"/>
              </a:ext>
            </a:extLst>
          </p:cNvPr>
          <p:cNvSpPr/>
          <p:nvPr/>
        </p:nvSpPr>
        <p:spPr>
          <a:xfrm>
            <a:off x="5639818" y="813605"/>
            <a:ext cx="683822" cy="68615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5" name="!!4c">
            <a:extLst>
              <a:ext uri="{FF2B5EF4-FFF2-40B4-BE49-F238E27FC236}">
                <a16:creationId xmlns:a16="http://schemas.microsoft.com/office/drawing/2014/main" id="{76BAB8C3-EC55-522C-CE45-9EE067958305}"/>
              </a:ext>
            </a:extLst>
          </p:cNvPr>
          <p:cNvSpPr txBox="1"/>
          <p:nvPr/>
        </p:nvSpPr>
        <p:spPr>
          <a:xfrm>
            <a:off x="5737362" y="869211"/>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g</a:t>
            </a:r>
          </a:p>
        </p:txBody>
      </p:sp>
      <p:sp>
        <p:nvSpPr>
          <p:cNvPr id="53" name="!!o4a">
            <a:extLst>
              <a:ext uri="{FF2B5EF4-FFF2-40B4-BE49-F238E27FC236}">
                <a16:creationId xmlns:a16="http://schemas.microsoft.com/office/drawing/2014/main" id="{160F8EF5-F792-1629-84AD-1F16B01CBB06}"/>
              </a:ext>
            </a:extLst>
          </p:cNvPr>
          <p:cNvSpPr/>
          <p:nvPr/>
        </p:nvSpPr>
        <p:spPr>
          <a:xfrm>
            <a:off x="7145466" y="3027233"/>
            <a:ext cx="683822" cy="68044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54" name="!!4a">
            <a:extLst>
              <a:ext uri="{FF2B5EF4-FFF2-40B4-BE49-F238E27FC236}">
                <a16:creationId xmlns:a16="http://schemas.microsoft.com/office/drawing/2014/main" id="{90F2FCB3-BD60-1599-3F76-94B55EA8C3D7}"/>
              </a:ext>
            </a:extLst>
          </p:cNvPr>
          <p:cNvSpPr txBox="1"/>
          <p:nvPr/>
        </p:nvSpPr>
        <p:spPr>
          <a:xfrm>
            <a:off x="7270703" y="3054628"/>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27" name="!!o6b">
            <a:extLst>
              <a:ext uri="{FF2B5EF4-FFF2-40B4-BE49-F238E27FC236}">
                <a16:creationId xmlns:a16="http://schemas.microsoft.com/office/drawing/2014/main" id="{96FD25C7-DC2D-78B8-30B8-4B278C5390A6}"/>
              </a:ext>
            </a:extLst>
          </p:cNvPr>
          <p:cNvSpPr/>
          <p:nvPr/>
        </p:nvSpPr>
        <p:spPr>
          <a:xfrm>
            <a:off x="7149430" y="3783354"/>
            <a:ext cx="683822" cy="66931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30" name="!!6b">
            <a:extLst>
              <a:ext uri="{FF2B5EF4-FFF2-40B4-BE49-F238E27FC236}">
                <a16:creationId xmlns:a16="http://schemas.microsoft.com/office/drawing/2014/main" id="{5D6EF906-6DD8-1F24-A0C0-5BB7B51D5FC9}"/>
              </a:ext>
            </a:extLst>
          </p:cNvPr>
          <p:cNvSpPr txBox="1"/>
          <p:nvPr/>
        </p:nvSpPr>
        <p:spPr>
          <a:xfrm>
            <a:off x="7223864" y="3832954"/>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
        <p:nvSpPr>
          <p:cNvPr id="34" name="!!o6e">
            <a:extLst>
              <a:ext uri="{FF2B5EF4-FFF2-40B4-BE49-F238E27FC236}">
                <a16:creationId xmlns:a16="http://schemas.microsoft.com/office/drawing/2014/main" id="{C63CFF61-CB57-3F5F-8574-1BC19C08613C}"/>
              </a:ext>
            </a:extLst>
          </p:cNvPr>
          <p:cNvSpPr/>
          <p:nvPr/>
        </p:nvSpPr>
        <p:spPr>
          <a:xfrm>
            <a:off x="7918944" y="4514949"/>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35" name="!!6e">
            <a:extLst>
              <a:ext uri="{FF2B5EF4-FFF2-40B4-BE49-F238E27FC236}">
                <a16:creationId xmlns:a16="http://schemas.microsoft.com/office/drawing/2014/main" id="{56B1127F-9859-683D-F0E0-68CC11858AFB}"/>
              </a:ext>
            </a:extLst>
          </p:cNvPr>
          <p:cNvSpPr txBox="1"/>
          <p:nvPr/>
        </p:nvSpPr>
        <p:spPr>
          <a:xfrm>
            <a:off x="8023281" y="4564550"/>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i</a:t>
            </a:r>
          </a:p>
        </p:txBody>
      </p:sp>
      <p:sp>
        <p:nvSpPr>
          <p:cNvPr id="37" name="!!o6e">
            <a:extLst>
              <a:ext uri="{FF2B5EF4-FFF2-40B4-BE49-F238E27FC236}">
                <a16:creationId xmlns:a16="http://schemas.microsoft.com/office/drawing/2014/main" id="{3E729DD1-A827-4B4F-537D-9A8951D0DAF3}"/>
              </a:ext>
            </a:extLst>
          </p:cNvPr>
          <p:cNvSpPr/>
          <p:nvPr/>
        </p:nvSpPr>
        <p:spPr>
          <a:xfrm>
            <a:off x="8679067" y="4502856"/>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38" name="!!6e">
            <a:extLst>
              <a:ext uri="{FF2B5EF4-FFF2-40B4-BE49-F238E27FC236}">
                <a16:creationId xmlns:a16="http://schemas.microsoft.com/office/drawing/2014/main" id="{1E1651E7-B76A-4349-EAF2-D4EBB6F51A95}"/>
              </a:ext>
            </a:extLst>
          </p:cNvPr>
          <p:cNvSpPr txBox="1"/>
          <p:nvPr/>
        </p:nvSpPr>
        <p:spPr>
          <a:xfrm>
            <a:off x="8783404" y="455245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39" name="!!o6e">
            <a:extLst>
              <a:ext uri="{FF2B5EF4-FFF2-40B4-BE49-F238E27FC236}">
                <a16:creationId xmlns:a16="http://schemas.microsoft.com/office/drawing/2014/main" id="{D2469BDD-4440-F0E7-A98B-AB9B309C3BB0}"/>
              </a:ext>
            </a:extLst>
          </p:cNvPr>
          <p:cNvSpPr/>
          <p:nvPr/>
        </p:nvSpPr>
        <p:spPr>
          <a:xfrm>
            <a:off x="9439190" y="4490763"/>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40" name="!!6e">
            <a:extLst>
              <a:ext uri="{FF2B5EF4-FFF2-40B4-BE49-F238E27FC236}">
                <a16:creationId xmlns:a16="http://schemas.microsoft.com/office/drawing/2014/main" id="{5BC4F731-534D-0A41-D10D-37B96B822F74}"/>
              </a:ext>
            </a:extLst>
          </p:cNvPr>
          <p:cNvSpPr txBox="1"/>
          <p:nvPr/>
        </p:nvSpPr>
        <p:spPr>
          <a:xfrm>
            <a:off x="9543527" y="4540364"/>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c</a:t>
            </a:r>
          </a:p>
        </p:txBody>
      </p:sp>
      <p:sp>
        <p:nvSpPr>
          <p:cNvPr id="42" name="!!o6e">
            <a:extLst>
              <a:ext uri="{FF2B5EF4-FFF2-40B4-BE49-F238E27FC236}">
                <a16:creationId xmlns:a16="http://schemas.microsoft.com/office/drawing/2014/main" id="{051EC236-3099-81BA-1233-15DBAC1C0FA7}"/>
              </a:ext>
            </a:extLst>
          </p:cNvPr>
          <p:cNvSpPr/>
          <p:nvPr/>
        </p:nvSpPr>
        <p:spPr>
          <a:xfrm>
            <a:off x="4869127" y="4514671"/>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44" name="!!6e">
            <a:extLst>
              <a:ext uri="{FF2B5EF4-FFF2-40B4-BE49-F238E27FC236}">
                <a16:creationId xmlns:a16="http://schemas.microsoft.com/office/drawing/2014/main" id="{F92E5504-5740-6979-8245-DDAF0F8B18AB}"/>
              </a:ext>
            </a:extLst>
          </p:cNvPr>
          <p:cNvSpPr txBox="1"/>
          <p:nvPr/>
        </p:nvSpPr>
        <p:spPr>
          <a:xfrm>
            <a:off x="4973465" y="4564272"/>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49" name="!!o6b">
            <a:extLst>
              <a:ext uri="{FF2B5EF4-FFF2-40B4-BE49-F238E27FC236}">
                <a16:creationId xmlns:a16="http://schemas.microsoft.com/office/drawing/2014/main" id="{E51130C3-F8E0-C8CC-092D-96CBB338473F}"/>
              </a:ext>
            </a:extLst>
          </p:cNvPr>
          <p:cNvSpPr/>
          <p:nvPr/>
        </p:nvSpPr>
        <p:spPr>
          <a:xfrm>
            <a:off x="5618887" y="5298546"/>
            <a:ext cx="689794"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55" name="!!6b">
            <a:extLst>
              <a:ext uri="{FF2B5EF4-FFF2-40B4-BE49-F238E27FC236}">
                <a16:creationId xmlns:a16="http://schemas.microsoft.com/office/drawing/2014/main" id="{86D8296A-EED6-7362-9516-B3B12558686B}"/>
              </a:ext>
            </a:extLst>
          </p:cNvPr>
          <p:cNvSpPr txBox="1"/>
          <p:nvPr/>
        </p:nvSpPr>
        <p:spPr>
          <a:xfrm>
            <a:off x="5733872" y="5319352"/>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d</a:t>
            </a:r>
          </a:p>
        </p:txBody>
      </p:sp>
      <p:sp>
        <p:nvSpPr>
          <p:cNvPr id="10" name="!!o4c">
            <a:extLst>
              <a:ext uri="{FF2B5EF4-FFF2-40B4-BE49-F238E27FC236}">
                <a16:creationId xmlns:a16="http://schemas.microsoft.com/office/drawing/2014/main" id="{982C192F-EDDE-212B-B0BC-B8B1BF68C8E8}"/>
              </a:ext>
            </a:extLst>
          </p:cNvPr>
          <p:cNvSpPr/>
          <p:nvPr/>
        </p:nvSpPr>
        <p:spPr>
          <a:xfrm>
            <a:off x="3338931" y="800912"/>
            <a:ext cx="683822" cy="68615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1" name="!!4c">
            <a:extLst>
              <a:ext uri="{FF2B5EF4-FFF2-40B4-BE49-F238E27FC236}">
                <a16:creationId xmlns:a16="http://schemas.microsoft.com/office/drawing/2014/main" id="{F8612ABA-C77F-B2EF-F06C-1C5D059419E2}"/>
              </a:ext>
            </a:extLst>
          </p:cNvPr>
          <p:cNvSpPr txBox="1"/>
          <p:nvPr/>
        </p:nvSpPr>
        <p:spPr>
          <a:xfrm>
            <a:off x="3436474" y="85651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m</a:t>
            </a:r>
          </a:p>
        </p:txBody>
      </p:sp>
      <p:sp>
        <p:nvSpPr>
          <p:cNvPr id="14" name="!!o4c">
            <a:extLst>
              <a:ext uri="{FF2B5EF4-FFF2-40B4-BE49-F238E27FC236}">
                <a16:creationId xmlns:a16="http://schemas.microsoft.com/office/drawing/2014/main" id="{8E12478A-5DB1-CAAB-A544-3571CE24BF57}"/>
              </a:ext>
            </a:extLst>
          </p:cNvPr>
          <p:cNvSpPr/>
          <p:nvPr/>
        </p:nvSpPr>
        <p:spPr>
          <a:xfrm>
            <a:off x="8699345" y="822903"/>
            <a:ext cx="683822" cy="68615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6" name="!!4c">
            <a:extLst>
              <a:ext uri="{FF2B5EF4-FFF2-40B4-BE49-F238E27FC236}">
                <a16:creationId xmlns:a16="http://schemas.microsoft.com/office/drawing/2014/main" id="{A9E28FC5-93DF-EB25-5FE4-AA12ABFE6282}"/>
              </a:ext>
            </a:extLst>
          </p:cNvPr>
          <p:cNvSpPr txBox="1"/>
          <p:nvPr/>
        </p:nvSpPr>
        <p:spPr>
          <a:xfrm>
            <a:off x="8796889" y="896434"/>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c</a:t>
            </a:r>
          </a:p>
        </p:txBody>
      </p:sp>
      <p:sp>
        <p:nvSpPr>
          <p:cNvPr id="22" name="!!o3g">
            <a:extLst>
              <a:ext uri="{FF2B5EF4-FFF2-40B4-BE49-F238E27FC236}">
                <a16:creationId xmlns:a16="http://schemas.microsoft.com/office/drawing/2014/main" id="{6BADA4D6-A3D1-2AF9-21EA-C857A7B7545F}"/>
              </a:ext>
            </a:extLst>
          </p:cNvPr>
          <p:cNvSpPr/>
          <p:nvPr/>
        </p:nvSpPr>
        <p:spPr>
          <a:xfrm>
            <a:off x="4869127" y="1535588"/>
            <a:ext cx="683822" cy="709517"/>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5" name="!!3g">
            <a:extLst>
              <a:ext uri="{FF2B5EF4-FFF2-40B4-BE49-F238E27FC236}">
                <a16:creationId xmlns:a16="http://schemas.microsoft.com/office/drawing/2014/main" id="{2611CCAC-8581-E4DC-3F9B-802F42F90F85}"/>
              </a:ext>
            </a:extLst>
          </p:cNvPr>
          <p:cNvSpPr txBox="1"/>
          <p:nvPr/>
        </p:nvSpPr>
        <p:spPr>
          <a:xfrm>
            <a:off x="4972710" y="1607410"/>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33" name="!!o4a">
            <a:extLst>
              <a:ext uri="{FF2B5EF4-FFF2-40B4-BE49-F238E27FC236}">
                <a16:creationId xmlns:a16="http://schemas.microsoft.com/office/drawing/2014/main" id="{D1B63E8C-353D-E6D7-C2F9-6CBEBC474190}"/>
              </a:ext>
            </a:extLst>
          </p:cNvPr>
          <p:cNvSpPr/>
          <p:nvPr/>
        </p:nvSpPr>
        <p:spPr>
          <a:xfrm>
            <a:off x="4875012" y="3019306"/>
            <a:ext cx="683822" cy="68044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36" name="!!4a">
            <a:extLst>
              <a:ext uri="{FF2B5EF4-FFF2-40B4-BE49-F238E27FC236}">
                <a16:creationId xmlns:a16="http://schemas.microsoft.com/office/drawing/2014/main" id="{FFF2A38B-6AD1-A5DB-5A71-B336ED36CC78}"/>
              </a:ext>
            </a:extLst>
          </p:cNvPr>
          <p:cNvSpPr txBox="1"/>
          <p:nvPr/>
        </p:nvSpPr>
        <p:spPr>
          <a:xfrm>
            <a:off x="4964916" y="3037271"/>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
        <p:nvSpPr>
          <p:cNvPr id="41" name="!!o4a">
            <a:extLst>
              <a:ext uri="{FF2B5EF4-FFF2-40B4-BE49-F238E27FC236}">
                <a16:creationId xmlns:a16="http://schemas.microsoft.com/office/drawing/2014/main" id="{B9D9CE1D-CCB3-1674-5715-9637C512DEEA}"/>
              </a:ext>
            </a:extLst>
          </p:cNvPr>
          <p:cNvSpPr/>
          <p:nvPr/>
        </p:nvSpPr>
        <p:spPr>
          <a:xfrm>
            <a:off x="5633428" y="3020170"/>
            <a:ext cx="683822" cy="68044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45" name="!!4a">
            <a:extLst>
              <a:ext uri="{FF2B5EF4-FFF2-40B4-BE49-F238E27FC236}">
                <a16:creationId xmlns:a16="http://schemas.microsoft.com/office/drawing/2014/main" id="{ECC0C849-95CF-78B0-1651-F993DABA07D1}"/>
              </a:ext>
            </a:extLst>
          </p:cNvPr>
          <p:cNvSpPr txBox="1"/>
          <p:nvPr/>
        </p:nvSpPr>
        <p:spPr>
          <a:xfrm>
            <a:off x="5767741" y="3046700"/>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y</a:t>
            </a:r>
          </a:p>
        </p:txBody>
      </p:sp>
      <p:sp>
        <p:nvSpPr>
          <p:cNvPr id="46" name="!!o4a">
            <a:extLst>
              <a:ext uri="{FF2B5EF4-FFF2-40B4-BE49-F238E27FC236}">
                <a16:creationId xmlns:a16="http://schemas.microsoft.com/office/drawing/2014/main" id="{F3BEB6E0-0A73-24F2-F2B4-E14C4BB67940}"/>
              </a:ext>
            </a:extLst>
          </p:cNvPr>
          <p:cNvSpPr/>
          <p:nvPr/>
        </p:nvSpPr>
        <p:spPr>
          <a:xfrm>
            <a:off x="4106376" y="3019305"/>
            <a:ext cx="683822" cy="68044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47" name="!!4a">
            <a:extLst>
              <a:ext uri="{FF2B5EF4-FFF2-40B4-BE49-F238E27FC236}">
                <a16:creationId xmlns:a16="http://schemas.microsoft.com/office/drawing/2014/main" id="{DB848CE6-D7BE-54F0-D9F7-AF7042591ADF}"/>
              </a:ext>
            </a:extLst>
          </p:cNvPr>
          <p:cNvSpPr txBox="1"/>
          <p:nvPr/>
        </p:nvSpPr>
        <p:spPr>
          <a:xfrm>
            <a:off x="4231613" y="3046700"/>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48" name="!!o4a">
            <a:extLst>
              <a:ext uri="{FF2B5EF4-FFF2-40B4-BE49-F238E27FC236}">
                <a16:creationId xmlns:a16="http://schemas.microsoft.com/office/drawing/2014/main" id="{ABAB975A-61DB-F7F4-0B98-77F79FD27748}"/>
              </a:ext>
            </a:extLst>
          </p:cNvPr>
          <p:cNvSpPr/>
          <p:nvPr/>
        </p:nvSpPr>
        <p:spPr>
          <a:xfrm>
            <a:off x="3355397" y="3009607"/>
            <a:ext cx="683822" cy="68044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50" name="!!4a">
            <a:extLst>
              <a:ext uri="{FF2B5EF4-FFF2-40B4-BE49-F238E27FC236}">
                <a16:creationId xmlns:a16="http://schemas.microsoft.com/office/drawing/2014/main" id="{BC5F0244-DAC9-3240-1A76-8244F4BE15F5}"/>
              </a:ext>
            </a:extLst>
          </p:cNvPr>
          <p:cNvSpPr txBox="1"/>
          <p:nvPr/>
        </p:nvSpPr>
        <p:spPr>
          <a:xfrm>
            <a:off x="3480635" y="3037001"/>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sp>
        <p:nvSpPr>
          <p:cNvPr id="52" name="!!o6e">
            <a:extLst>
              <a:ext uri="{FF2B5EF4-FFF2-40B4-BE49-F238E27FC236}">
                <a16:creationId xmlns:a16="http://schemas.microsoft.com/office/drawing/2014/main" id="{15F97EFB-1BF9-F814-2CAC-5AACA4565C5A}"/>
              </a:ext>
            </a:extLst>
          </p:cNvPr>
          <p:cNvSpPr/>
          <p:nvPr/>
        </p:nvSpPr>
        <p:spPr>
          <a:xfrm>
            <a:off x="4093923" y="4497315"/>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57" name="!!6e">
            <a:extLst>
              <a:ext uri="{FF2B5EF4-FFF2-40B4-BE49-F238E27FC236}">
                <a16:creationId xmlns:a16="http://schemas.microsoft.com/office/drawing/2014/main" id="{6D69D09C-4561-F720-3869-31C563504848}"/>
              </a:ext>
            </a:extLst>
          </p:cNvPr>
          <p:cNvSpPr txBox="1"/>
          <p:nvPr/>
        </p:nvSpPr>
        <p:spPr>
          <a:xfrm>
            <a:off x="4198261" y="4546915"/>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k</a:t>
            </a:r>
          </a:p>
        </p:txBody>
      </p:sp>
      <p:sp>
        <p:nvSpPr>
          <p:cNvPr id="62" name="!!o6e">
            <a:extLst>
              <a:ext uri="{FF2B5EF4-FFF2-40B4-BE49-F238E27FC236}">
                <a16:creationId xmlns:a16="http://schemas.microsoft.com/office/drawing/2014/main" id="{E0CB4BFC-BB58-B835-EC1F-8F27E5DE0D48}"/>
              </a:ext>
            </a:extLst>
          </p:cNvPr>
          <p:cNvSpPr/>
          <p:nvPr/>
        </p:nvSpPr>
        <p:spPr>
          <a:xfrm>
            <a:off x="4079647" y="6030245"/>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72" name="!!6e">
            <a:extLst>
              <a:ext uri="{FF2B5EF4-FFF2-40B4-BE49-F238E27FC236}">
                <a16:creationId xmlns:a16="http://schemas.microsoft.com/office/drawing/2014/main" id="{7F12914B-B4DC-0A49-749C-21AC91187158}"/>
              </a:ext>
            </a:extLst>
          </p:cNvPr>
          <p:cNvSpPr txBox="1"/>
          <p:nvPr/>
        </p:nvSpPr>
        <p:spPr>
          <a:xfrm>
            <a:off x="4183326" y="6079846"/>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sp>
        <p:nvSpPr>
          <p:cNvPr id="74" name="!!o6a">
            <a:extLst>
              <a:ext uri="{FF2B5EF4-FFF2-40B4-BE49-F238E27FC236}">
                <a16:creationId xmlns:a16="http://schemas.microsoft.com/office/drawing/2014/main" id="{0BC9A226-D27E-83C7-8CDC-3A9BE8CAD405}"/>
              </a:ext>
            </a:extLst>
          </p:cNvPr>
          <p:cNvSpPr/>
          <p:nvPr/>
        </p:nvSpPr>
        <p:spPr>
          <a:xfrm>
            <a:off x="4839907" y="6019356"/>
            <a:ext cx="678391" cy="710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75" name="!!6a">
            <a:extLst>
              <a:ext uri="{FF2B5EF4-FFF2-40B4-BE49-F238E27FC236}">
                <a16:creationId xmlns:a16="http://schemas.microsoft.com/office/drawing/2014/main" id="{E128188F-FDD3-31AC-92C9-7E5249541DF3}"/>
              </a:ext>
            </a:extLst>
          </p:cNvPr>
          <p:cNvSpPr txBox="1"/>
          <p:nvPr/>
        </p:nvSpPr>
        <p:spPr>
          <a:xfrm>
            <a:off x="4971347" y="6071426"/>
            <a:ext cx="458381" cy="60733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83" name="!!o6e">
            <a:extLst>
              <a:ext uri="{FF2B5EF4-FFF2-40B4-BE49-F238E27FC236}">
                <a16:creationId xmlns:a16="http://schemas.microsoft.com/office/drawing/2014/main" id="{8C76758F-4F07-A53B-51B8-54B95445F7CA}"/>
              </a:ext>
            </a:extLst>
          </p:cNvPr>
          <p:cNvSpPr/>
          <p:nvPr/>
        </p:nvSpPr>
        <p:spPr>
          <a:xfrm>
            <a:off x="8691712" y="6091536"/>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86" name="!!o6f">
            <a:extLst>
              <a:ext uri="{FF2B5EF4-FFF2-40B4-BE49-F238E27FC236}">
                <a16:creationId xmlns:a16="http://schemas.microsoft.com/office/drawing/2014/main" id="{49F41A3D-BABB-590E-3969-5560F150A029}"/>
              </a:ext>
            </a:extLst>
          </p:cNvPr>
          <p:cNvSpPr/>
          <p:nvPr/>
        </p:nvSpPr>
        <p:spPr>
          <a:xfrm>
            <a:off x="7915510" y="6069594"/>
            <a:ext cx="685497"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87" name="!!6e">
            <a:extLst>
              <a:ext uri="{FF2B5EF4-FFF2-40B4-BE49-F238E27FC236}">
                <a16:creationId xmlns:a16="http://schemas.microsoft.com/office/drawing/2014/main" id="{B70CDFCD-5112-4CE1-9C35-85A8BB05FAAD}"/>
              </a:ext>
            </a:extLst>
          </p:cNvPr>
          <p:cNvSpPr txBox="1"/>
          <p:nvPr/>
        </p:nvSpPr>
        <p:spPr>
          <a:xfrm>
            <a:off x="8795391" y="614113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i</a:t>
            </a:r>
          </a:p>
        </p:txBody>
      </p:sp>
      <p:sp>
        <p:nvSpPr>
          <p:cNvPr id="88" name="!!6f">
            <a:extLst>
              <a:ext uri="{FF2B5EF4-FFF2-40B4-BE49-F238E27FC236}">
                <a16:creationId xmlns:a16="http://schemas.microsoft.com/office/drawing/2014/main" id="{FEE05885-2E98-7F60-3089-15BA5F9413B8}"/>
              </a:ext>
            </a:extLst>
          </p:cNvPr>
          <p:cNvSpPr txBox="1"/>
          <p:nvPr/>
        </p:nvSpPr>
        <p:spPr>
          <a:xfrm>
            <a:off x="8063946" y="6150035"/>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g</a:t>
            </a:r>
          </a:p>
        </p:txBody>
      </p:sp>
      <p:sp>
        <p:nvSpPr>
          <p:cNvPr id="89" name="!!o6a">
            <a:extLst>
              <a:ext uri="{FF2B5EF4-FFF2-40B4-BE49-F238E27FC236}">
                <a16:creationId xmlns:a16="http://schemas.microsoft.com/office/drawing/2014/main" id="{B547B101-BD96-174D-5F22-C1B5E6C1DD9B}"/>
              </a:ext>
            </a:extLst>
          </p:cNvPr>
          <p:cNvSpPr/>
          <p:nvPr/>
        </p:nvSpPr>
        <p:spPr>
          <a:xfrm>
            <a:off x="9451973" y="6080647"/>
            <a:ext cx="678391" cy="710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91" name="!!6a">
            <a:extLst>
              <a:ext uri="{FF2B5EF4-FFF2-40B4-BE49-F238E27FC236}">
                <a16:creationId xmlns:a16="http://schemas.microsoft.com/office/drawing/2014/main" id="{E92C8146-44AE-15EE-D6EB-643DF96FD999}"/>
              </a:ext>
            </a:extLst>
          </p:cNvPr>
          <p:cNvSpPr txBox="1"/>
          <p:nvPr/>
        </p:nvSpPr>
        <p:spPr>
          <a:xfrm>
            <a:off x="9583413" y="6132717"/>
            <a:ext cx="458381" cy="60733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93" name="!!o6a">
            <a:extLst>
              <a:ext uri="{FF2B5EF4-FFF2-40B4-BE49-F238E27FC236}">
                <a16:creationId xmlns:a16="http://schemas.microsoft.com/office/drawing/2014/main" id="{302DEA94-BF4F-03BA-8666-A3B47C2A3756}"/>
              </a:ext>
            </a:extLst>
          </p:cNvPr>
          <p:cNvSpPr/>
          <p:nvPr/>
        </p:nvSpPr>
        <p:spPr>
          <a:xfrm>
            <a:off x="10256781" y="6064608"/>
            <a:ext cx="678391" cy="710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94" name="!!6a">
            <a:extLst>
              <a:ext uri="{FF2B5EF4-FFF2-40B4-BE49-F238E27FC236}">
                <a16:creationId xmlns:a16="http://schemas.microsoft.com/office/drawing/2014/main" id="{4A5441E9-5EEA-67BB-4363-4557898B3A15}"/>
              </a:ext>
            </a:extLst>
          </p:cNvPr>
          <p:cNvSpPr txBox="1"/>
          <p:nvPr/>
        </p:nvSpPr>
        <p:spPr>
          <a:xfrm>
            <a:off x="10388221" y="6116678"/>
            <a:ext cx="458381" cy="60733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c</a:t>
            </a:r>
          </a:p>
        </p:txBody>
      </p:sp>
    </p:spTree>
    <p:extLst>
      <p:ext uri="{BB962C8B-B14F-4D97-AF65-F5344CB8AC3E}">
        <p14:creationId xmlns:p14="http://schemas.microsoft.com/office/powerpoint/2010/main" val="29583146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p:cTn id="7" dur="500" fill="hold"/>
                                        <p:tgtEl>
                                          <p:spTgt spid="130"/>
                                        </p:tgtEl>
                                        <p:attrNameLst>
                                          <p:attrName>ppt_w</p:attrName>
                                        </p:attrNameLst>
                                      </p:cBhvr>
                                      <p:tavLst>
                                        <p:tav tm="0">
                                          <p:val>
                                            <p:fltVal val="0"/>
                                          </p:val>
                                        </p:tav>
                                        <p:tav tm="100000">
                                          <p:val>
                                            <p:strVal val="#ppt_w"/>
                                          </p:val>
                                        </p:tav>
                                      </p:tavLst>
                                    </p:anim>
                                    <p:anim calcmode="lin" valueType="num">
                                      <p:cBhvr>
                                        <p:cTn id="8" dur="500" fill="hold"/>
                                        <p:tgtEl>
                                          <p:spTgt spid="130"/>
                                        </p:tgtEl>
                                        <p:attrNameLst>
                                          <p:attrName>ppt_h</p:attrName>
                                        </p:attrNameLst>
                                      </p:cBhvr>
                                      <p:tavLst>
                                        <p:tav tm="0">
                                          <p:val>
                                            <p:fltVal val="0"/>
                                          </p:val>
                                        </p:tav>
                                        <p:tav tm="100000">
                                          <p:val>
                                            <p:strVal val="#ppt_h"/>
                                          </p:val>
                                        </p:tav>
                                      </p:tavLst>
                                    </p:anim>
                                    <p:animEffect transition="in" filter="fade">
                                      <p:cBhvr>
                                        <p:cTn id="9" dur="500"/>
                                        <p:tgtEl>
                                          <p:spTgt spid="130"/>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30"/>
                                        </p:tgtEl>
                                      </p:cBhvr>
                                    </p:animEffect>
                                    <p:animScale>
                                      <p:cBhvr>
                                        <p:cTn id="12" dur="250" autoRev="1" fill="hold"/>
                                        <p:tgtEl>
                                          <p:spTgt spid="130"/>
                                        </p:tgtEl>
                                      </p:cBhvr>
                                      <p:by x="105000" y="105000"/>
                                    </p:animScale>
                                  </p:childTnLst>
                                </p:cTn>
                              </p:par>
                              <p:par>
                                <p:cTn id="13" presetID="53" presetClass="entr" presetSubtype="16"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anim calcmode="lin" valueType="num">
                                      <p:cBhvr>
                                        <p:cTn id="15" dur="500" fill="hold"/>
                                        <p:tgtEl>
                                          <p:spTgt spid="55"/>
                                        </p:tgtEl>
                                        <p:attrNameLst>
                                          <p:attrName>ppt_w</p:attrName>
                                        </p:attrNameLst>
                                      </p:cBhvr>
                                      <p:tavLst>
                                        <p:tav tm="0">
                                          <p:val>
                                            <p:fltVal val="0"/>
                                          </p:val>
                                        </p:tav>
                                        <p:tav tm="100000">
                                          <p:val>
                                            <p:strVal val="#ppt_w"/>
                                          </p:val>
                                        </p:tav>
                                      </p:tavLst>
                                    </p:anim>
                                    <p:anim calcmode="lin" valueType="num">
                                      <p:cBhvr>
                                        <p:cTn id="16" dur="500" fill="hold"/>
                                        <p:tgtEl>
                                          <p:spTgt spid="55"/>
                                        </p:tgtEl>
                                        <p:attrNameLst>
                                          <p:attrName>ppt_h</p:attrName>
                                        </p:attrNameLst>
                                      </p:cBhvr>
                                      <p:tavLst>
                                        <p:tav tm="0">
                                          <p:val>
                                            <p:fltVal val="0"/>
                                          </p:val>
                                        </p:tav>
                                        <p:tav tm="100000">
                                          <p:val>
                                            <p:strVal val="#ppt_h"/>
                                          </p:val>
                                        </p:tav>
                                      </p:tavLst>
                                    </p:anim>
                                    <p:animEffect transition="in" filter="fade">
                                      <p:cBhvr>
                                        <p:cTn id="17" dur="500"/>
                                        <p:tgtEl>
                                          <p:spTgt spid="55"/>
                                        </p:tgtEl>
                                      </p:cBhvr>
                                    </p:animEffect>
                                  </p:childTnLst>
                                  <p:subTnLst>
                                    <p:audio>
                                      <p:cMediaNode>
                                        <p:cTn display="0" masterRel="sameClick">
                                          <p:stCondLst>
                                            <p:cond evt="begin" delay="0">
                                              <p:tn val="13"/>
                                            </p:cond>
                                          </p:stCondLst>
                                          <p:endCondLst>
                                            <p:cond evt="onStopAudio" delay="0">
                                              <p:tgtEl>
                                                <p:sldTgt/>
                                              </p:tgtEl>
                                            </p:cond>
                                          </p:endCondLst>
                                        </p:cTn>
                                        <p:tgtEl>
                                          <p:sndTgt r:embed="rId3" name="Bling.wav"/>
                                        </p:tgtEl>
                                      </p:cMediaNode>
                                    </p:audio>
                                  </p:subTnLst>
                                </p:cTn>
                              </p:par>
                              <p:par>
                                <p:cTn id="18" presetID="26" presetClass="emph" presetSubtype="0" fill="hold" grpId="1" nodeType="withEffect">
                                  <p:stCondLst>
                                    <p:cond delay="500"/>
                                  </p:stCondLst>
                                  <p:childTnLst>
                                    <p:animEffect transition="out" filter="fade">
                                      <p:cBhvr>
                                        <p:cTn id="19" dur="500" tmFilter="0, 0; .2, .5; .8, .5; 1, 0"/>
                                        <p:tgtEl>
                                          <p:spTgt spid="55"/>
                                        </p:tgtEl>
                                      </p:cBhvr>
                                    </p:animEffect>
                                    <p:animScale>
                                      <p:cBhvr>
                                        <p:cTn id="20" dur="250" autoRev="1" fill="hold"/>
                                        <p:tgtEl>
                                          <p:spTgt spid="5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53" presetClass="entr" presetSubtype="16"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subTnLst>
                                    <p:audio>
                                      <p:cMediaNode>
                                        <p:cTn display="0" masterRel="sameClick">
                                          <p:stCondLst>
                                            <p:cond evt="begin" delay="0">
                                              <p:tn val="24"/>
                                            </p:cond>
                                          </p:stCondLst>
                                          <p:endCondLst>
                                            <p:cond evt="onStopAudio" delay="0">
                                              <p:tgtEl>
                                                <p:sldTgt/>
                                              </p:tgtEl>
                                            </p:cond>
                                          </p:endCondLst>
                                        </p:cTn>
                                        <p:tgtEl>
                                          <p:sndTgt r:embed="rId3" name="Bling.wav"/>
                                        </p:tgtEl>
                                      </p:cMediaNode>
                                    </p:audio>
                                  </p:subTnLst>
                                </p:cTn>
                              </p:par>
                              <p:par>
                                <p:cTn id="29" presetID="26" presetClass="emph" presetSubtype="0" fill="hold" grpId="1" nodeType="withEffect">
                                  <p:stCondLst>
                                    <p:cond delay="500"/>
                                  </p:stCondLst>
                                  <p:childTnLst>
                                    <p:animEffect transition="out" filter="fade">
                                      <p:cBhvr>
                                        <p:cTn id="30" dur="500" tmFilter="0, 0; .2, .5; .8, .5; 1, 0"/>
                                        <p:tgtEl>
                                          <p:spTgt spid="2"/>
                                        </p:tgtEl>
                                      </p:cBhvr>
                                    </p:animEffect>
                                    <p:animScale>
                                      <p:cBhvr>
                                        <p:cTn id="31" dur="250" autoRev="1" fill="hold"/>
                                        <p:tgtEl>
                                          <p:spTgt spid="2"/>
                                        </p:tgtEl>
                                      </p:cBhvr>
                                      <p:by x="105000" y="105000"/>
                                    </p:animScale>
                                  </p:childTnLst>
                                </p:cTn>
                              </p:par>
                              <p:par>
                                <p:cTn id="32" presetID="53" presetClass="entr" presetSubtype="16" fill="hold" grpId="0" nodeType="withEffect">
                                  <p:stCondLst>
                                    <p:cond delay="0"/>
                                  </p:stCondLst>
                                  <p:childTnLst>
                                    <p:set>
                                      <p:cBhvr>
                                        <p:cTn id="33" dur="1" fill="hold">
                                          <p:stCondLst>
                                            <p:cond delay="0"/>
                                          </p:stCondLst>
                                        </p:cTn>
                                        <p:tgtEl>
                                          <p:spTgt spid="56"/>
                                        </p:tgtEl>
                                        <p:attrNameLst>
                                          <p:attrName>style.visibility</p:attrName>
                                        </p:attrNameLst>
                                      </p:cBhvr>
                                      <p:to>
                                        <p:strVal val="visible"/>
                                      </p:to>
                                    </p:set>
                                    <p:anim calcmode="lin" valueType="num">
                                      <p:cBhvr>
                                        <p:cTn id="34" dur="500" fill="hold"/>
                                        <p:tgtEl>
                                          <p:spTgt spid="56"/>
                                        </p:tgtEl>
                                        <p:attrNameLst>
                                          <p:attrName>ppt_w</p:attrName>
                                        </p:attrNameLst>
                                      </p:cBhvr>
                                      <p:tavLst>
                                        <p:tav tm="0">
                                          <p:val>
                                            <p:fltVal val="0"/>
                                          </p:val>
                                        </p:tav>
                                        <p:tav tm="100000">
                                          <p:val>
                                            <p:strVal val="#ppt_w"/>
                                          </p:val>
                                        </p:tav>
                                      </p:tavLst>
                                    </p:anim>
                                    <p:anim calcmode="lin" valueType="num">
                                      <p:cBhvr>
                                        <p:cTn id="35" dur="500" fill="hold"/>
                                        <p:tgtEl>
                                          <p:spTgt spid="56"/>
                                        </p:tgtEl>
                                        <p:attrNameLst>
                                          <p:attrName>ppt_h</p:attrName>
                                        </p:attrNameLst>
                                      </p:cBhvr>
                                      <p:tavLst>
                                        <p:tav tm="0">
                                          <p:val>
                                            <p:fltVal val="0"/>
                                          </p:val>
                                        </p:tav>
                                        <p:tav tm="100000">
                                          <p:val>
                                            <p:strVal val="#ppt_h"/>
                                          </p:val>
                                        </p:tav>
                                      </p:tavLst>
                                    </p:anim>
                                    <p:animEffect transition="in" filter="fade">
                                      <p:cBhvr>
                                        <p:cTn id="36" dur="500"/>
                                        <p:tgtEl>
                                          <p:spTgt spid="56"/>
                                        </p:tgtEl>
                                      </p:cBhvr>
                                    </p:animEffect>
                                  </p:childTnLst>
                                  <p:subTnLst>
                                    <p:audio>
                                      <p:cMediaNode>
                                        <p:cTn display="0" masterRel="sameClick">
                                          <p:stCondLst>
                                            <p:cond evt="begin" delay="0">
                                              <p:tn val="32"/>
                                            </p:cond>
                                          </p:stCondLst>
                                          <p:endCondLst>
                                            <p:cond evt="onStopAudio" delay="0">
                                              <p:tgtEl>
                                                <p:sldTgt/>
                                              </p:tgtEl>
                                            </p:cond>
                                          </p:endCondLst>
                                        </p:cTn>
                                        <p:tgtEl>
                                          <p:sndTgt r:embed="rId3" name="Bling.wav"/>
                                        </p:tgtEl>
                                      </p:cMediaNode>
                                    </p:audio>
                                  </p:subTnLst>
                                </p:cTn>
                              </p:par>
                              <p:par>
                                <p:cTn id="37" presetID="26" presetClass="emph" presetSubtype="0" fill="hold" grpId="1" nodeType="withEffect">
                                  <p:stCondLst>
                                    <p:cond delay="500"/>
                                  </p:stCondLst>
                                  <p:childTnLst>
                                    <p:animEffect transition="out" filter="fade">
                                      <p:cBhvr>
                                        <p:cTn id="38" dur="500" tmFilter="0, 0; .2, .5; .8, .5; 1, 0"/>
                                        <p:tgtEl>
                                          <p:spTgt spid="56"/>
                                        </p:tgtEl>
                                      </p:cBhvr>
                                    </p:animEffect>
                                    <p:animScale>
                                      <p:cBhvr>
                                        <p:cTn id="39" dur="250" autoRev="1" fill="hold"/>
                                        <p:tgtEl>
                                          <p:spTgt spid="56"/>
                                        </p:tgtEl>
                                      </p:cBhvr>
                                      <p:by x="105000" y="105000"/>
                                    </p:animScale>
                                  </p:childTnLst>
                                </p:cTn>
                              </p:par>
                              <p:par>
                                <p:cTn id="40" presetID="53" presetClass="entr" presetSubtype="16"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Effect transition="in" filter="fade">
                                      <p:cBhvr>
                                        <p:cTn id="44" dur="500"/>
                                        <p:tgtEl>
                                          <p:spTgt spid="7"/>
                                        </p:tgtEl>
                                      </p:cBhvr>
                                    </p:animEffect>
                                  </p:childTnLst>
                                  <p:subTnLst>
                                    <p:audio>
                                      <p:cMediaNode>
                                        <p:cTn display="0" masterRel="sameClick">
                                          <p:stCondLst>
                                            <p:cond evt="begin" delay="0">
                                              <p:tn val="40"/>
                                            </p:cond>
                                          </p:stCondLst>
                                          <p:endCondLst>
                                            <p:cond evt="onStopAudio" delay="0">
                                              <p:tgtEl>
                                                <p:sldTgt/>
                                              </p:tgtEl>
                                            </p:cond>
                                          </p:endCondLst>
                                        </p:cTn>
                                        <p:tgtEl>
                                          <p:sndTgt r:embed="rId3" name="Bling.wav"/>
                                        </p:tgtEl>
                                      </p:cMediaNode>
                                    </p:audio>
                                  </p:subTnLst>
                                </p:cTn>
                              </p:par>
                              <p:par>
                                <p:cTn id="45" presetID="26" presetClass="emph" presetSubtype="0" fill="hold" grpId="1" nodeType="withEffect">
                                  <p:stCondLst>
                                    <p:cond delay="500"/>
                                  </p:stCondLst>
                                  <p:childTnLst>
                                    <p:animEffect transition="out" filter="fade">
                                      <p:cBhvr>
                                        <p:cTn id="46" dur="500" tmFilter="0, 0; .2, .5; .8, .5; 1, 0"/>
                                        <p:tgtEl>
                                          <p:spTgt spid="7"/>
                                        </p:tgtEl>
                                      </p:cBhvr>
                                    </p:animEffect>
                                    <p:animScale>
                                      <p:cBhvr>
                                        <p:cTn id="47" dur="250" autoRev="1" fill="hold"/>
                                        <p:tgtEl>
                                          <p:spTgt spid="7"/>
                                        </p:tgtEl>
                                      </p:cBhvr>
                                      <p:by x="105000" y="105000"/>
                                    </p:animScale>
                                  </p:childTnLst>
                                </p:cTn>
                              </p:par>
                              <p:par>
                                <p:cTn id="48" presetID="53" presetClass="entr" presetSubtype="16"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anim calcmode="lin" valueType="num">
                                      <p:cBhvr>
                                        <p:cTn id="50" dur="500" fill="hold"/>
                                        <p:tgtEl>
                                          <p:spTgt spid="31"/>
                                        </p:tgtEl>
                                        <p:attrNameLst>
                                          <p:attrName>ppt_w</p:attrName>
                                        </p:attrNameLst>
                                      </p:cBhvr>
                                      <p:tavLst>
                                        <p:tav tm="0">
                                          <p:val>
                                            <p:fltVal val="0"/>
                                          </p:val>
                                        </p:tav>
                                        <p:tav tm="100000">
                                          <p:val>
                                            <p:strVal val="#ppt_w"/>
                                          </p:val>
                                        </p:tav>
                                      </p:tavLst>
                                    </p:anim>
                                    <p:anim calcmode="lin" valueType="num">
                                      <p:cBhvr>
                                        <p:cTn id="51" dur="500" fill="hold"/>
                                        <p:tgtEl>
                                          <p:spTgt spid="31"/>
                                        </p:tgtEl>
                                        <p:attrNameLst>
                                          <p:attrName>ppt_h</p:attrName>
                                        </p:attrNameLst>
                                      </p:cBhvr>
                                      <p:tavLst>
                                        <p:tav tm="0">
                                          <p:val>
                                            <p:fltVal val="0"/>
                                          </p:val>
                                        </p:tav>
                                        <p:tav tm="100000">
                                          <p:val>
                                            <p:strVal val="#ppt_h"/>
                                          </p:val>
                                        </p:tav>
                                      </p:tavLst>
                                    </p:anim>
                                    <p:animEffect transition="in" filter="fade">
                                      <p:cBhvr>
                                        <p:cTn id="52" dur="500"/>
                                        <p:tgtEl>
                                          <p:spTgt spid="31"/>
                                        </p:tgtEl>
                                      </p:cBhvr>
                                    </p:animEffect>
                                  </p:childTnLst>
                                  <p:subTnLst>
                                    <p:audio>
                                      <p:cMediaNode>
                                        <p:cTn display="0" masterRel="sameClick">
                                          <p:stCondLst>
                                            <p:cond evt="begin" delay="0">
                                              <p:tn val="48"/>
                                            </p:cond>
                                          </p:stCondLst>
                                          <p:endCondLst>
                                            <p:cond evt="onStopAudio" delay="0">
                                              <p:tgtEl>
                                                <p:sldTgt/>
                                              </p:tgtEl>
                                            </p:cond>
                                          </p:endCondLst>
                                        </p:cTn>
                                        <p:tgtEl>
                                          <p:sndTgt r:embed="rId3" name="Bling.wav"/>
                                        </p:tgtEl>
                                      </p:cMediaNode>
                                    </p:audio>
                                  </p:subTnLst>
                                </p:cTn>
                              </p:par>
                              <p:par>
                                <p:cTn id="53" presetID="26" presetClass="emph" presetSubtype="0" fill="hold" grpId="1" nodeType="withEffect">
                                  <p:stCondLst>
                                    <p:cond delay="500"/>
                                  </p:stCondLst>
                                  <p:childTnLst>
                                    <p:animEffect transition="out" filter="fade">
                                      <p:cBhvr>
                                        <p:cTn id="54" dur="500" tmFilter="0, 0; .2, .5; .8, .5; 1, 0"/>
                                        <p:tgtEl>
                                          <p:spTgt spid="31"/>
                                        </p:tgtEl>
                                      </p:cBhvr>
                                    </p:animEffect>
                                    <p:animScale>
                                      <p:cBhvr>
                                        <p:cTn id="55" dur="250" autoRev="1" fill="hold"/>
                                        <p:tgtEl>
                                          <p:spTgt spid="31"/>
                                        </p:tgtEl>
                                      </p:cBhvr>
                                      <p:by x="105000" y="105000"/>
                                    </p:animScale>
                                  </p:childTnLst>
                                </p:cTn>
                              </p:par>
                              <p:par>
                                <p:cTn id="56" presetID="53" presetClass="entr" presetSubtype="16" fill="hold" grpId="0" nodeType="withEffect">
                                  <p:stCondLst>
                                    <p:cond delay="0"/>
                                  </p:stCondLst>
                                  <p:childTnLst>
                                    <p:set>
                                      <p:cBhvr>
                                        <p:cTn id="57" dur="1" fill="hold">
                                          <p:stCondLst>
                                            <p:cond delay="0"/>
                                          </p:stCondLst>
                                        </p:cTn>
                                        <p:tgtEl>
                                          <p:spTgt spid="5"/>
                                        </p:tgtEl>
                                        <p:attrNameLst>
                                          <p:attrName>style.visibility</p:attrName>
                                        </p:attrNameLst>
                                      </p:cBhvr>
                                      <p:to>
                                        <p:strVal val="visible"/>
                                      </p:to>
                                    </p:set>
                                    <p:anim calcmode="lin" valueType="num">
                                      <p:cBhvr>
                                        <p:cTn id="58" dur="500" fill="hold"/>
                                        <p:tgtEl>
                                          <p:spTgt spid="5"/>
                                        </p:tgtEl>
                                        <p:attrNameLst>
                                          <p:attrName>ppt_w</p:attrName>
                                        </p:attrNameLst>
                                      </p:cBhvr>
                                      <p:tavLst>
                                        <p:tav tm="0">
                                          <p:val>
                                            <p:fltVal val="0"/>
                                          </p:val>
                                        </p:tav>
                                        <p:tav tm="100000">
                                          <p:val>
                                            <p:strVal val="#ppt_w"/>
                                          </p:val>
                                        </p:tav>
                                      </p:tavLst>
                                    </p:anim>
                                    <p:anim calcmode="lin" valueType="num">
                                      <p:cBhvr>
                                        <p:cTn id="59" dur="500" fill="hold"/>
                                        <p:tgtEl>
                                          <p:spTgt spid="5"/>
                                        </p:tgtEl>
                                        <p:attrNameLst>
                                          <p:attrName>ppt_h</p:attrName>
                                        </p:attrNameLst>
                                      </p:cBhvr>
                                      <p:tavLst>
                                        <p:tav tm="0">
                                          <p:val>
                                            <p:fltVal val="0"/>
                                          </p:val>
                                        </p:tav>
                                        <p:tav tm="100000">
                                          <p:val>
                                            <p:strVal val="#ppt_h"/>
                                          </p:val>
                                        </p:tav>
                                      </p:tavLst>
                                    </p:anim>
                                    <p:animEffect transition="in" filter="fade">
                                      <p:cBhvr>
                                        <p:cTn id="60" dur="500"/>
                                        <p:tgtEl>
                                          <p:spTgt spid="5"/>
                                        </p:tgtEl>
                                      </p:cBhvr>
                                    </p:animEffect>
                                  </p:childTnLst>
                                  <p:subTnLst>
                                    <p:audio>
                                      <p:cMediaNode>
                                        <p:cTn display="0" masterRel="sameClick">
                                          <p:stCondLst>
                                            <p:cond evt="begin" delay="0">
                                              <p:tn val="56"/>
                                            </p:cond>
                                          </p:stCondLst>
                                          <p:endCondLst>
                                            <p:cond evt="onStopAudio" delay="0">
                                              <p:tgtEl>
                                                <p:sldTgt/>
                                              </p:tgtEl>
                                            </p:cond>
                                          </p:endCondLst>
                                        </p:cTn>
                                        <p:tgtEl>
                                          <p:sndTgt r:embed="rId3" name="Bling.wav"/>
                                        </p:tgtEl>
                                      </p:cMediaNode>
                                    </p:audio>
                                  </p:subTnLst>
                                </p:cTn>
                              </p:par>
                              <p:par>
                                <p:cTn id="61" presetID="26" presetClass="emph" presetSubtype="0" fill="hold" grpId="1" nodeType="withEffect">
                                  <p:stCondLst>
                                    <p:cond delay="50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par>
                                <p:cTn id="64" presetID="53" presetClass="entr" presetSubtype="16" fill="hold" grpId="0" nodeType="withEffect">
                                  <p:stCondLst>
                                    <p:cond delay="0"/>
                                  </p:stCondLst>
                                  <p:childTnLst>
                                    <p:set>
                                      <p:cBhvr>
                                        <p:cTn id="65" dur="1" fill="hold">
                                          <p:stCondLst>
                                            <p:cond delay="0"/>
                                          </p:stCondLst>
                                        </p:cTn>
                                        <p:tgtEl>
                                          <p:spTgt spid="11"/>
                                        </p:tgtEl>
                                        <p:attrNameLst>
                                          <p:attrName>style.visibility</p:attrName>
                                        </p:attrNameLst>
                                      </p:cBhvr>
                                      <p:to>
                                        <p:strVal val="visible"/>
                                      </p:to>
                                    </p:set>
                                    <p:anim calcmode="lin" valueType="num">
                                      <p:cBhvr>
                                        <p:cTn id="66" dur="500" fill="hold"/>
                                        <p:tgtEl>
                                          <p:spTgt spid="11"/>
                                        </p:tgtEl>
                                        <p:attrNameLst>
                                          <p:attrName>ppt_w</p:attrName>
                                        </p:attrNameLst>
                                      </p:cBhvr>
                                      <p:tavLst>
                                        <p:tav tm="0">
                                          <p:val>
                                            <p:fltVal val="0"/>
                                          </p:val>
                                        </p:tav>
                                        <p:tav tm="100000">
                                          <p:val>
                                            <p:strVal val="#ppt_w"/>
                                          </p:val>
                                        </p:tav>
                                      </p:tavLst>
                                    </p:anim>
                                    <p:anim calcmode="lin" valueType="num">
                                      <p:cBhvr>
                                        <p:cTn id="67" dur="500" fill="hold"/>
                                        <p:tgtEl>
                                          <p:spTgt spid="11"/>
                                        </p:tgtEl>
                                        <p:attrNameLst>
                                          <p:attrName>ppt_h</p:attrName>
                                        </p:attrNameLst>
                                      </p:cBhvr>
                                      <p:tavLst>
                                        <p:tav tm="0">
                                          <p:val>
                                            <p:fltVal val="0"/>
                                          </p:val>
                                        </p:tav>
                                        <p:tav tm="100000">
                                          <p:val>
                                            <p:strVal val="#ppt_h"/>
                                          </p:val>
                                        </p:tav>
                                      </p:tavLst>
                                    </p:anim>
                                    <p:animEffect transition="in" filter="fade">
                                      <p:cBhvr>
                                        <p:cTn id="68" dur="500"/>
                                        <p:tgtEl>
                                          <p:spTgt spid="11"/>
                                        </p:tgtEl>
                                      </p:cBhvr>
                                    </p:animEffect>
                                  </p:childTnLst>
                                  <p:subTnLst>
                                    <p:audio>
                                      <p:cMediaNode>
                                        <p:cTn display="0" masterRel="sameClick">
                                          <p:stCondLst>
                                            <p:cond evt="begin" delay="0">
                                              <p:tn val="64"/>
                                            </p:cond>
                                          </p:stCondLst>
                                          <p:endCondLst>
                                            <p:cond evt="onStopAudio" delay="0">
                                              <p:tgtEl>
                                                <p:sldTgt/>
                                              </p:tgtEl>
                                            </p:cond>
                                          </p:endCondLst>
                                        </p:cTn>
                                        <p:tgtEl>
                                          <p:sndTgt r:embed="rId3" name="Bling.wav"/>
                                        </p:tgtEl>
                                      </p:cMediaNode>
                                    </p:audio>
                                  </p:subTnLst>
                                </p:cTn>
                              </p:par>
                              <p:par>
                                <p:cTn id="69" presetID="26" presetClass="emph" presetSubtype="0" fill="hold" grpId="1" nodeType="withEffect">
                                  <p:stCondLst>
                                    <p:cond delay="500"/>
                                  </p:stCondLst>
                                  <p:childTnLst>
                                    <p:animEffect transition="out" filter="fade">
                                      <p:cBhvr>
                                        <p:cTn id="70" dur="500" tmFilter="0, 0; .2, .5; .8, .5; 1, 0"/>
                                        <p:tgtEl>
                                          <p:spTgt spid="11"/>
                                        </p:tgtEl>
                                      </p:cBhvr>
                                    </p:animEffect>
                                    <p:animScale>
                                      <p:cBhvr>
                                        <p:cTn id="71" dur="250" autoRev="1" fill="hold"/>
                                        <p:tgtEl>
                                          <p:spTgt spid="11"/>
                                        </p:tgtEl>
                                      </p:cBhvr>
                                      <p:by x="105000" y="105000"/>
                                    </p:animScale>
                                  </p:childTnLst>
                                </p:cTn>
                              </p:par>
                              <p:par>
                                <p:cTn id="72" presetID="53" presetClass="entr" presetSubtype="16" fill="hold" grpId="0" nodeType="withEffect">
                                  <p:stCondLst>
                                    <p:cond delay="0"/>
                                  </p:stCondLst>
                                  <p:childTnLst>
                                    <p:set>
                                      <p:cBhvr>
                                        <p:cTn id="73" dur="1" fill="hold">
                                          <p:stCondLst>
                                            <p:cond delay="0"/>
                                          </p:stCondLst>
                                        </p:cTn>
                                        <p:tgtEl>
                                          <p:spTgt spid="16"/>
                                        </p:tgtEl>
                                        <p:attrNameLst>
                                          <p:attrName>style.visibility</p:attrName>
                                        </p:attrNameLst>
                                      </p:cBhvr>
                                      <p:to>
                                        <p:strVal val="visible"/>
                                      </p:to>
                                    </p:set>
                                    <p:anim calcmode="lin" valueType="num">
                                      <p:cBhvr>
                                        <p:cTn id="74" dur="500" fill="hold"/>
                                        <p:tgtEl>
                                          <p:spTgt spid="16"/>
                                        </p:tgtEl>
                                        <p:attrNameLst>
                                          <p:attrName>ppt_w</p:attrName>
                                        </p:attrNameLst>
                                      </p:cBhvr>
                                      <p:tavLst>
                                        <p:tav tm="0">
                                          <p:val>
                                            <p:fltVal val="0"/>
                                          </p:val>
                                        </p:tav>
                                        <p:tav tm="100000">
                                          <p:val>
                                            <p:strVal val="#ppt_w"/>
                                          </p:val>
                                        </p:tav>
                                      </p:tavLst>
                                    </p:anim>
                                    <p:anim calcmode="lin" valueType="num">
                                      <p:cBhvr>
                                        <p:cTn id="75" dur="500" fill="hold"/>
                                        <p:tgtEl>
                                          <p:spTgt spid="16"/>
                                        </p:tgtEl>
                                        <p:attrNameLst>
                                          <p:attrName>ppt_h</p:attrName>
                                        </p:attrNameLst>
                                      </p:cBhvr>
                                      <p:tavLst>
                                        <p:tav tm="0">
                                          <p:val>
                                            <p:fltVal val="0"/>
                                          </p:val>
                                        </p:tav>
                                        <p:tav tm="100000">
                                          <p:val>
                                            <p:strVal val="#ppt_h"/>
                                          </p:val>
                                        </p:tav>
                                      </p:tavLst>
                                    </p:anim>
                                    <p:animEffect transition="in" filter="fade">
                                      <p:cBhvr>
                                        <p:cTn id="76" dur="500"/>
                                        <p:tgtEl>
                                          <p:spTgt spid="16"/>
                                        </p:tgtEl>
                                      </p:cBhvr>
                                    </p:animEffect>
                                  </p:childTnLst>
                                  <p:subTnLst>
                                    <p:audio>
                                      <p:cMediaNode>
                                        <p:cTn display="0" masterRel="sameClick">
                                          <p:stCondLst>
                                            <p:cond evt="begin" delay="0">
                                              <p:tn val="72"/>
                                            </p:cond>
                                          </p:stCondLst>
                                          <p:endCondLst>
                                            <p:cond evt="onStopAudio" delay="0">
                                              <p:tgtEl>
                                                <p:sldTgt/>
                                              </p:tgtEl>
                                            </p:cond>
                                          </p:endCondLst>
                                        </p:cTn>
                                        <p:tgtEl>
                                          <p:sndTgt r:embed="rId3" name="Bling.wav"/>
                                        </p:tgtEl>
                                      </p:cMediaNode>
                                    </p:audio>
                                  </p:subTnLst>
                                </p:cTn>
                              </p:par>
                              <p:par>
                                <p:cTn id="77" presetID="26" presetClass="emph" presetSubtype="0" fill="hold" grpId="1" nodeType="withEffect">
                                  <p:stCondLst>
                                    <p:cond delay="500"/>
                                  </p:stCondLst>
                                  <p:childTnLst>
                                    <p:animEffect transition="out" filter="fade">
                                      <p:cBhvr>
                                        <p:cTn id="78" dur="500" tmFilter="0, 0; .2, .5; .8, .5; 1, 0"/>
                                        <p:tgtEl>
                                          <p:spTgt spid="16"/>
                                        </p:tgtEl>
                                      </p:cBhvr>
                                    </p:animEffect>
                                    <p:animScale>
                                      <p:cBhvr>
                                        <p:cTn id="79" dur="250" autoRev="1" fill="hold"/>
                                        <p:tgtEl>
                                          <p:spTgt spid="16"/>
                                        </p:tgtEl>
                                      </p:cBhvr>
                                      <p:by x="105000" y="105000"/>
                                    </p:animScale>
                                  </p:childTnLst>
                                </p:cTn>
                              </p:par>
                            </p:childTnLst>
                          </p:cTn>
                        </p:par>
                      </p:childTnLst>
                    </p:cTn>
                  </p:par>
                </p:childTnLst>
              </p:cTn>
              <p:nextCondLst>
                <p:cond evt="onClick" delay="0">
                  <p:tgtEl>
                    <p:spTgt spid="3"/>
                  </p:tgtEl>
                </p:cond>
              </p:nextCondLst>
            </p:seq>
            <p:seq concurrent="1" nextAc="seek">
              <p:cTn id="80" restart="whenNotActive" fill="hold" evtFilter="cancelBubble" nodeType="interactiveSeq">
                <p:stCondLst>
                  <p:cond evt="onClick" delay="0">
                    <p:tgtEl>
                      <p:spTgt spid="23"/>
                    </p:tgtEl>
                  </p:cond>
                </p:stCondLst>
                <p:endSync evt="end" delay="0">
                  <p:rtn val="all"/>
                </p:endSync>
                <p:childTnLst>
                  <p:par>
                    <p:cTn id="81" fill="hold">
                      <p:stCondLst>
                        <p:cond delay="0"/>
                      </p:stCondLst>
                      <p:childTnLst>
                        <p:par>
                          <p:cTn id="82" fill="hold">
                            <p:stCondLst>
                              <p:cond delay="0"/>
                            </p:stCondLst>
                            <p:childTnLst>
                              <p:par>
                                <p:cTn id="83" presetID="53" presetClass="entr" presetSubtype="16" fill="hold" grpId="0" nodeType="withEffect">
                                  <p:stCondLst>
                                    <p:cond delay="0"/>
                                  </p:stCondLst>
                                  <p:childTnLst>
                                    <p:set>
                                      <p:cBhvr>
                                        <p:cTn id="84" dur="1" fill="hold">
                                          <p:stCondLst>
                                            <p:cond delay="0"/>
                                          </p:stCondLst>
                                        </p:cTn>
                                        <p:tgtEl>
                                          <p:spTgt spid="65"/>
                                        </p:tgtEl>
                                        <p:attrNameLst>
                                          <p:attrName>style.visibility</p:attrName>
                                        </p:attrNameLst>
                                      </p:cBhvr>
                                      <p:to>
                                        <p:strVal val="visible"/>
                                      </p:to>
                                    </p:set>
                                    <p:anim calcmode="lin" valueType="num">
                                      <p:cBhvr>
                                        <p:cTn id="85" dur="500" fill="hold"/>
                                        <p:tgtEl>
                                          <p:spTgt spid="65"/>
                                        </p:tgtEl>
                                        <p:attrNameLst>
                                          <p:attrName>ppt_w</p:attrName>
                                        </p:attrNameLst>
                                      </p:cBhvr>
                                      <p:tavLst>
                                        <p:tav tm="0">
                                          <p:val>
                                            <p:fltVal val="0"/>
                                          </p:val>
                                        </p:tav>
                                        <p:tav tm="100000">
                                          <p:val>
                                            <p:strVal val="#ppt_w"/>
                                          </p:val>
                                        </p:tav>
                                      </p:tavLst>
                                    </p:anim>
                                    <p:anim calcmode="lin" valueType="num">
                                      <p:cBhvr>
                                        <p:cTn id="86" dur="500" fill="hold"/>
                                        <p:tgtEl>
                                          <p:spTgt spid="65"/>
                                        </p:tgtEl>
                                        <p:attrNameLst>
                                          <p:attrName>ppt_h</p:attrName>
                                        </p:attrNameLst>
                                      </p:cBhvr>
                                      <p:tavLst>
                                        <p:tav tm="0">
                                          <p:val>
                                            <p:fltVal val="0"/>
                                          </p:val>
                                        </p:tav>
                                        <p:tav tm="100000">
                                          <p:val>
                                            <p:strVal val="#ppt_h"/>
                                          </p:val>
                                        </p:tav>
                                      </p:tavLst>
                                    </p:anim>
                                    <p:animEffect transition="in" filter="fade">
                                      <p:cBhvr>
                                        <p:cTn id="87" dur="500"/>
                                        <p:tgtEl>
                                          <p:spTgt spid="65"/>
                                        </p:tgtEl>
                                      </p:cBhvr>
                                    </p:animEffect>
                                  </p:childTnLst>
                                  <p:subTnLst>
                                    <p:audio>
                                      <p:cMediaNode>
                                        <p:cTn display="0" masterRel="sameClick">
                                          <p:stCondLst>
                                            <p:cond evt="begin" delay="0">
                                              <p:tn val="83"/>
                                            </p:cond>
                                          </p:stCondLst>
                                          <p:endCondLst>
                                            <p:cond evt="onStopAudio" delay="0">
                                              <p:tgtEl>
                                                <p:sldTgt/>
                                              </p:tgtEl>
                                            </p:cond>
                                          </p:endCondLst>
                                        </p:cTn>
                                        <p:tgtEl>
                                          <p:sndTgt r:embed="rId3" name="Bling.wav"/>
                                        </p:tgtEl>
                                      </p:cMediaNode>
                                    </p:audio>
                                  </p:subTnLst>
                                </p:cTn>
                              </p:par>
                              <p:par>
                                <p:cTn id="88" presetID="26" presetClass="emph" presetSubtype="0" fill="hold" grpId="1" nodeType="withEffect">
                                  <p:stCondLst>
                                    <p:cond delay="500"/>
                                  </p:stCondLst>
                                  <p:childTnLst>
                                    <p:animEffect transition="out" filter="fade">
                                      <p:cBhvr>
                                        <p:cTn id="89" dur="500" tmFilter="0, 0; .2, .5; .8, .5; 1, 0"/>
                                        <p:tgtEl>
                                          <p:spTgt spid="65"/>
                                        </p:tgtEl>
                                      </p:cBhvr>
                                    </p:animEffect>
                                    <p:animScale>
                                      <p:cBhvr>
                                        <p:cTn id="90" dur="250" autoRev="1" fill="hold"/>
                                        <p:tgtEl>
                                          <p:spTgt spid="65"/>
                                        </p:tgtEl>
                                      </p:cBhvr>
                                      <p:by x="105000" y="105000"/>
                                    </p:animScale>
                                  </p:childTnLst>
                                </p:cTn>
                              </p:par>
                            </p:childTnLst>
                          </p:cTn>
                        </p:par>
                      </p:childTnLst>
                    </p:cTn>
                  </p:par>
                </p:childTnLst>
              </p:cTn>
              <p:nextCondLst>
                <p:cond evt="onClick" delay="0">
                  <p:tgtEl>
                    <p:spTgt spid="23"/>
                  </p:tgtEl>
                </p:cond>
              </p:nextCondLst>
            </p:seq>
            <p:seq concurrent="1" nextAc="seek">
              <p:cTn id="91" restart="whenNotActive" fill="hold" evtFilter="cancelBubble" nodeType="interactiveSeq">
                <p:stCondLst>
                  <p:cond evt="onClick" delay="0">
                    <p:tgtEl>
                      <p:spTgt spid="26"/>
                    </p:tgtEl>
                  </p:cond>
                </p:stCondLst>
                <p:endSync evt="end" delay="0">
                  <p:rtn val="all"/>
                </p:endSync>
                <p:childTnLst>
                  <p:par>
                    <p:cTn id="92" fill="hold">
                      <p:stCondLst>
                        <p:cond delay="0"/>
                      </p:stCondLst>
                      <p:childTnLst>
                        <p:par>
                          <p:cTn id="93" fill="hold">
                            <p:stCondLst>
                              <p:cond delay="0"/>
                            </p:stCondLst>
                            <p:childTnLst>
                              <p:par>
                                <p:cTn id="94" presetID="53" presetClass="entr" presetSubtype="16" fill="hold" grpId="0" nodeType="withEffect">
                                  <p:stCondLst>
                                    <p:cond delay="0"/>
                                  </p:stCondLst>
                                  <p:childTnLst>
                                    <p:set>
                                      <p:cBhvr>
                                        <p:cTn id="95" dur="1" fill="hold">
                                          <p:stCondLst>
                                            <p:cond delay="0"/>
                                          </p:stCondLst>
                                        </p:cTn>
                                        <p:tgtEl>
                                          <p:spTgt spid="77"/>
                                        </p:tgtEl>
                                        <p:attrNameLst>
                                          <p:attrName>style.visibility</p:attrName>
                                        </p:attrNameLst>
                                      </p:cBhvr>
                                      <p:to>
                                        <p:strVal val="visible"/>
                                      </p:to>
                                    </p:set>
                                    <p:anim calcmode="lin" valueType="num">
                                      <p:cBhvr>
                                        <p:cTn id="96" dur="500" fill="hold"/>
                                        <p:tgtEl>
                                          <p:spTgt spid="77"/>
                                        </p:tgtEl>
                                        <p:attrNameLst>
                                          <p:attrName>ppt_w</p:attrName>
                                        </p:attrNameLst>
                                      </p:cBhvr>
                                      <p:tavLst>
                                        <p:tav tm="0">
                                          <p:val>
                                            <p:fltVal val="0"/>
                                          </p:val>
                                        </p:tav>
                                        <p:tav tm="100000">
                                          <p:val>
                                            <p:strVal val="#ppt_w"/>
                                          </p:val>
                                        </p:tav>
                                      </p:tavLst>
                                    </p:anim>
                                    <p:anim calcmode="lin" valueType="num">
                                      <p:cBhvr>
                                        <p:cTn id="97" dur="500" fill="hold"/>
                                        <p:tgtEl>
                                          <p:spTgt spid="77"/>
                                        </p:tgtEl>
                                        <p:attrNameLst>
                                          <p:attrName>ppt_h</p:attrName>
                                        </p:attrNameLst>
                                      </p:cBhvr>
                                      <p:tavLst>
                                        <p:tav tm="0">
                                          <p:val>
                                            <p:fltVal val="0"/>
                                          </p:val>
                                        </p:tav>
                                        <p:tav tm="100000">
                                          <p:val>
                                            <p:strVal val="#ppt_h"/>
                                          </p:val>
                                        </p:tav>
                                      </p:tavLst>
                                    </p:anim>
                                    <p:animEffect transition="in" filter="fade">
                                      <p:cBhvr>
                                        <p:cTn id="98" dur="500"/>
                                        <p:tgtEl>
                                          <p:spTgt spid="77"/>
                                        </p:tgtEl>
                                      </p:cBhvr>
                                    </p:animEffect>
                                  </p:childTnLst>
                                  <p:subTnLst>
                                    <p:audio>
                                      <p:cMediaNode>
                                        <p:cTn display="0" masterRel="sameClick">
                                          <p:stCondLst>
                                            <p:cond evt="begin" delay="0">
                                              <p:tn val="94"/>
                                            </p:cond>
                                          </p:stCondLst>
                                          <p:endCondLst>
                                            <p:cond evt="onStopAudio" delay="0">
                                              <p:tgtEl>
                                                <p:sldTgt/>
                                              </p:tgtEl>
                                            </p:cond>
                                          </p:endCondLst>
                                        </p:cTn>
                                        <p:tgtEl>
                                          <p:sndTgt r:embed="rId3" name="Bling.wav"/>
                                        </p:tgtEl>
                                      </p:cMediaNode>
                                    </p:audio>
                                  </p:subTnLst>
                                </p:cTn>
                              </p:par>
                              <p:par>
                                <p:cTn id="99" presetID="26" presetClass="emph" presetSubtype="0" fill="hold" grpId="1" nodeType="withEffect">
                                  <p:stCondLst>
                                    <p:cond delay="500"/>
                                  </p:stCondLst>
                                  <p:childTnLst>
                                    <p:animEffect transition="out" filter="fade">
                                      <p:cBhvr>
                                        <p:cTn id="100" dur="500" tmFilter="0, 0; .2, .5; .8, .5; 1, 0"/>
                                        <p:tgtEl>
                                          <p:spTgt spid="77"/>
                                        </p:tgtEl>
                                      </p:cBhvr>
                                    </p:animEffect>
                                    <p:animScale>
                                      <p:cBhvr>
                                        <p:cTn id="101" dur="250" autoRev="1" fill="hold"/>
                                        <p:tgtEl>
                                          <p:spTgt spid="77"/>
                                        </p:tgtEl>
                                      </p:cBhvr>
                                      <p:by x="105000" y="105000"/>
                                    </p:animScale>
                                  </p:childTnLst>
                                </p:cTn>
                              </p:par>
                              <p:par>
                                <p:cTn id="102" presetID="53" presetClass="entr" presetSubtype="16" fill="hold" grpId="0" nodeType="withEffect">
                                  <p:stCondLst>
                                    <p:cond delay="0"/>
                                  </p:stCondLst>
                                  <p:childTnLst>
                                    <p:set>
                                      <p:cBhvr>
                                        <p:cTn id="103" dur="1" fill="hold">
                                          <p:stCondLst>
                                            <p:cond delay="0"/>
                                          </p:stCondLst>
                                        </p:cTn>
                                        <p:tgtEl>
                                          <p:spTgt spid="78"/>
                                        </p:tgtEl>
                                        <p:attrNameLst>
                                          <p:attrName>style.visibility</p:attrName>
                                        </p:attrNameLst>
                                      </p:cBhvr>
                                      <p:to>
                                        <p:strVal val="visible"/>
                                      </p:to>
                                    </p:set>
                                    <p:anim calcmode="lin" valueType="num">
                                      <p:cBhvr>
                                        <p:cTn id="104" dur="500" fill="hold"/>
                                        <p:tgtEl>
                                          <p:spTgt spid="78"/>
                                        </p:tgtEl>
                                        <p:attrNameLst>
                                          <p:attrName>ppt_w</p:attrName>
                                        </p:attrNameLst>
                                      </p:cBhvr>
                                      <p:tavLst>
                                        <p:tav tm="0">
                                          <p:val>
                                            <p:fltVal val="0"/>
                                          </p:val>
                                        </p:tav>
                                        <p:tav tm="100000">
                                          <p:val>
                                            <p:strVal val="#ppt_w"/>
                                          </p:val>
                                        </p:tav>
                                      </p:tavLst>
                                    </p:anim>
                                    <p:anim calcmode="lin" valueType="num">
                                      <p:cBhvr>
                                        <p:cTn id="105" dur="500" fill="hold"/>
                                        <p:tgtEl>
                                          <p:spTgt spid="78"/>
                                        </p:tgtEl>
                                        <p:attrNameLst>
                                          <p:attrName>ppt_h</p:attrName>
                                        </p:attrNameLst>
                                      </p:cBhvr>
                                      <p:tavLst>
                                        <p:tav tm="0">
                                          <p:val>
                                            <p:fltVal val="0"/>
                                          </p:val>
                                        </p:tav>
                                        <p:tav tm="100000">
                                          <p:val>
                                            <p:strVal val="#ppt_h"/>
                                          </p:val>
                                        </p:tav>
                                      </p:tavLst>
                                    </p:anim>
                                    <p:animEffect transition="in" filter="fade">
                                      <p:cBhvr>
                                        <p:cTn id="106" dur="500"/>
                                        <p:tgtEl>
                                          <p:spTgt spid="78"/>
                                        </p:tgtEl>
                                      </p:cBhvr>
                                    </p:animEffect>
                                  </p:childTnLst>
                                  <p:subTnLst>
                                    <p:audio>
                                      <p:cMediaNode>
                                        <p:cTn display="0" masterRel="sameClick">
                                          <p:stCondLst>
                                            <p:cond evt="begin" delay="0">
                                              <p:tn val="102"/>
                                            </p:cond>
                                          </p:stCondLst>
                                          <p:endCondLst>
                                            <p:cond evt="onStopAudio" delay="0">
                                              <p:tgtEl>
                                                <p:sldTgt/>
                                              </p:tgtEl>
                                            </p:cond>
                                          </p:endCondLst>
                                        </p:cTn>
                                        <p:tgtEl>
                                          <p:sndTgt r:embed="rId3" name="Bling.wav"/>
                                        </p:tgtEl>
                                      </p:cMediaNode>
                                    </p:audio>
                                  </p:subTnLst>
                                </p:cTn>
                              </p:par>
                              <p:par>
                                <p:cTn id="107" presetID="26" presetClass="emph" presetSubtype="0" fill="hold" grpId="1" nodeType="withEffect">
                                  <p:stCondLst>
                                    <p:cond delay="500"/>
                                  </p:stCondLst>
                                  <p:childTnLst>
                                    <p:animEffect transition="out" filter="fade">
                                      <p:cBhvr>
                                        <p:cTn id="108" dur="500" tmFilter="0, 0; .2, .5; .8, .5; 1, 0"/>
                                        <p:tgtEl>
                                          <p:spTgt spid="78"/>
                                        </p:tgtEl>
                                      </p:cBhvr>
                                    </p:animEffect>
                                    <p:animScale>
                                      <p:cBhvr>
                                        <p:cTn id="109" dur="250" autoRev="1" fill="hold"/>
                                        <p:tgtEl>
                                          <p:spTgt spid="78"/>
                                        </p:tgtEl>
                                      </p:cBhvr>
                                      <p:by x="105000" y="105000"/>
                                    </p:animScale>
                                  </p:childTnLst>
                                </p:cTn>
                              </p:par>
                            </p:childTnLst>
                          </p:cTn>
                        </p:par>
                      </p:childTnLst>
                    </p:cTn>
                  </p:par>
                </p:childTnLst>
              </p:cTn>
              <p:nextCondLst>
                <p:cond evt="onClick" delay="0">
                  <p:tgtEl>
                    <p:spTgt spid="26"/>
                  </p:tgtEl>
                </p:cond>
              </p:nextCondLst>
            </p:seq>
            <p:seq concurrent="1" nextAc="seek">
              <p:cTn id="110" restart="whenNotActive" fill="hold" evtFilter="cancelBubble" nodeType="interactiveSeq">
                <p:stCondLst>
                  <p:cond evt="onClick" delay="0">
                    <p:tgtEl>
                      <p:spTgt spid="24"/>
                    </p:tgtEl>
                  </p:cond>
                </p:stCondLst>
                <p:endSync evt="end" delay="0">
                  <p:rtn val="all"/>
                </p:endSync>
                <p:childTnLst>
                  <p:par>
                    <p:cTn id="111" fill="hold">
                      <p:stCondLst>
                        <p:cond delay="0"/>
                      </p:stCondLst>
                      <p:childTnLst>
                        <p:par>
                          <p:cTn id="112" fill="hold">
                            <p:stCondLst>
                              <p:cond delay="0"/>
                            </p:stCondLst>
                            <p:childTnLst>
                              <p:par>
                                <p:cTn id="113" presetID="53" presetClass="entr" presetSubtype="16" fill="hold" grpId="0" nodeType="withEffect">
                                  <p:stCondLst>
                                    <p:cond delay="0"/>
                                  </p:stCondLst>
                                  <p:childTnLst>
                                    <p:set>
                                      <p:cBhvr>
                                        <p:cTn id="114" dur="1" fill="hold">
                                          <p:stCondLst>
                                            <p:cond delay="0"/>
                                          </p:stCondLst>
                                        </p:cTn>
                                        <p:tgtEl>
                                          <p:spTgt spid="84"/>
                                        </p:tgtEl>
                                        <p:attrNameLst>
                                          <p:attrName>style.visibility</p:attrName>
                                        </p:attrNameLst>
                                      </p:cBhvr>
                                      <p:to>
                                        <p:strVal val="visible"/>
                                      </p:to>
                                    </p:set>
                                    <p:anim calcmode="lin" valueType="num">
                                      <p:cBhvr>
                                        <p:cTn id="115" dur="500" fill="hold"/>
                                        <p:tgtEl>
                                          <p:spTgt spid="84"/>
                                        </p:tgtEl>
                                        <p:attrNameLst>
                                          <p:attrName>ppt_w</p:attrName>
                                        </p:attrNameLst>
                                      </p:cBhvr>
                                      <p:tavLst>
                                        <p:tav tm="0">
                                          <p:val>
                                            <p:fltVal val="0"/>
                                          </p:val>
                                        </p:tav>
                                        <p:tav tm="100000">
                                          <p:val>
                                            <p:strVal val="#ppt_w"/>
                                          </p:val>
                                        </p:tav>
                                      </p:tavLst>
                                    </p:anim>
                                    <p:anim calcmode="lin" valueType="num">
                                      <p:cBhvr>
                                        <p:cTn id="116" dur="500" fill="hold"/>
                                        <p:tgtEl>
                                          <p:spTgt spid="84"/>
                                        </p:tgtEl>
                                        <p:attrNameLst>
                                          <p:attrName>ppt_h</p:attrName>
                                        </p:attrNameLst>
                                      </p:cBhvr>
                                      <p:tavLst>
                                        <p:tav tm="0">
                                          <p:val>
                                            <p:fltVal val="0"/>
                                          </p:val>
                                        </p:tav>
                                        <p:tav tm="100000">
                                          <p:val>
                                            <p:strVal val="#ppt_h"/>
                                          </p:val>
                                        </p:tav>
                                      </p:tavLst>
                                    </p:anim>
                                    <p:animEffect transition="in" filter="fade">
                                      <p:cBhvr>
                                        <p:cTn id="117" dur="500"/>
                                        <p:tgtEl>
                                          <p:spTgt spid="84"/>
                                        </p:tgtEl>
                                      </p:cBhvr>
                                    </p:animEffect>
                                  </p:childTnLst>
                                  <p:subTnLst>
                                    <p:audio>
                                      <p:cMediaNode>
                                        <p:cTn display="0" masterRel="sameClick">
                                          <p:stCondLst>
                                            <p:cond evt="begin" delay="0">
                                              <p:tn val="113"/>
                                            </p:cond>
                                          </p:stCondLst>
                                          <p:endCondLst>
                                            <p:cond evt="onStopAudio" delay="0">
                                              <p:tgtEl>
                                                <p:sldTgt/>
                                              </p:tgtEl>
                                            </p:cond>
                                          </p:endCondLst>
                                        </p:cTn>
                                        <p:tgtEl>
                                          <p:sndTgt r:embed="rId3" name="Bling.wav"/>
                                        </p:tgtEl>
                                      </p:cMediaNode>
                                    </p:audio>
                                  </p:subTnLst>
                                </p:cTn>
                              </p:par>
                              <p:par>
                                <p:cTn id="118" presetID="26" presetClass="emph" presetSubtype="0" fill="hold" grpId="1" nodeType="withEffect">
                                  <p:stCondLst>
                                    <p:cond delay="500"/>
                                  </p:stCondLst>
                                  <p:childTnLst>
                                    <p:animEffect transition="out" filter="fade">
                                      <p:cBhvr>
                                        <p:cTn id="119" dur="500" tmFilter="0, 0; .2, .5; .8, .5; 1, 0"/>
                                        <p:tgtEl>
                                          <p:spTgt spid="84"/>
                                        </p:tgtEl>
                                      </p:cBhvr>
                                    </p:animEffect>
                                    <p:animScale>
                                      <p:cBhvr>
                                        <p:cTn id="120" dur="250" autoRev="1" fill="hold"/>
                                        <p:tgtEl>
                                          <p:spTgt spid="84"/>
                                        </p:tgtEl>
                                      </p:cBhvr>
                                      <p:by x="105000" y="105000"/>
                                    </p:animScale>
                                  </p:childTnLst>
                                </p:cTn>
                              </p:par>
                              <p:par>
                                <p:cTn id="121" presetID="53" presetClass="entr" presetSubtype="16" fill="hold" grpId="0" nodeType="withEffect">
                                  <p:stCondLst>
                                    <p:cond delay="0"/>
                                  </p:stCondLst>
                                  <p:childTnLst>
                                    <p:set>
                                      <p:cBhvr>
                                        <p:cTn id="122" dur="1" fill="hold">
                                          <p:stCondLst>
                                            <p:cond delay="0"/>
                                          </p:stCondLst>
                                        </p:cTn>
                                        <p:tgtEl>
                                          <p:spTgt spid="85"/>
                                        </p:tgtEl>
                                        <p:attrNameLst>
                                          <p:attrName>style.visibility</p:attrName>
                                        </p:attrNameLst>
                                      </p:cBhvr>
                                      <p:to>
                                        <p:strVal val="visible"/>
                                      </p:to>
                                    </p:set>
                                    <p:anim calcmode="lin" valueType="num">
                                      <p:cBhvr>
                                        <p:cTn id="123" dur="500" fill="hold"/>
                                        <p:tgtEl>
                                          <p:spTgt spid="85"/>
                                        </p:tgtEl>
                                        <p:attrNameLst>
                                          <p:attrName>ppt_w</p:attrName>
                                        </p:attrNameLst>
                                      </p:cBhvr>
                                      <p:tavLst>
                                        <p:tav tm="0">
                                          <p:val>
                                            <p:fltVal val="0"/>
                                          </p:val>
                                        </p:tav>
                                        <p:tav tm="100000">
                                          <p:val>
                                            <p:strVal val="#ppt_w"/>
                                          </p:val>
                                        </p:tav>
                                      </p:tavLst>
                                    </p:anim>
                                    <p:anim calcmode="lin" valueType="num">
                                      <p:cBhvr>
                                        <p:cTn id="124" dur="500" fill="hold"/>
                                        <p:tgtEl>
                                          <p:spTgt spid="85"/>
                                        </p:tgtEl>
                                        <p:attrNameLst>
                                          <p:attrName>ppt_h</p:attrName>
                                        </p:attrNameLst>
                                      </p:cBhvr>
                                      <p:tavLst>
                                        <p:tav tm="0">
                                          <p:val>
                                            <p:fltVal val="0"/>
                                          </p:val>
                                        </p:tav>
                                        <p:tav tm="100000">
                                          <p:val>
                                            <p:strVal val="#ppt_h"/>
                                          </p:val>
                                        </p:tav>
                                      </p:tavLst>
                                    </p:anim>
                                    <p:animEffect transition="in" filter="fade">
                                      <p:cBhvr>
                                        <p:cTn id="125" dur="500"/>
                                        <p:tgtEl>
                                          <p:spTgt spid="85"/>
                                        </p:tgtEl>
                                      </p:cBhvr>
                                    </p:animEffect>
                                  </p:childTnLst>
                                  <p:subTnLst>
                                    <p:audio>
                                      <p:cMediaNode>
                                        <p:cTn display="0" masterRel="sameClick">
                                          <p:stCondLst>
                                            <p:cond evt="begin" delay="0">
                                              <p:tn val="121"/>
                                            </p:cond>
                                          </p:stCondLst>
                                          <p:endCondLst>
                                            <p:cond evt="onStopAudio" delay="0">
                                              <p:tgtEl>
                                                <p:sldTgt/>
                                              </p:tgtEl>
                                            </p:cond>
                                          </p:endCondLst>
                                        </p:cTn>
                                        <p:tgtEl>
                                          <p:sndTgt r:embed="rId3" name="Bling.wav"/>
                                        </p:tgtEl>
                                      </p:cMediaNode>
                                    </p:audio>
                                  </p:subTnLst>
                                </p:cTn>
                              </p:par>
                              <p:par>
                                <p:cTn id="126" presetID="26" presetClass="emph" presetSubtype="0" fill="hold" grpId="1" nodeType="withEffect">
                                  <p:stCondLst>
                                    <p:cond delay="500"/>
                                  </p:stCondLst>
                                  <p:childTnLst>
                                    <p:animEffect transition="out" filter="fade">
                                      <p:cBhvr>
                                        <p:cTn id="127" dur="500" tmFilter="0, 0; .2, .5; .8, .5; 1, 0"/>
                                        <p:tgtEl>
                                          <p:spTgt spid="85"/>
                                        </p:tgtEl>
                                      </p:cBhvr>
                                    </p:animEffect>
                                    <p:animScale>
                                      <p:cBhvr>
                                        <p:cTn id="128" dur="250" autoRev="1" fill="hold"/>
                                        <p:tgtEl>
                                          <p:spTgt spid="85"/>
                                        </p:tgtEl>
                                      </p:cBhvr>
                                      <p:by x="105000" y="105000"/>
                                    </p:animScale>
                                  </p:childTnLst>
                                </p:cTn>
                              </p:par>
                              <p:par>
                                <p:cTn id="129" presetID="53" presetClass="entr" presetSubtype="16" fill="hold" grpId="0" nodeType="withEffect">
                                  <p:stCondLst>
                                    <p:cond delay="0"/>
                                  </p:stCondLst>
                                  <p:childTnLst>
                                    <p:set>
                                      <p:cBhvr>
                                        <p:cTn id="130" dur="1" fill="hold">
                                          <p:stCondLst>
                                            <p:cond delay="0"/>
                                          </p:stCondLst>
                                        </p:cTn>
                                        <p:tgtEl>
                                          <p:spTgt spid="196"/>
                                        </p:tgtEl>
                                        <p:attrNameLst>
                                          <p:attrName>style.visibility</p:attrName>
                                        </p:attrNameLst>
                                      </p:cBhvr>
                                      <p:to>
                                        <p:strVal val="visible"/>
                                      </p:to>
                                    </p:set>
                                    <p:anim calcmode="lin" valueType="num">
                                      <p:cBhvr>
                                        <p:cTn id="131" dur="500" fill="hold"/>
                                        <p:tgtEl>
                                          <p:spTgt spid="196"/>
                                        </p:tgtEl>
                                        <p:attrNameLst>
                                          <p:attrName>ppt_w</p:attrName>
                                        </p:attrNameLst>
                                      </p:cBhvr>
                                      <p:tavLst>
                                        <p:tav tm="0">
                                          <p:val>
                                            <p:fltVal val="0"/>
                                          </p:val>
                                        </p:tav>
                                        <p:tav tm="100000">
                                          <p:val>
                                            <p:strVal val="#ppt_w"/>
                                          </p:val>
                                        </p:tav>
                                      </p:tavLst>
                                    </p:anim>
                                    <p:anim calcmode="lin" valueType="num">
                                      <p:cBhvr>
                                        <p:cTn id="132" dur="500" fill="hold"/>
                                        <p:tgtEl>
                                          <p:spTgt spid="196"/>
                                        </p:tgtEl>
                                        <p:attrNameLst>
                                          <p:attrName>ppt_h</p:attrName>
                                        </p:attrNameLst>
                                      </p:cBhvr>
                                      <p:tavLst>
                                        <p:tav tm="0">
                                          <p:val>
                                            <p:fltVal val="0"/>
                                          </p:val>
                                        </p:tav>
                                        <p:tav tm="100000">
                                          <p:val>
                                            <p:strVal val="#ppt_h"/>
                                          </p:val>
                                        </p:tav>
                                      </p:tavLst>
                                    </p:anim>
                                    <p:animEffect transition="in" filter="fade">
                                      <p:cBhvr>
                                        <p:cTn id="133" dur="500"/>
                                        <p:tgtEl>
                                          <p:spTgt spid="196"/>
                                        </p:tgtEl>
                                      </p:cBhvr>
                                    </p:animEffect>
                                  </p:childTnLst>
                                  <p:subTnLst>
                                    <p:audio>
                                      <p:cMediaNode>
                                        <p:cTn display="0" masterRel="sameClick">
                                          <p:stCondLst>
                                            <p:cond evt="begin" delay="0">
                                              <p:tn val="129"/>
                                            </p:cond>
                                          </p:stCondLst>
                                          <p:endCondLst>
                                            <p:cond evt="onStopAudio" delay="0">
                                              <p:tgtEl>
                                                <p:sldTgt/>
                                              </p:tgtEl>
                                            </p:cond>
                                          </p:endCondLst>
                                        </p:cTn>
                                        <p:tgtEl>
                                          <p:sndTgt r:embed="rId3"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196"/>
                                        </p:tgtEl>
                                      </p:cBhvr>
                                    </p:animEffect>
                                    <p:animScale>
                                      <p:cBhvr>
                                        <p:cTn id="136" dur="250" autoRev="1" fill="hold"/>
                                        <p:tgtEl>
                                          <p:spTgt spid="196"/>
                                        </p:tgtEl>
                                      </p:cBhvr>
                                      <p:by x="105000" y="105000"/>
                                    </p:animScale>
                                  </p:childTnLst>
                                </p:cTn>
                              </p:par>
                              <p:par>
                                <p:cTn id="137" presetID="53" presetClass="entr" presetSubtype="16" fill="hold" grpId="0" nodeType="withEffect">
                                  <p:stCondLst>
                                    <p:cond delay="0"/>
                                  </p:stCondLst>
                                  <p:childTnLst>
                                    <p:set>
                                      <p:cBhvr>
                                        <p:cTn id="138" dur="1" fill="hold">
                                          <p:stCondLst>
                                            <p:cond delay="0"/>
                                          </p:stCondLst>
                                        </p:cTn>
                                        <p:tgtEl>
                                          <p:spTgt spid="21"/>
                                        </p:tgtEl>
                                        <p:attrNameLst>
                                          <p:attrName>style.visibility</p:attrName>
                                        </p:attrNameLst>
                                      </p:cBhvr>
                                      <p:to>
                                        <p:strVal val="visible"/>
                                      </p:to>
                                    </p:set>
                                    <p:anim calcmode="lin" valueType="num">
                                      <p:cBhvr>
                                        <p:cTn id="139" dur="500" fill="hold"/>
                                        <p:tgtEl>
                                          <p:spTgt spid="21"/>
                                        </p:tgtEl>
                                        <p:attrNameLst>
                                          <p:attrName>ppt_w</p:attrName>
                                        </p:attrNameLst>
                                      </p:cBhvr>
                                      <p:tavLst>
                                        <p:tav tm="0">
                                          <p:val>
                                            <p:fltVal val="0"/>
                                          </p:val>
                                        </p:tav>
                                        <p:tav tm="100000">
                                          <p:val>
                                            <p:strVal val="#ppt_w"/>
                                          </p:val>
                                        </p:tav>
                                      </p:tavLst>
                                    </p:anim>
                                    <p:anim calcmode="lin" valueType="num">
                                      <p:cBhvr>
                                        <p:cTn id="140" dur="500" fill="hold"/>
                                        <p:tgtEl>
                                          <p:spTgt spid="21"/>
                                        </p:tgtEl>
                                        <p:attrNameLst>
                                          <p:attrName>ppt_h</p:attrName>
                                        </p:attrNameLst>
                                      </p:cBhvr>
                                      <p:tavLst>
                                        <p:tav tm="0">
                                          <p:val>
                                            <p:fltVal val="0"/>
                                          </p:val>
                                        </p:tav>
                                        <p:tav tm="100000">
                                          <p:val>
                                            <p:strVal val="#ppt_h"/>
                                          </p:val>
                                        </p:tav>
                                      </p:tavLst>
                                    </p:anim>
                                    <p:animEffect transition="in" filter="fade">
                                      <p:cBhvr>
                                        <p:cTn id="141" dur="500"/>
                                        <p:tgtEl>
                                          <p:spTgt spid="21"/>
                                        </p:tgtEl>
                                      </p:cBhvr>
                                    </p:animEffect>
                                  </p:childTnLst>
                                  <p:subTnLst>
                                    <p:audio>
                                      <p:cMediaNode>
                                        <p:cTn display="0" masterRel="sameClick">
                                          <p:stCondLst>
                                            <p:cond evt="begin" delay="0">
                                              <p:tn val="137"/>
                                            </p:cond>
                                          </p:stCondLst>
                                          <p:endCondLst>
                                            <p:cond evt="onStopAudio" delay="0">
                                              <p:tgtEl>
                                                <p:sldTgt/>
                                              </p:tgtEl>
                                            </p:cond>
                                          </p:endCondLst>
                                        </p:cTn>
                                        <p:tgtEl>
                                          <p:sndTgt r:embed="rId3" name="Bling.wav"/>
                                        </p:tgtEl>
                                      </p:cMediaNode>
                                    </p:audio>
                                  </p:subTnLst>
                                </p:cTn>
                              </p:par>
                              <p:par>
                                <p:cTn id="142" presetID="26" presetClass="emph" presetSubtype="0" fill="hold" grpId="1" nodeType="withEffect">
                                  <p:stCondLst>
                                    <p:cond delay="500"/>
                                  </p:stCondLst>
                                  <p:childTnLst>
                                    <p:animEffect transition="out" filter="fade">
                                      <p:cBhvr>
                                        <p:cTn id="143" dur="500" tmFilter="0, 0; .2, .5; .8, .5; 1, 0"/>
                                        <p:tgtEl>
                                          <p:spTgt spid="21"/>
                                        </p:tgtEl>
                                      </p:cBhvr>
                                    </p:animEffect>
                                    <p:animScale>
                                      <p:cBhvr>
                                        <p:cTn id="144" dur="250" autoRev="1" fill="hold"/>
                                        <p:tgtEl>
                                          <p:spTgt spid="21"/>
                                        </p:tgtEl>
                                      </p:cBhvr>
                                      <p:by x="105000" y="105000"/>
                                    </p:animScale>
                                  </p:childTnLst>
                                </p:cTn>
                              </p:par>
                              <p:par>
                                <p:cTn id="145" presetID="53" presetClass="entr" presetSubtype="16" fill="hold" grpId="0" nodeType="withEffect">
                                  <p:stCondLst>
                                    <p:cond delay="0"/>
                                  </p:stCondLst>
                                  <p:childTnLst>
                                    <p:set>
                                      <p:cBhvr>
                                        <p:cTn id="146" dur="1" fill="hold">
                                          <p:stCondLst>
                                            <p:cond delay="0"/>
                                          </p:stCondLst>
                                        </p:cTn>
                                        <p:tgtEl>
                                          <p:spTgt spid="54"/>
                                        </p:tgtEl>
                                        <p:attrNameLst>
                                          <p:attrName>style.visibility</p:attrName>
                                        </p:attrNameLst>
                                      </p:cBhvr>
                                      <p:to>
                                        <p:strVal val="visible"/>
                                      </p:to>
                                    </p:set>
                                    <p:anim calcmode="lin" valueType="num">
                                      <p:cBhvr>
                                        <p:cTn id="147" dur="500" fill="hold"/>
                                        <p:tgtEl>
                                          <p:spTgt spid="54"/>
                                        </p:tgtEl>
                                        <p:attrNameLst>
                                          <p:attrName>ppt_w</p:attrName>
                                        </p:attrNameLst>
                                      </p:cBhvr>
                                      <p:tavLst>
                                        <p:tav tm="0">
                                          <p:val>
                                            <p:fltVal val="0"/>
                                          </p:val>
                                        </p:tav>
                                        <p:tav tm="100000">
                                          <p:val>
                                            <p:strVal val="#ppt_w"/>
                                          </p:val>
                                        </p:tav>
                                      </p:tavLst>
                                    </p:anim>
                                    <p:anim calcmode="lin" valueType="num">
                                      <p:cBhvr>
                                        <p:cTn id="148" dur="500" fill="hold"/>
                                        <p:tgtEl>
                                          <p:spTgt spid="54"/>
                                        </p:tgtEl>
                                        <p:attrNameLst>
                                          <p:attrName>ppt_h</p:attrName>
                                        </p:attrNameLst>
                                      </p:cBhvr>
                                      <p:tavLst>
                                        <p:tav tm="0">
                                          <p:val>
                                            <p:fltVal val="0"/>
                                          </p:val>
                                        </p:tav>
                                        <p:tav tm="100000">
                                          <p:val>
                                            <p:strVal val="#ppt_h"/>
                                          </p:val>
                                        </p:tav>
                                      </p:tavLst>
                                    </p:anim>
                                    <p:animEffect transition="in" filter="fade">
                                      <p:cBhvr>
                                        <p:cTn id="149" dur="500"/>
                                        <p:tgtEl>
                                          <p:spTgt spid="54"/>
                                        </p:tgtEl>
                                      </p:cBhvr>
                                    </p:animEffect>
                                  </p:childTnLst>
                                  <p:subTnLst>
                                    <p:audio>
                                      <p:cMediaNode>
                                        <p:cTn display="0" masterRel="sameClick">
                                          <p:stCondLst>
                                            <p:cond evt="begin" delay="0">
                                              <p:tn val="145"/>
                                            </p:cond>
                                          </p:stCondLst>
                                          <p:endCondLst>
                                            <p:cond evt="onStopAudio" delay="0">
                                              <p:tgtEl>
                                                <p:sldTgt/>
                                              </p:tgtEl>
                                            </p:cond>
                                          </p:endCondLst>
                                        </p:cTn>
                                        <p:tgtEl>
                                          <p:sndTgt r:embed="rId3" name="Bling.wav"/>
                                        </p:tgtEl>
                                      </p:cMediaNode>
                                    </p:audio>
                                  </p:subTnLst>
                                </p:cTn>
                              </p:par>
                              <p:par>
                                <p:cTn id="150" presetID="26" presetClass="emph" presetSubtype="0" fill="hold" grpId="1" nodeType="withEffect">
                                  <p:stCondLst>
                                    <p:cond delay="500"/>
                                  </p:stCondLst>
                                  <p:childTnLst>
                                    <p:animEffect transition="out" filter="fade">
                                      <p:cBhvr>
                                        <p:cTn id="151" dur="500" tmFilter="0, 0; .2, .5; .8, .5; 1, 0"/>
                                        <p:tgtEl>
                                          <p:spTgt spid="54"/>
                                        </p:tgtEl>
                                      </p:cBhvr>
                                    </p:animEffect>
                                    <p:animScale>
                                      <p:cBhvr>
                                        <p:cTn id="152" dur="250" autoRev="1" fill="hold"/>
                                        <p:tgtEl>
                                          <p:spTgt spid="54"/>
                                        </p:tgtEl>
                                      </p:cBhvr>
                                      <p:by x="105000" y="105000"/>
                                    </p:animScale>
                                  </p:childTnLst>
                                </p:cTn>
                              </p:par>
                              <p:par>
                                <p:cTn id="153" presetID="53" presetClass="entr" presetSubtype="16" fill="hold" grpId="0" nodeType="withEffect">
                                  <p:stCondLst>
                                    <p:cond delay="0"/>
                                  </p:stCondLst>
                                  <p:childTnLst>
                                    <p:set>
                                      <p:cBhvr>
                                        <p:cTn id="154" dur="1" fill="hold">
                                          <p:stCondLst>
                                            <p:cond delay="0"/>
                                          </p:stCondLst>
                                        </p:cTn>
                                        <p:tgtEl>
                                          <p:spTgt spid="36"/>
                                        </p:tgtEl>
                                        <p:attrNameLst>
                                          <p:attrName>style.visibility</p:attrName>
                                        </p:attrNameLst>
                                      </p:cBhvr>
                                      <p:to>
                                        <p:strVal val="visible"/>
                                      </p:to>
                                    </p:set>
                                    <p:anim calcmode="lin" valueType="num">
                                      <p:cBhvr>
                                        <p:cTn id="155" dur="500" fill="hold"/>
                                        <p:tgtEl>
                                          <p:spTgt spid="36"/>
                                        </p:tgtEl>
                                        <p:attrNameLst>
                                          <p:attrName>ppt_w</p:attrName>
                                        </p:attrNameLst>
                                      </p:cBhvr>
                                      <p:tavLst>
                                        <p:tav tm="0">
                                          <p:val>
                                            <p:fltVal val="0"/>
                                          </p:val>
                                        </p:tav>
                                        <p:tav tm="100000">
                                          <p:val>
                                            <p:strVal val="#ppt_w"/>
                                          </p:val>
                                        </p:tav>
                                      </p:tavLst>
                                    </p:anim>
                                    <p:anim calcmode="lin" valueType="num">
                                      <p:cBhvr>
                                        <p:cTn id="156" dur="500" fill="hold"/>
                                        <p:tgtEl>
                                          <p:spTgt spid="36"/>
                                        </p:tgtEl>
                                        <p:attrNameLst>
                                          <p:attrName>ppt_h</p:attrName>
                                        </p:attrNameLst>
                                      </p:cBhvr>
                                      <p:tavLst>
                                        <p:tav tm="0">
                                          <p:val>
                                            <p:fltVal val="0"/>
                                          </p:val>
                                        </p:tav>
                                        <p:tav tm="100000">
                                          <p:val>
                                            <p:strVal val="#ppt_h"/>
                                          </p:val>
                                        </p:tav>
                                      </p:tavLst>
                                    </p:anim>
                                    <p:animEffect transition="in" filter="fade">
                                      <p:cBhvr>
                                        <p:cTn id="157" dur="500"/>
                                        <p:tgtEl>
                                          <p:spTgt spid="36"/>
                                        </p:tgtEl>
                                      </p:cBhvr>
                                    </p:animEffect>
                                  </p:childTnLst>
                                  <p:subTnLst>
                                    <p:audio>
                                      <p:cMediaNode>
                                        <p:cTn display="0" masterRel="sameClick">
                                          <p:stCondLst>
                                            <p:cond evt="begin" delay="0">
                                              <p:tn val="153"/>
                                            </p:cond>
                                          </p:stCondLst>
                                          <p:endCondLst>
                                            <p:cond evt="onStopAudio" delay="0">
                                              <p:tgtEl>
                                                <p:sldTgt/>
                                              </p:tgtEl>
                                            </p:cond>
                                          </p:endCondLst>
                                        </p:cTn>
                                        <p:tgtEl>
                                          <p:sndTgt r:embed="rId3" name="Bling.wav"/>
                                        </p:tgtEl>
                                      </p:cMediaNode>
                                    </p:audio>
                                  </p:subTnLst>
                                </p:cTn>
                              </p:par>
                              <p:par>
                                <p:cTn id="158" presetID="26" presetClass="emph" presetSubtype="0" fill="hold" grpId="1" nodeType="withEffect">
                                  <p:stCondLst>
                                    <p:cond delay="500"/>
                                  </p:stCondLst>
                                  <p:childTnLst>
                                    <p:animEffect transition="out" filter="fade">
                                      <p:cBhvr>
                                        <p:cTn id="159" dur="500" tmFilter="0, 0; .2, .5; .8, .5; 1, 0"/>
                                        <p:tgtEl>
                                          <p:spTgt spid="36"/>
                                        </p:tgtEl>
                                      </p:cBhvr>
                                    </p:animEffect>
                                    <p:animScale>
                                      <p:cBhvr>
                                        <p:cTn id="160" dur="250" autoRev="1" fill="hold"/>
                                        <p:tgtEl>
                                          <p:spTgt spid="36"/>
                                        </p:tgtEl>
                                      </p:cBhvr>
                                      <p:by x="105000" y="105000"/>
                                    </p:animScale>
                                  </p:childTnLst>
                                </p:cTn>
                              </p:par>
                              <p:par>
                                <p:cTn id="161" presetID="53" presetClass="entr" presetSubtype="16" fill="hold" grpId="0" nodeType="withEffect">
                                  <p:stCondLst>
                                    <p:cond delay="0"/>
                                  </p:stCondLst>
                                  <p:childTnLst>
                                    <p:set>
                                      <p:cBhvr>
                                        <p:cTn id="162" dur="1" fill="hold">
                                          <p:stCondLst>
                                            <p:cond delay="0"/>
                                          </p:stCondLst>
                                        </p:cTn>
                                        <p:tgtEl>
                                          <p:spTgt spid="45"/>
                                        </p:tgtEl>
                                        <p:attrNameLst>
                                          <p:attrName>style.visibility</p:attrName>
                                        </p:attrNameLst>
                                      </p:cBhvr>
                                      <p:to>
                                        <p:strVal val="visible"/>
                                      </p:to>
                                    </p:set>
                                    <p:anim calcmode="lin" valueType="num">
                                      <p:cBhvr>
                                        <p:cTn id="163" dur="500" fill="hold"/>
                                        <p:tgtEl>
                                          <p:spTgt spid="45"/>
                                        </p:tgtEl>
                                        <p:attrNameLst>
                                          <p:attrName>ppt_w</p:attrName>
                                        </p:attrNameLst>
                                      </p:cBhvr>
                                      <p:tavLst>
                                        <p:tav tm="0">
                                          <p:val>
                                            <p:fltVal val="0"/>
                                          </p:val>
                                        </p:tav>
                                        <p:tav tm="100000">
                                          <p:val>
                                            <p:strVal val="#ppt_w"/>
                                          </p:val>
                                        </p:tav>
                                      </p:tavLst>
                                    </p:anim>
                                    <p:anim calcmode="lin" valueType="num">
                                      <p:cBhvr>
                                        <p:cTn id="164" dur="500" fill="hold"/>
                                        <p:tgtEl>
                                          <p:spTgt spid="45"/>
                                        </p:tgtEl>
                                        <p:attrNameLst>
                                          <p:attrName>ppt_h</p:attrName>
                                        </p:attrNameLst>
                                      </p:cBhvr>
                                      <p:tavLst>
                                        <p:tav tm="0">
                                          <p:val>
                                            <p:fltVal val="0"/>
                                          </p:val>
                                        </p:tav>
                                        <p:tav tm="100000">
                                          <p:val>
                                            <p:strVal val="#ppt_h"/>
                                          </p:val>
                                        </p:tav>
                                      </p:tavLst>
                                    </p:anim>
                                    <p:animEffect transition="in" filter="fade">
                                      <p:cBhvr>
                                        <p:cTn id="165" dur="500"/>
                                        <p:tgtEl>
                                          <p:spTgt spid="45"/>
                                        </p:tgtEl>
                                      </p:cBhvr>
                                    </p:animEffect>
                                  </p:childTnLst>
                                  <p:subTnLst>
                                    <p:audio>
                                      <p:cMediaNode>
                                        <p:cTn display="0" masterRel="sameClick">
                                          <p:stCondLst>
                                            <p:cond evt="begin" delay="0">
                                              <p:tn val="161"/>
                                            </p:cond>
                                          </p:stCondLst>
                                          <p:endCondLst>
                                            <p:cond evt="onStopAudio" delay="0">
                                              <p:tgtEl>
                                                <p:sldTgt/>
                                              </p:tgtEl>
                                            </p:cond>
                                          </p:endCondLst>
                                        </p:cTn>
                                        <p:tgtEl>
                                          <p:sndTgt r:embed="rId3" name="Bling.wav"/>
                                        </p:tgtEl>
                                      </p:cMediaNode>
                                    </p:audio>
                                  </p:subTnLst>
                                </p:cTn>
                              </p:par>
                              <p:par>
                                <p:cTn id="166" presetID="26" presetClass="emph" presetSubtype="0" fill="hold" grpId="1" nodeType="withEffect">
                                  <p:stCondLst>
                                    <p:cond delay="500"/>
                                  </p:stCondLst>
                                  <p:childTnLst>
                                    <p:animEffect transition="out" filter="fade">
                                      <p:cBhvr>
                                        <p:cTn id="167" dur="500" tmFilter="0, 0; .2, .5; .8, .5; 1, 0"/>
                                        <p:tgtEl>
                                          <p:spTgt spid="45"/>
                                        </p:tgtEl>
                                      </p:cBhvr>
                                    </p:animEffect>
                                    <p:animScale>
                                      <p:cBhvr>
                                        <p:cTn id="168" dur="250" autoRev="1" fill="hold"/>
                                        <p:tgtEl>
                                          <p:spTgt spid="45"/>
                                        </p:tgtEl>
                                      </p:cBhvr>
                                      <p:by x="105000" y="105000"/>
                                    </p:animScale>
                                  </p:childTnLst>
                                </p:cTn>
                              </p:par>
                              <p:par>
                                <p:cTn id="169" presetID="53" presetClass="entr" presetSubtype="16" fill="hold" grpId="0" nodeType="withEffect">
                                  <p:stCondLst>
                                    <p:cond delay="0"/>
                                  </p:stCondLst>
                                  <p:childTnLst>
                                    <p:set>
                                      <p:cBhvr>
                                        <p:cTn id="170" dur="1" fill="hold">
                                          <p:stCondLst>
                                            <p:cond delay="0"/>
                                          </p:stCondLst>
                                        </p:cTn>
                                        <p:tgtEl>
                                          <p:spTgt spid="47"/>
                                        </p:tgtEl>
                                        <p:attrNameLst>
                                          <p:attrName>style.visibility</p:attrName>
                                        </p:attrNameLst>
                                      </p:cBhvr>
                                      <p:to>
                                        <p:strVal val="visible"/>
                                      </p:to>
                                    </p:set>
                                    <p:anim calcmode="lin" valueType="num">
                                      <p:cBhvr>
                                        <p:cTn id="171" dur="500" fill="hold"/>
                                        <p:tgtEl>
                                          <p:spTgt spid="47"/>
                                        </p:tgtEl>
                                        <p:attrNameLst>
                                          <p:attrName>ppt_w</p:attrName>
                                        </p:attrNameLst>
                                      </p:cBhvr>
                                      <p:tavLst>
                                        <p:tav tm="0">
                                          <p:val>
                                            <p:fltVal val="0"/>
                                          </p:val>
                                        </p:tav>
                                        <p:tav tm="100000">
                                          <p:val>
                                            <p:strVal val="#ppt_w"/>
                                          </p:val>
                                        </p:tav>
                                      </p:tavLst>
                                    </p:anim>
                                    <p:anim calcmode="lin" valueType="num">
                                      <p:cBhvr>
                                        <p:cTn id="172" dur="500" fill="hold"/>
                                        <p:tgtEl>
                                          <p:spTgt spid="47"/>
                                        </p:tgtEl>
                                        <p:attrNameLst>
                                          <p:attrName>ppt_h</p:attrName>
                                        </p:attrNameLst>
                                      </p:cBhvr>
                                      <p:tavLst>
                                        <p:tav tm="0">
                                          <p:val>
                                            <p:fltVal val="0"/>
                                          </p:val>
                                        </p:tav>
                                        <p:tav tm="100000">
                                          <p:val>
                                            <p:strVal val="#ppt_h"/>
                                          </p:val>
                                        </p:tav>
                                      </p:tavLst>
                                    </p:anim>
                                    <p:animEffect transition="in" filter="fade">
                                      <p:cBhvr>
                                        <p:cTn id="173" dur="500"/>
                                        <p:tgtEl>
                                          <p:spTgt spid="47"/>
                                        </p:tgtEl>
                                      </p:cBhvr>
                                    </p:animEffect>
                                  </p:childTnLst>
                                  <p:subTnLst>
                                    <p:audio>
                                      <p:cMediaNode>
                                        <p:cTn display="0" masterRel="sameClick">
                                          <p:stCondLst>
                                            <p:cond evt="begin" delay="0">
                                              <p:tn val="169"/>
                                            </p:cond>
                                          </p:stCondLst>
                                          <p:endCondLst>
                                            <p:cond evt="onStopAudio" delay="0">
                                              <p:tgtEl>
                                                <p:sldTgt/>
                                              </p:tgtEl>
                                            </p:cond>
                                          </p:endCondLst>
                                        </p:cTn>
                                        <p:tgtEl>
                                          <p:sndTgt r:embed="rId3" name="Bling.wav"/>
                                        </p:tgtEl>
                                      </p:cMediaNode>
                                    </p:audio>
                                  </p:subTnLst>
                                </p:cTn>
                              </p:par>
                              <p:par>
                                <p:cTn id="174" presetID="26" presetClass="emph" presetSubtype="0" fill="hold" grpId="1" nodeType="withEffect">
                                  <p:stCondLst>
                                    <p:cond delay="500"/>
                                  </p:stCondLst>
                                  <p:childTnLst>
                                    <p:animEffect transition="out" filter="fade">
                                      <p:cBhvr>
                                        <p:cTn id="175" dur="500" tmFilter="0, 0; .2, .5; .8, .5; 1, 0"/>
                                        <p:tgtEl>
                                          <p:spTgt spid="47"/>
                                        </p:tgtEl>
                                      </p:cBhvr>
                                    </p:animEffect>
                                    <p:animScale>
                                      <p:cBhvr>
                                        <p:cTn id="176" dur="250" autoRev="1" fill="hold"/>
                                        <p:tgtEl>
                                          <p:spTgt spid="47"/>
                                        </p:tgtEl>
                                      </p:cBhvr>
                                      <p:by x="105000" y="105000"/>
                                    </p:animScale>
                                  </p:childTnLst>
                                </p:cTn>
                              </p:par>
                              <p:par>
                                <p:cTn id="177" presetID="53" presetClass="entr" presetSubtype="16" fill="hold" grpId="0" nodeType="withEffect">
                                  <p:stCondLst>
                                    <p:cond delay="0"/>
                                  </p:stCondLst>
                                  <p:childTnLst>
                                    <p:set>
                                      <p:cBhvr>
                                        <p:cTn id="178" dur="1" fill="hold">
                                          <p:stCondLst>
                                            <p:cond delay="0"/>
                                          </p:stCondLst>
                                        </p:cTn>
                                        <p:tgtEl>
                                          <p:spTgt spid="50"/>
                                        </p:tgtEl>
                                        <p:attrNameLst>
                                          <p:attrName>style.visibility</p:attrName>
                                        </p:attrNameLst>
                                      </p:cBhvr>
                                      <p:to>
                                        <p:strVal val="visible"/>
                                      </p:to>
                                    </p:set>
                                    <p:anim calcmode="lin" valueType="num">
                                      <p:cBhvr>
                                        <p:cTn id="179" dur="500" fill="hold"/>
                                        <p:tgtEl>
                                          <p:spTgt spid="50"/>
                                        </p:tgtEl>
                                        <p:attrNameLst>
                                          <p:attrName>ppt_w</p:attrName>
                                        </p:attrNameLst>
                                      </p:cBhvr>
                                      <p:tavLst>
                                        <p:tav tm="0">
                                          <p:val>
                                            <p:fltVal val="0"/>
                                          </p:val>
                                        </p:tav>
                                        <p:tav tm="100000">
                                          <p:val>
                                            <p:strVal val="#ppt_w"/>
                                          </p:val>
                                        </p:tav>
                                      </p:tavLst>
                                    </p:anim>
                                    <p:anim calcmode="lin" valueType="num">
                                      <p:cBhvr>
                                        <p:cTn id="180" dur="500" fill="hold"/>
                                        <p:tgtEl>
                                          <p:spTgt spid="50"/>
                                        </p:tgtEl>
                                        <p:attrNameLst>
                                          <p:attrName>ppt_h</p:attrName>
                                        </p:attrNameLst>
                                      </p:cBhvr>
                                      <p:tavLst>
                                        <p:tav tm="0">
                                          <p:val>
                                            <p:fltVal val="0"/>
                                          </p:val>
                                        </p:tav>
                                        <p:tav tm="100000">
                                          <p:val>
                                            <p:strVal val="#ppt_h"/>
                                          </p:val>
                                        </p:tav>
                                      </p:tavLst>
                                    </p:anim>
                                    <p:animEffect transition="in" filter="fade">
                                      <p:cBhvr>
                                        <p:cTn id="181" dur="500"/>
                                        <p:tgtEl>
                                          <p:spTgt spid="50"/>
                                        </p:tgtEl>
                                      </p:cBhvr>
                                    </p:animEffect>
                                  </p:childTnLst>
                                  <p:subTnLst>
                                    <p:audio>
                                      <p:cMediaNode>
                                        <p:cTn display="0" masterRel="sameClick">
                                          <p:stCondLst>
                                            <p:cond evt="begin" delay="0">
                                              <p:tn val="177"/>
                                            </p:cond>
                                          </p:stCondLst>
                                          <p:endCondLst>
                                            <p:cond evt="onStopAudio" delay="0">
                                              <p:tgtEl>
                                                <p:sldTgt/>
                                              </p:tgtEl>
                                            </p:cond>
                                          </p:endCondLst>
                                        </p:cTn>
                                        <p:tgtEl>
                                          <p:sndTgt r:embed="rId3" name="Bling.wav"/>
                                        </p:tgtEl>
                                      </p:cMediaNode>
                                    </p:audio>
                                  </p:subTnLst>
                                </p:cTn>
                              </p:par>
                              <p:par>
                                <p:cTn id="182" presetID="26" presetClass="emph" presetSubtype="0" fill="hold" grpId="1" nodeType="withEffect">
                                  <p:stCondLst>
                                    <p:cond delay="500"/>
                                  </p:stCondLst>
                                  <p:childTnLst>
                                    <p:animEffect transition="out" filter="fade">
                                      <p:cBhvr>
                                        <p:cTn id="183" dur="500" tmFilter="0, 0; .2, .5; .8, .5; 1, 0"/>
                                        <p:tgtEl>
                                          <p:spTgt spid="50"/>
                                        </p:tgtEl>
                                      </p:cBhvr>
                                    </p:animEffect>
                                    <p:animScale>
                                      <p:cBhvr>
                                        <p:cTn id="184" dur="250" autoRev="1" fill="hold"/>
                                        <p:tgtEl>
                                          <p:spTgt spid="50"/>
                                        </p:tgtEl>
                                      </p:cBhvr>
                                      <p:by x="105000" y="105000"/>
                                    </p:animScale>
                                  </p:childTnLst>
                                </p:cTn>
                              </p:par>
                            </p:childTnLst>
                          </p:cTn>
                        </p:par>
                      </p:childTnLst>
                    </p:cTn>
                  </p:par>
                </p:childTnLst>
              </p:cTn>
              <p:nextCondLst>
                <p:cond evt="onClick" delay="0">
                  <p:tgtEl>
                    <p:spTgt spid="24"/>
                  </p:tgtEl>
                </p:cond>
              </p:nextCondLst>
            </p:seq>
            <p:seq concurrent="1" nextAc="seek">
              <p:cTn id="185" restart="whenNotActive" fill="hold" evtFilter="cancelBubble" nodeType="interactiveSeq">
                <p:stCondLst>
                  <p:cond evt="onClick" delay="0">
                    <p:tgtEl>
                      <p:spTgt spid="92"/>
                    </p:tgtEl>
                  </p:cond>
                </p:stCondLst>
                <p:endSync evt="end" delay="0">
                  <p:rtn val="all"/>
                </p:endSync>
                <p:childTnLst>
                  <p:par>
                    <p:cTn id="186" fill="hold">
                      <p:stCondLst>
                        <p:cond delay="0"/>
                      </p:stCondLst>
                      <p:childTnLst>
                        <p:par>
                          <p:cTn id="187" fill="hold">
                            <p:stCondLst>
                              <p:cond delay="0"/>
                            </p:stCondLst>
                            <p:childTnLst>
                              <p:par>
                                <p:cTn id="188" presetID="1" presetClass="exit" presetSubtype="0" fill="hold" nodeType="clickEffect">
                                  <p:stCondLst>
                                    <p:cond delay="0"/>
                                  </p:stCondLst>
                                  <p:childTnLst>
                                    <p:set>
                                      <p:cBhvr>
                                        <p:cTn id="189" dur="1" fill="hold">
                                          <p:stCondLst>
                                            <p:cond delay="0"/>
                                          </p:stCondLst>
                                        </p:cTn>
                                        <p:tgtEl>
                                          <p:spTgt spid="92"/>
                                        </p:tgtEl>
                                        <p:attrNameLst>
                                          <p:attrName>style.visibility</p:attrName>
                                        </p:attrNameLst>
                                      </p:cBhvr>
                                      <p:to>
                                        <p:strVal val="hidden"/>
                                      </p:to>
                                    </p:set>
                                  </p:childTnLst>
                                </p:cTn>
                              </p:par>
                              <p:par>
                                <p:cTn id="190" presetID="1" presetClass="emph" presetSubtype="2" fill="hold" nodeType="withEffect">
                                  <p:stCondLst>
                                    <p:cond delay="0"/>
                                  </p:stCondLst>
                                  <p:childTnLst>
                                    <p:animClr clrSpc="rgb" dir="cw">
                                      <p:cBhvr>
                                        <p:cTn id="191" dur="500" fill="hold"/>
                                        <p:tgtEl>
                                          <p:spTgt spid="90"/>
                                        </p:tgtEl>
                                        <p:attrNameLst>
                                          <p:attrName>fillcolor</p:attrName>
                                        </p:attrNameLst>
                                      </p:cBhvr>
                                      <p:to>
                                        <a:srgbClr val="EE4036"/>
                                      </p:to>
                                    </p:animClr>
                                    <p:set>
                                      <p:cBhvr>
                                        <p:cTn id="192" dur="500" fill="hold"/>
                                        <p:tgtEl>
                                          <p:spTgt spid="90"/>
                                        </p:tgtEl>
                                        <p:attrNameLst>
                                          <p:attrName>fill.type</p:attrName>
                                        </p:attrNameLst>
                                      </p:cBhvr>
                                      <p:to>
                                        <p:strVal val="solid"/>
                                      </p:to>
                                    </p:set>
                                    <p:set>
                                      <p:cBhvr>
                                        <p:cTn id="193" dur="500" fill="hold"/>
                                        <p:tgtEl>
                                          <p:spTgt spid="90"/>
                                        </p:tgtEl>
                                        <p:attrNameLst>
                                          <p:attrName>fill.on</p:attrName>
                                        </p:attrNameLst>
                                      </p:cBhvr>
                                      <p:to>
                                        <p:strVal val="true"/>
                                      </p:to>
                                    </p:set>
                                  </p:childTnLst>
                                </p:cTn>
                              </p:par>
                              <p:par>
                                <p:cTn id="194" presetID="53" presetClass="entr" presetSubtype="16" fill="hold" nodeType="withEffect">
                                  <p:stCondLst>
                                    <p:cond delay="0"/>
                                  </p:stCondLst>
                                  <p:childTnLst>
                                    <p:set>
                                      <p:cBhvr>
                                        <p:cTn id="195" dur="1" fill="hold">
                                          <p:stCondLst>
                                            <p:cond delay="0"/>
                                          </p:stCondLst>
                                        </p:cTn>
                                        <p:tgtEl>
                                          <p:spTgt spid="115"/>
                                        </p:tgtEl>
                                        <p:attrNameLst>
                                          <p:attrName>style.visibility</p:attrName>
                                        </p:attrNameLst>
                                      </p:cBhvr>
                                      <p:to>
                                        <p:strVal val="visible"/>
                                      </p:to>
                                    </p:set>
                                    <p:anim calcmode="lin" valueType="num">
                                      <p:cBhvr>
                                        <p:cTn id="196" dur="500" fill="hold"/>
                                        <p:tgtEl>
                                          <p:spTgt spid="115"/>
                                        </p:tgtEl>
                                        <p:attrNameLst>
                                          <p:attrName>ppt_w</p:attrName>
                                        </p:attrNameLst>
                                      </p:cBhvr>
                                      <p:tavLst>
                                        <p:tav tm="0">
                                          <p:val>
                                            <p:fltVal val="0"/>
                                          </p:val>
                                        </p:tav>
                                        <p:tav tm="100000">
                                          <p:val>
                                            <p:strVal val="#ppt_w"/>
                                          </p:val>
                                        </p:tav>
                                      </p:tavLst>
                                    </p:anim>
                                    <p:anim calcmode="lin" valueType="num">
                                      <p:cBhvr>
                                        <p:cTn id="197" dur="500" fill="hold"/>
                                        <p:tgtEl>
                                          <p:spTgt spid="115"/>
                                        </p:tgtEl>
                                        <p:attrNameLst>
                                          <p:attrName>ppt_h</p:attrName>
                                        </p:attrNameLst>
                                      </p:cBhvr>
                                      <p:tavLst>
                                        <p:tav tm="0">
                                          <p:val>
                                            <p:fltVal val="0"/>
                                          </p:val>
                                        </p:tav>
                                        <p:tav tm="100000">
                                          <p:val>
                                            <p:strVal val="#ppt_h"/>
                                          </p:val>
                                        </p:tav>
                                      </p:tavLst>
                                    </p:anim>
                                    <p:animEffect transition="in" filter="fade">
                                      <p:cBhvr>
                                        <p:cTn id="198" dur="500"/>
                                        <p:tgtEl>
                                          <p:spTgt spid="115"/>
                                        </p:tgtEl>
                                      </p:cBhvr>
                                    </p:animEffect>
                                  </p:childTnLst>
                                </p:cTn>
                              </p:par>
                            </p:childTnLst>
                          </p:cTn>
                        </p:par>
                      </p:childTnLst>
                    </p:cTn>
                  </p:par>
                </p:childTnLst>
              </p:cTn>
              <p:nextCondLst>
                <p:cond evt="onClick" delay="0">
                  <p:tgtEl>
                    <p:spTgt spid="92"/>
                  </p:tgtEl>
                </p:cond>
              </p:nextCondLst>
            </p:seq>
            <p:seq concurrent="1" nextAc="seek">
              <p:cTn id="199" restart="whenNotActive" fill="hold" evtFilter="cancelBubble" nodeType="interactiveSeq">
                <p:stCondLst>
                  <p:cond evt="onClick" delay="0">
                    <p:tgtEl>
                      <p:spTgt spid="139"/>
                    </p:tgtEl>
                  </p:cond>
                </p:stCondLst>
                <p:endSync evt="end" delay="0">
                  <p:rtn val="all"/>
                </p:endSync>
                <p:childTnLst>
                  <p:par>
                    <p:cTn id="200" fill="hold">
                      <p:stCondLst>
                        <p:cond delay="0"/>
                      </p:stCondLst>
                      <p:childTnLst>
                        <p:par>
                          <p:cTn id="201" fill="hold">
                            <p:stCondLst>
                              <p:cond delay="0"/>
                            </p:stCondLst>
                            <p:childTnLst>
                              <p:par>
                                <p:cTn id="202" presetID="1" presetClass="exit" presetSubtype="0" fill="hold" nodeType="clickEffect">
                                  <p:stCondLst>
                                    <p:cond delay="0"/>
                                  </p:stCondLst>
                                  <p:childTnLst>
                                    <p:set>
                                      <p:cBhvr>
                                        <p:cTn id="203" dur="1" fill="hold">
                                          <p:stCondLst>
                                            <p:cond delay="0"/>
                                          </p:stCondLst>
                                        </p:cTn>
                                        <p:tgtEl>
                                          <p:spTgt spid="139"/>
                                        </p:tgtEl>
                                        <p:attrNameLst>
                                          <p:attrName>style.visibility</p:attrName>
                                        </p:attrNameLst>
                                      </p:cBhvr>
                                      <p:to>
                                        <p:strVal val="hidden"/>
                                      </p:to>
                                    </p:set>
                                  </p:childTnLst>
                                </p:cTn>
                              </p:par>
                              <p:par>
                                <p:cTn id="204" presetID="1" presetClass="emph" presetSubtype="2" fill="hold" nodeType="withEffect">
                                  <p:stCondLst>
                                    <p:cond delay="0"/>
                                  </p:stCondLst>
                                  <p:childTnLst>
                                    <p:animClr clrSpc="rgb" dir="cw">
                                      <p:cBhvr>
                                        <p:cTn id="205" dur="500" fill="hold"/>
                                        <p:tgtEl>
                                          <p:spTgt spid="137"/>
                                        </p:tgtEl>
                                        <p:attrNameLst>
                                          <p:attrName>fillcolor</p:attrName>
                                        </p:attrNameLst>
                                      </p:cBhvr>
                                      <p:to>
                                        <a:srgbClr val="EE4036"/>
                                      </p:to>
                                    </p:animClr>
                                    <p:set>
                                      <p:cBhvr>
                                        <p:cTn id="206" dur="500" fill="hold"/>
                                        <p:tgtEl>
                                          <p:spTgt spid="137"/>
                                        </p:tgtEl>
                                        <p:attrNameLst>
                                          <p:attrName>fill.type</p:attrName>
                                        </p:attrNameLst>
                                      </p:cBhvr>
                                      <p:to>
                                        <p:strVal val="solid"/>
                                      </p:to>
                                    </p:set>
                                    <p:set>
                                      <p:cBhvr>
                                        <p:cTn id="207" dur="500" fill="hold"/>
                                        <p:tgtEl>
                                          <p:spTgt spid="137"/>
                                        </p:tgtEl>
                                        <p:attrNameLst>
                                          <p:attrName>fill.on</p:attrName>
                                        </p:attrNameLst>
                                      </p:cBhvr>
                                      <p:to>
                                        <p:strVal val="true"/>
                                      </p:to>
                                    </p:set>
                                  </p:childTnLst>
                                </p:cTn>
                              </p:par>
                              <p:par>
                                <p:cTn id="208" presetID="53" presetClass="entr" presetSubtype="16" fill="hold" nodeType="withEffect">
                                  <p:stCondLst>
                                    <p:cond delay="0"/>
                                  </p:stCondLst>
                                  <p:childTnLst>
                                    <p:set>
                                      <p:cBhvr>
                                        <p:cTn id="209" dur="1" fill="hold">
                                          <p:stCondLst>
                                            <p:cond delay="0"/>
                                          </p:stCondLst>
                                        </p:cTn>
                                        <p:tgtEl>
                                          <p:spTgt spid="138"/>
                                        </p:tgtEl>
                                        <p:attrNameLst>
                                          <p:attrName>style.visibility</p:attrName>
                                        </p:attrNameLst>
                                      </p:cBhvr>
                                      <p:to>
                                        <p:strVal val="visible"/>
                                      </p:to>
                                    </p:set>
                                    <p:anim calcmode="lin" valueType="num">
                                      <p:cBhvr>
                                        <p:cTn id="210" dur="500" fill="hold"/>
                                        <p:tgtEl>
                                          <p:spTgt spid="138"/>
                                        </p:tgtEl>
                                        <p:attrNameLst>
                                          <p:attrName>ppt_w</p:attrName>
                                        </p:attrNameLst>
                                      </p:cBhvr>
                                      <p:tavLst>
                                        <p:tav tm="0">
                                          <p:val>
                                            <p:fltVal val="0"/>
                                          </p:val>
                                        </p:tav>
                                        <p:tav tm="100000">
                                          <p:val>
                                            <p:strVal val="#ppt_w"/>
                                          </p:val>
                                        </p:tav>
                                      </p:tavLst>
                                    </p:anim>
                                    <p:anim calcmode="lin" valueType="num">
                                      <p:cBhvr>
                                        <p:cTn id="211" dur="500" fill="hold"/>
                                        <p:tgtEl>
                                          <p:spTgt spid="138"/>
                                        </p:tgtEl>
                                        <p:attrNameLst>
                                          <p:attrName>ppt_h</p:attrName>
                                        </p:attrNameLst>
                                      </p:cBhvr>
                                      <p:tavLst>
                                        <p:tav tm="0">
                                          <p:val>
                                            <p:fltVal val="0"/>
                                          </p:val>
                                        </p:tav>
                                        <p:tav tm="100000">
                                          <p:val>
                                            <p:strVal val="#ppt_h"/>
                                          </p:val>
                                        </p:tav>
                                      </p:tavLst>
                                    </p:anim>
                                    <p:animEffect transition="in" filter="fade">
                                      <p:cBhvr>
                                        <p:cTn id="212" dur="500"/>
                                        <p:tgtEl>
                                          <p:spTgt spid="138"/>
                                        </p:tgtEl>
                                      </p:cBhvr>
                                    </p:animEffect>
                                  </p:childTnLst>
                                </p:cTn>
                              </p:par>
                            </p:childTnLst>
                          </p:cTn>
                        </p:par>
                      </p:childTnLst>
                    </p:cTn>
                  </p:par>
                </p:childTnLst>
              </p:cTn>
              <p:nextCondLst>
                <p:cond evt="onClick" delay="0">
                  <p:tgtEl>
                    <p:spTgt spid="139"/>
                  </p:tgtEl>
                </p:cond>
              </p:nextCondLst>
            </p:seq>
            <p:seq concurrent="1" nextAc="seek">
              <p:cTn id="213" restart="whenNotActive" fill="hold" evtFilter="cancelBubble" nodeType="interactiveSeq">
                <p:stCondLst>
                  <p:cond evt="onClick" delay="0">
                    <p:tgtEl>
                      <p:spTgt spid="142"/>
                    </p:tgtEl>
                  </p:cond>
                </p:stCondLst>
                <p:endSync evt="end" delay="0">
                  <p:rtn val="all"/>
                </p:endSync>
                <p:childTnLst>
                  <p:par>
                    <p:cTn id="214" fill="hold">
                      <p:stCondLst>
                        <p:cond delay="0"/>
                      </p:stCondLst>
                      <p:childTnLst>
                        <p:par>
                          <p:cTn id="215" fill="hold">
                            <p:stCondLst>
                              <p:cond delay="0"/>
                            </p:stCondLst>
                            <p:childTnLst>
                              <p:par>
                                <p:cTn id="216" presetID="1" presetClass="exit" presetSubtype="0" fill="hold" nodeType="clickEffect">
                                  <p:stCondLst>
                                    <p:cond delay="0"/>
                                  </p:stCondLst>
                                  <p:childTnLst>
                                    <p:set>
                                      <p:cBhvr>
                                        <p:cTn id="217" dur="1" fill="hold">
                                          <p:stCondLst>
                                            <p:cond delay="0"/>
                                          </p:stCondLst>
                                        </p:cTn>
                                        <p:tgtEl>
                                          <p:spTgt spid="142"/>
                                        </p:tgtEl>
                                        <p:attrNameLst>
                                          <p:attrName>style.visibility</p:attrName>
                                        </p:attrNameLst>
                                      </p:cBhvr>
                                      <p:to>
                                        <p:strVal val="hidden"/>
                                      </p:to>
                                    </p:set>
                                  </p:childTnLst>
                                </p:cTn>
                              </p:par>
                              <p:par>
                                <p:cTn id="218" presetID="1" presetClass="emph" presetSubtype="2" fill="hold" nodeType="withEffect">
                                  <p:stCondLst>
                                    <p:cond delay="0"/>
                                  </p:stCondLst>
                                  <p:childTnLst>
                                    <p:animClr clrSpc="rgb" dir="cw">
                                      <p:cBhvr>
                                        <p:cTn id="219" dur="500" fill="hold"/>
                                        <p:tgtEl>
                                          <p:spTgt spid="140"/>
                                        </p:tgtEl>
                                        <p:attrNameLst>
                                          <p:attrName>fillcolor</p:attrName>
                                        </p:attrNameLst>
                                      </p:cBhvr>
                                      <p:to>
                                        <a:srgbClr val="EE4036"/>
                                      </p:to>
                                    </p:animClr>
                                    <p:set>
                                      <p:cBhvr>
                                        <p:cTn id="220" dur="500" fill="hold"/>
                                        <p:tgtEl>
                                          <p:spTgt spid="140"/>
                                        </p:tgtEl>
                                        <p:attrNameLst>
                                          <p:attrName>fill.type</p:attrName>
                                        </p:attrNameLst>
                                      </p:cBhvr>
                                      <p:to>
                                        <p:strVal val="solid"/>
                                      </p:to>
                                    </p:set>
                                    <p:set>
                                      <p:cBhvr>
                                        <p:cTn id="221" dur="500" fill="hold"/>
                                        <p:tgtEl>
                                          <p:spTgt spid="140"/>
                                        </p:tgtEl>
                                        <p:attrNameLst>
                                          <p:attrName>fill.on</p:attrName>
                                        </p:attrNameLst>
                                      </p:cBhvr>
                                      <p:to>
                                        <p:strVal val="true"/>
                                      </p:to>
                                    </p:set>
                                  </p:childTnLst>
                                </p:cTn>
                              </p:par>
                              <p:par>
                                <p:cTn id="222" presetID="53" presetClass="entr" presetSubtype="16" fill="hold" nodeType="withEffect">
                                  <p:stCondLst>
                                    <p:cond delay="0"/>
                                  </p:stCondLst>
                                  <p:childTnLst>
                                    <p:set>
                                      <p:cBhvr>
                                        <p:cTn id="223" dur="1" fill="hold">
                                          <p:stCondLst>
                                            <p:cond delay="0"/>
                                          </p:stCondLst>
                                        </p:cTn>
                                        <p:tgtEl>
                                          <p:spTgt spid="141"/>
                                        </p:tgtEl>
                                        <p:attrNameLst>
                                          <p:attrName>style.visibility</p:attrName>
                                        </p:attrNameLst>
                                      </p:cBhvr>
                                      <p:to>
                                        <p:strVal val="visible"/>
                                      </p:to>
                                    </p:set>
                                    <p:anim calcmode="lin" valueType="num">
                                      <p:cBhvr>
                                        <p:cTn id="224" dur="500" fill="hold"/>
                                        <p:tgtEl>
                                          <p:spTgt spid="141"/>
                                        </p:tgtEl>
                                        <p:attrNameLst>
                                          <p:attrName>ppt_w</p:attrName>
                                        </p:attrNameLst>
                                      </p:cBhvr>
                                      <p:tavLst>
                                        <p:tav tm="0">
                                          <p:val>
                                            <p:fltVal val="0"/>
                                          </p:val>
                                        </p:tav>
                                        <p:tav tm="100000">
                                          <p:val>
                                            <p:strVal val="#ppt_w"/>
                                          </p:val>
                                        </p:tav>
                                      </p:tavLst>
                                    </p:anim>
                                    <p:anim calcmode="lin" valueType="num">
                                      <p:cBhvr>
                                        <p:cTn id="225" dur="500" fill="hold"/>
                                        <p:tgtEl>
                                          <p:spTgt spid="141"/>
                                        </p:tgtEl>
                                        <p:attrNameLst>
                                          <p:attrName>ppt_h</p:attrName>
                                        </p:attrNameLst>
                                      </p:cBhvr>
                                      <p:tavLst>
                                        <p:tav tm="0">
                                          <p:val>
                                            <p:fltVal val="0"/>
                                          </p:val>
                                        </p:tav>
                                        <p:tav tm="100000">
                                          <p:val>
                                            <p:strVal val="#ppt_h"/>
                                          </p:val>
                                        </p:tav>
                                      </p:tavLst>
                                    </p:anim>
                                    <p:animEffect transition="in" filter="fade">
                                      <p:cBhvr>
                                        <p:cTn id="226" dur="500"/>
                                        <p:tgtEl>
                                          <p:spTgt spid="141"/>
                                        </p:tgtEl>
                                      </p:cBhvr>
                                    </p:animEffect>
                                  </p:childTnLst>
                                </p:cTn>
                              </p:par>
                            </p:childTnLst>
                          </p:cTn>
                        </p:par>
                      </p:childTnLst>
                    </p:cTn>
                  </p:par>
                </p:childTnLst>
              </p:cTn>
              <p:nextCondLst>
                <p:cond evt="onClick" delay="0">
                  <p:tgtEl>
                    <p:spTgt spid="142"/>
                  </p:tgtEl>
                </p:cond>
              </p:nextCondLst>
            </p:seq>
            <p:seq concurrent="1" nextAc="seek">
              <p:cTn id="227" restart="whenNotActive" fill="hold" evtFilter="cancelBubble" nodeType="interactiveSeq">
                <p:stCondLst>
                  <p:cond evt="onClick" delay="0">
                    <p:tgtEl>
                      <p:spTgt spid="145"/>
                    </p:tgtEl>
                  </p:cond>
                </p:stCondLst>
                <p:endSync evt="end" delay="0">
                  <p:rtn val="all"/>
                </p:endSync>
                <p:childTnLst>
                  <p:par>
                    <p:cTn id="228" fill="hold">
                      <p:stCondLst>
                        <p:cond delay="0"/>
                      </p:stCondLst>
                      <p:childTnLst>
                        <p:par>
                          <p:cTn id="229" fill="hold">
                            <p:stCondLst>
                              <p:cond delay="0"/>
                            </p:stCondLst>
                            <p:childTnLst>
                              <p:par>
                                <p:cTn id="230" presetID="1" presetClass="exit" presetSubtype="0" fill="hold" nodeType="clickEffect">
                                  <p:stCondLst>
                                    <p:cond delay="0"/>
                                  </p:stCondLst>
                                  <p:childTnLst>
                                    <p:set>
                                      <p:cBhvr>
                                        <p:cTn id="231" dur="1" fill="hold">
                                          <p:stCondLst>
                                            <p:cond delay="0"/>
                                          </p:stCondLst>
                                        </p:cTn>
                                        <p:tgtEl>
                                          <p:spTgt spid="145"/>
                                        </p:tgtEl>
                                        <p:attrNameLst>
                                          <p:attrName>style.visibility</p:attrName>
                                        </p:attrNameLst>
                                      </p:cBhvr>
                                      <p:to>
                                        <p:strVal val="hidden"/>
                                      </p:to>
                                    </p:set>
                                  </p:childTnLst>
                                </p:cTn>
                              </p:par>
                              <p:par>
                                <p:cTn id="232" presetID="1" presetClass="emph" presetSubtype="2" fill="hold" nodeType="withEffect">
                                  <p:stCondLst>
                                    <p:cond delay="0"/>
                                  </p:stCondLst>
                                  <p:childTnLst>
                                    <p:animClr clrSpc="rgb" dir="cw">
                                      <p:cBhvr>
                                        <p:cTn id="233" dur="500" fill="hold"/>
                                        <p:tgtEl>
                                          <p:spTgt spid="143"/>
                                        </p:tgtEl>
                                        <p:attrNameLst>
                                          <p:attrName>fillcolor</p:attrName>
                                        </p:attrNameLst>
                                      </p:cBhvr>
                                      <p:to>
                                        <a:srgbClr val="EE4036"/>
                                      </p:to>
                                    </p:animClr>
                                    <p:set>
                                      <p:cBhvr>
                                        <p:cTn id="234" dur="500" fill="hold"/>
                                        <p:tgtEl>
                                          <p:spTgt spid="143"/>
                                        </p:tgtEl>
                                        <p:attrNameLst>
                                          <p:attrName>fill.type</p:attrName>
                                        </p:attrNameLst>
                                      </p:cBhvr>
                                      <p:to>
                                        <p:strVal val="solid"/>
                                      </p:to>
                                    </p:set>
                                    <p:set>
                                      <p:cBhvr>
                                        <p:cTn id="235" dur="500" fill="hold"/>
                                        <p:tgtEl>
                                          <p:spTgt spid="143"/>
                                        </p:tgtEl>
                                        <p:attrNameLst>
                                          <p:attrName>fill.on</p:attrName>
                                        </p:attrNameLst>
                                      </p:cBhvr>
                                      <p:to>
                                        <p:strVal val="true"/>
                                      </p:to>
                                    </p:set>
                                  </p:childTnLst>
                                </p:cTn>
                              </p:par>
                              <p:par>
                                <p:cTn id="236" presetID="53" presetClass="entr" presetSubtype="16" fill="hold" nodeType="withEffect">
                                  <p:stCondLst>
                                    <p:cond delay="0"/>
                                  </p:stCondLst>
                                  <p:childTnLst>
                                    <p:set>
                                      <p:cBhvr>
                                        <p:cTn id="237" dur="1" fill="hold">
                                          <p:stCondLst>
                                            <p:cond delay="0"/>
                                          </p:stCondLst>
                                        </p:cTn>
                                        <p:tgtEl>
                                          <p:spTgt spid="144"/>
                                        </p:tgtEl>
                                        <p:attrNameLst>
                                          <p:attrName>style.visibility</p:attrName>
                                        </p:attrNameLst>
                                      </p:cBhvr>
                                      <p:to>
                                        <p:strVal val="visible"/>
                                      </p:to>
                                    </p:set>
                                    <p:anim calcmode="lin" valueType="num">
                                      <p:cBhvr>
                                        <p:cTn id="238" dur="500" fill="hold"/>
                                        <p:tgtEl>
                                          <p:spTgt spid="144"/>
                                        </p:tgtEl>
                                        <p:attrNameLst>
                                          <p:attrName>ppt_w</p:attrName>
                                        </p:attrNameLst>
                                      </p:cBhvr>
                                      <p:tavLst>
                                        <p:tav tm="0">
                                          <p:val>
                                            <p:fltVal val="0"/>
                                          </p:val>
                                        </p:tav>
                                        <p:tav tm="100000">
                                          <p:val>
                                            <p:strVal val="#ppt_w"/>
                                          </p:val>
                                        </p:tav>
                                      </p:tavLst>
                                    </p:anim>
                                    <p:anim calcmode="lin" valueType="num">
                                      <p:cBhvr>
                                        <p:cTn id="239" dur="500" fill="hold"/>
                                        <p:tgtEl>
                                          <p:spTgt spid="144"/>
                                        </p:tgtEl>
                                        <p:attrNameLst>
                                          <p:attrName>ppt_h</p:attrName>
                                        </p:attrNameLst>
                                      </p:cBhvr>
                                      <p:tavLst>
                                        <p:tav tm="0">
                                          <p:val>
                                            <p:fltVal val="0"/>
                                          </p:val>
                                        </p:tav>
                                        <p:tav tm="100000">
                                          <p:val>
                                            <p:strVal val="#ppt_h"/>
                                          </p:val>
                                        </p:tav>
                                      </p:tavLst>
                                    </p:anim>
                                    <p:animEffect transition="in" filter="fade">
                                      <p:cBhvr>
                                        <p:cTn id="240" dur="500"/>
                                        <p:tgtEl>
                                          <p:spTgt spid="144"/>
                                        </p:tgtEl>
                                      </p:cBhvr>
                                    </p:animEffect>
                                  </p:childTnLst>
                                </p:cTn>
                              </p:par>
                            </p:childTnLst>
                          </p:cTn>
                        </p:par>
                      </p:childTnLst>
                    </p:cTn>
                  </p:par>
                </p:childTnLst>
              </p:cTn>
              <p:nextCondLst>
                <p:cond evt="onClick" delay="0">
                  <p:tgtEl>
                    <p:spTgt spid="145"/>
                  </p:tgtEl>
                </p:cond>
              </p:nextCondLst>
            </p:seq>
            <p:seq concurrent="1" nextAc="seek">
              <p:cTn id="241" restart="whenNotActive" fill="hold" evtFilter="cancelBubble" nodeType="interactiveSeq">
                <p:stCondLst>
                  <p:cond evt="onClick" delay="0">
                    <p:tgtEl>
                      <p:spTgt spid="148"/>
                    </p:tgtEl>
                  </p:cond>
                </p:stCondLst>
                <p:endSync evt="end" delay="0">
                  <p:rtn val="all"/>
                </p:endSync>
                <p:childTnLst>
                  <p:par>
                    <p:cTn id="242" fill="hold">
                      <p:stCondLst>
                        <p:cond delay="0"/>
                      </p:stCondLst>
                      <p:childTnLst>
                        <p:par>
                          <p:cTn id="243" fill="hold">
                            <p:stCondLst>
                              <p:cond delay="0"/>
                            </p:stCondLst>
                            <p:childTnLst>
                              <p:par>
                                <p:cTn id="244" presetID="1" presetClass="exit" presetSubtype="0" fill="hold" nodeType="clickEffect">
                                  <p:stCondLst>
                                    <p:cond delay="0"/>
                                  </p:stCondLst>
                                  <p:childTnLst>
                                    <p:set>
                                      <p:cBhvr>
                                        <p:cTn id="245" dur="1" fill="hold">
                                          <p:stCondLst>
                                            <p:cond delay="0"/>
                                          </p:stCondLst>
                                        </p:cTn>
                                        <p:tgtEl>
                                          <p:spTgt spid="148"/>
                                        </p:tgtEl>
                                        <p:attrNameLst>
                                          <p:attrName>style.visibility</p:attrName>
                                        </p:attrNameLst>
                                      </p:cBhvr>
                                      <p:to>
                                        <p:strVal val="hidden"/>
                                      </p:to>
                                    </p:set>
                                  </p:childTnLst>
                                </p:cTn>
                              </p:par>
                              <p:par>
                                <p:cTn id="246" presetID="1" presetClass="emph" presetSubtype="2" fill="hold" nodeType="withEffect">
                                  <p:stCondLst>
                                    <p:cond delay="0"/>
                                  </p:stCondLst>
                                  <p:childTnLst>
                                    <p:animClr clrSpc="rgb" dir="cw">
                                      <p:cBhvr>
                                        <p:cTn id="247" dur="500" fill="hold"/>
                                        <p:tgtEl>
                                          <p:spTgt spid="146"/>
                                        </p:tgtEl>
                                        <p:attrNameLst>
                                          <p:attrName>fillcolor</p:attrName>
                                        </p:attrNameLst>
                                      </p:cBhvr>
                                      <p:to>
                                        <a:srgbClr val="EE4036"/>
                                      </p:to>
                                    </p:animClr>
                                    <p:set>
                                      <p:cBhvr>
                                        <p:cTn id="248" dur="500" fill="hold"/>
                                        <p:tgtEl>
                                          <p:spTgt spid="146"/>
                                        </p:tgtEl>
                                        <p:attrNameLst>
                                          <p:attrName>fill.type</p:attrName>
                                        </p:attrNameLst>
                                      </p:cBhvr>
                                      <p:to>
                                        <p:strVal val="solid"/>
                                      </p:to>
                                    </p:set>
                                    <p:set>
                                      <p:cBhvr>
                                        <p:cTn id="249" dur="500" fill="hold"/>
                                        <p:tgtEl>
                                          <p:spTgt spid="146"/>
                                        </p:tgtEl>
                                        <p:attrNameLst>
                                          <p:attrName>fill.on</p:attrName>
                                        </p:attrNameLst>
                                      </p:cBhvr>
                                      <p:to>
                                        <p:strVal val="true"/>
                                      </p:to>
                                    </p:set>
                                  </p:childTnLst>
                                </p:cTn>
                              </p:par>
                              <p:par>
                                <p:cTn id="250" presetID="53" presetClass="entr" presetSubtype="16" fill="hold" nodeType="withEffect">
                                  <p:stCondLst>
                                    <p:cond delay="0"/>
                                  </p:stCondLst>
                                  <p:childTnLst>
                                    <p:set>
                                      <p:cBhvr>
                                        <p:cTn id="251" dur="1" fill="hold">
                                          <p:stCondLst>
                                            <p:cond delay="0"/>
                                          </p:stCondLst>
                                        </p:cTn>
                                        <p:tgtEl>
                                          <p:spTgt spid="147"/>
                                        </p:tgtEl>
                                        <p:attrNameLst>
                                          <p:attrName>style.visibility</p:attrName>
                                        </p:attrNameLst>
                                      </p:cBhvr>
                                      <p:to>
                                        <p:strVal val="visible"/>
                                      </p:to>
                                    </p:set>
                                    <p:anim calcmode="lin" valueType="num">
                                      <p:cBhvr>
                                        <p:cTn id="252" dur="500" fill="hold"/>
                                        <p:tgtEl>
                                          <p:spTgt spid="147"/>
                                        </p:tgtEl>
                                        <p:attrNameLst>
                                          <p:attrName>ppt_w</p:attrName>
                                        </p:attrNameLst>
                                      </p:cBhvr>
                                      <p:tavLst>
                                        <p:tav tm="0">
                                          <p:val>
                                            <p:fltVal val="0"/>
                                          </p:val>
                                        </p:tav>
                                        <p:tav tm="100000">
                                          <p:val>
                                            <p:strVal val="#ppt_w"/>
                                          </p:val>
                                        </p:tav>
                                      </p:tavLst>
                                    </p:anim>
                                    <p:anim calcmode="lin" valueType="num">
                                      <p:cBhvr>
                                        <p:cTn id="253" dur="500" fill="hold"/>
                                        <p:tgtEl>
                                          <p:spTgt spid="147"/>
                                        </p:tgtEl>
                                        <p:attrNameLst>
                                          <p:attrName>ppt_h</p:attrName>
                                        </p:attrNameLst>
                                      </p:cBhvr>
                                      <p:tavLst>
                                        <p:tav tm="0">
                                          <p:val>
                                            <p:fltVal val="0"/>
                                          </p:val>
                                        </p:tav>
                                        <p:tav tm="100000">
                                          <p:val>
                                            <p:strVal val="#ppt_h"/>
                                          </p:val>
                                        </p:tav>
                                      </p:tavLst>
                                    </p:anim>
                                    <p:animEffect transition="in" filter="fade">
                                      <p:cBhvr>
                                        <p:cTn id="254" dur="500"/>
                                        <p:tgtEl>
                                          <p:spTgt spid="147"/>
                                        </p:tgtEl>
                                      </p:cBhvr>
                                    </p:animEffect>
                                  </p:childTnLst>
                                </p:cTn>
                              </p:par>
                            </p:childTnLst>
                          </p:cTn>
                        </p:par>
                      </p:childTnLst>
                    </p:cTn>
                  </p:par>
                </p:childTnLst>
              </p:cTn>
              <p:nextCondLst>
                <p:cond evt="onClick" delay="0">
                  <p:tgtEl>
                    <p:spTgt spid="148"/>
                  </p:tgtEl>
                </p:cond>
              </p:nextCondLst>
            </p:seq>
            <p:seq concurrent="1" nextAc="seek">
              <p:cTn id="255" restart="whenNotActive" fill="hold" evtFilter="cancelBubble" nodeType="interactiveSeq">
                <p:stCondLst>
                  <p:cond evt="onClick" delay="0">
                    <p:tgtEl>
                      <p:spTgt spid="151"/>
                    </p:tgtEl>
                  </p:cond>
                </p:stCondLst>
                <p:endSync evt="end" delay="0">
                  <p:rtn val="all"/>
                </p:endSync>
                <p:childTnLst>
                  <p:par>
                    <p:cTn id="256" fill="hold">
                      <p:stCondLst>
                        <p:cond delay="0"/>
                      </p:stCondLst>
                      <p:childTnLst>
                        <p:par>
                          <p:cTn id="257" fill="hold">
                            <p:stCondLst>
                              <p:cond delay="0"/>
                            </p:stCondLst>
                            <p:childTnLst>
                              <p:par>
                                <p:cTn id="258" presetID="1" presetClass="exit" presetSubtype="0" fill="hold" nodeType="clickEffect">
                                  <p:stCondLst>
                                    <p:cond delay="0"/>
                                  </p:stCondLst>
                                  <p:childTnLst>
                                    <p:set>
                                      <p:cBhvr>
                                        <p:cTn id="259" dur="1" fill="hold">
                                          <p:stCondLst>
                                            <p:cond delay="0"/>
                                          </p:stCondLst>
                                        </p:cTn>
                                        <p:tgtEl>
                                          <p:spTgt spid="151"/>
                                        </p:tgtEl>
                                        <p:attrNameLst>
                                          <p:attrName>style.visibility</p:attrName>
                                        </p:attrNameLst>
                                      </p:cBhvr>
                                      <p:to>
                                        <p:strVal val="hidden"/>
                                      </p:to>
                                    </p:set>
                                  </p:childTnLst>
                                </p:cTn>
                              </p:par>
                              <p:par>
                                <p:cTn id="260" presetID="1" presetClass="emph" presetSubtype="2" fill="hold" nodeType="withEffect">
                                  <p:stCondLst>
                                    <p:cond delay="0"/>
                                  </p:stCondLst>
                                  <p:childTnLst>
                                    <p:animClr clrSpc="rgb" dir="cw">
                                      <p:cBhvr>
                                        <p:cTn id="261" dur="500" fill="hold"/>
                                        <p:tgtEl>
                                          <p:spTgt spid="149"/>
                                        </p:tgtEl>
                                        <p:attrNameLst>
                                          <p:attrName>fillcolor</p:attrName>
                                        </p:attrNameLst>
                                      </p:cBhvr>
                                      <p:to>
                                        <a:srgbClr val="EE4036"/>
                                      </p:to>
                                    </p:animClr>
                                    <p:set>
                                      <p:cBhvr>
                                        <p:cTn id="262" dur="500" fill="hold"/>
                                        <p:tgtEl>
                                          <p:spTgt spid="149"/>
                                        </p:tgtEl>
                                        <p:attrNameLst>
                                          <p:attrName>fill.type</p:attrName>
                                        </p:attrNameLst>
                                      </p:cBhvr>
                                      <p:to>
                                        <p:strVal val="solid"/>
                                      </p:to>
                                    </p:set>
                                    <p:set>
                                      <p:cBhvr>
                                        <p:cTn id="263" dur="500" fill="hold"/>
                                        <p:tgtEl>
                                          <p:spTgt spid="149"/>
                                        </p:tgtEl>
                                        <p:attrNameLst>
                                          <p:attrName>fill.on</p:attrName>
                                        </p:attrNameLst>
                                      </p:cBhvr>
                                      <p:to>
                                        <p:strVal val="true"/>
                                      </p:to>
                                    </p:set>
                                  </p:childTnLst>
                                </p:cTn>
                              </p:par>
                              <p:par>
                                <p:cTn id="264" presetID="53" presetClass="entr" presetSubtype="16" fill="hold" nodeType="withEffect">
                                  <p:stCondLst>
                                    <p:cond delay="0"/>
                                  </p:stCondLst>
                                  <p:childTnLst>
                                    <p:set>
                                      <p:cBhvr>
                                        <p:cTn id="265" dur="1" fill="hold">
                                          <p:stCondLst>
                                            <p:cond delay="0"/>
                                          </p:stCondLst>
                                        </p:cTn>
                                        <p:tgtEl>
                                          <p:spTgt spid="150"/>
                                        </p:tgtEl>
                                        <p:attrNameLst>
                                          <p:attrName>style.visibility</p:attrName>
                                        </p:attrNameLst>
                                      </p:cBhvr>
                                      <p:to>
                                        <p:strVal val="visible"/>
                                      </p:to>
                                    </p:set>
                                    <p:anim calcmode="lin" valueType="num">
                                      <p:cBhvr>
                                        <p:cTn id="266" dur="500" fill="hold"/>
                                        <p:tgtEl>
                                          <p:spTgt spid="150"/>
                                        </p:tgtEl>
                                        <p:attrNameLst>
                                          <p:attrName>ppt_w</p:attrName>
                                        </p:attrNameLst>
                                      </p:cBhvr>
                                      <p:tavLst>
                                        <p:tav tm="0">
                                          <p:val>
                                            <p:fltVal val="0"/>
                                          </p:val>
                                        </p:tav>
                                        <p:tav tm="100000">
                                          <p:val>
                                            <p:strVal val="#ppt_w"/>
                                          </p:val>
                                        </p:tav>
                                      </p:tavLst>
                                    </p:anim>
                                    <p:anim calcmode="lin" valueType="num">
                                      <p:cBhvr>
                                        <p:cTn id="267" dur="500" fill="hold"/>
                                        <p:tgtEl>
                                          <p:spTgt spid="150"/>
                                        </p:tgtEl>
                                        <p:attrNameLst>
                                          <p:attrName>ppt_h</p:attrName>
                                        </p:attrNameLst>
                                      </p:cBhvr>
                                      <p:tavLst>
                                        <p:tav tm="0">
                                          <p:val>
                                            <p:fltVal val="0"/>
                                          </p:val>
                                        </p:tav>
                                        <p:tav tm="100000">
                                          <p:val>
                                            <p:strVal val="#ppt_h"/>
                                          </p:val>
                                        </p:tav>
                                      </p:tavLst>
                                    </p:anim>
                                    <p:animEffect transition="in" filter="fade">
                                      <p:cBhvr>
                                        <p:cTn id="268" dur="500"/>
                                        <p:tgtEl>
                                          <p:spTgt spid="150"/>
                                        </p:tgtEl>
                                      </p:cBhvr>
                                    </p:animEffect>
                                  </p:childTnLst>
                                </p:cTn>
                              </p:par>
                            </p:childTnLst>
                          </p:cTn>
                        </p:par>
                      </p:childTnLst>
                    </p:cTn>
                  </p:par>
                </p:childTnLst>
              </p:cTn>
              <p:nextCondLst>
                <p:cond evt="onClick" delay="0">
                  <p:tgtEl>
                    <p:spTgt spid="151"/>
                  </p:tgtEl>
                </p:cond>
              </p:nextCondLst>
            </p:seq>
            <p:seq concurrent="1" nextAc="seek">
              <p:cTn id="269" restart="whenNotActive" fill="hold" evtFilter="cancelBubble" nodeType="interactiveSeq">
                <p:stCondLst>
                  <p:cond evt="onClick" delay="0">
                    <p:tgtEl>
                      <p:spTgt spid="100"/>
                    </p:tgtEl>
                  </p:cond>
                </p:stCondLst>
                <p:endSync evt="end" delay="0">
                  <p:rtn val="all"/>
                </p:endSync>
                <p:childTnLst>
                  <p:par>
                    <p:cTn id="270" fill="hold">
                      <p:stCondLst>
                        <p:cond delay="0"/>
                      </p:stCondLst>
                      <p:childTnLst>
                        <p:par>
                          <p:cTn id="271" fill="hold">
                            <p:stCondLst>
                              <p:cond delay="0"/>
                            </p:stCondLst>
                            <p:childTnLst>
                              <p:par>
                                <p:cTn id="272" presetID="53" presetClass="entr" presetSubtype="16" fill="hold" grpId="0" nodeType="withEffect">
                                  <p:stCondLst>
                                    <p:cond delay="0"/>
                                  </p:stCondLst>
                                  <p:childTnLst>
                                    <p:set>
                                      <p:cBhvr>
                                        <p:cTn id="273" dur="1" fill="hold">
                                          <p:stCondLst>
                                            <p:cond delay="0"/>
                                          </p:stCondLst>
                                        </p:cTn>
                                        <p:tgtEl>
                                          <p:spTgt spid="114"/>
                                        </p:tgtEl>
                                        <p:attrNameLst>
                                          <p:attrName>style.visibility</p:attrName>
                                        </p:attrNameLst>
                                      </p:cBhvr>
                                      <p:to>
                                        <p:strVal val="visible"/>
                                      </p:to>
                                    </p:set>
                                    <p:anim calcmode="lin" valueType="num">
                                      <p:cBhvr>
                                        <p:cTn id="274" dur="500" fill="hold"/>
                                        <p:tgtEl>
                                          <p:spTgt spid="114"/>
                                        </p:tgtEl>
                                        <p:attrNameLst>
                                          <p:attrName>ppt_w</p:attrName>
                                        </p:attrNameLst>
                                      </p:cBhvr>
                                      <p:tavLst>
                                        <p:tav tm="0">
                                          <p:val>
                                            <p:fltVal val="0"/>
                                          </p:val>
                                        </p:tav>
                                        <p:tav tm="100000">
                                          <p:val>
                                            <p:strVal val="#ppt_w"/>
                                          </p:val>
                                        </p:tav>
                                      </p:tavLst>
                                    </p:anim>
                                    <p:anim calcmode="lin" valueType="num">
                                      <p:cBhvr>
                                        <p:cTn id="275" dur="500" fill="hold"/>
                                        <p:tgtEl>
                                          <p:spTgt spid="114"/>
                                        </p:tgtEl>
                                        <p:attrNameLst>
                                          <p:attrName>ppt_h</p:attrName>
                                        </p:attrNameLst>
                                      </p:cBhvr>
                                      <p:tavLst>
                                        <p:tav tm="0">
                                          <p:val>
                                            <p:fltVal val="0"/>
                                          </p:val>
                                        </p:tav>
                                        <p:tav tm="100000">
                                          <p:val>
                                            <p:strVal val="#ppt_h"/>
                                          </p:val>
                                        </p:tav>
                                      </p:tavLst>
                                    </p:anim>
                                    <p:animEffect transition="in" filter="fade">
                                      <p:cBhvr>
                                        <p:cTn id="276" dur="500"/>
                                        <p:tgtEl>
                                          <p:spTgt spid="114"/>
                                        </p:tgtEl>
                                      </p:cBhvr>
                                    </p:animEffect>
                                  </p:childTnLst>
                                  <p:subTnLst>
                                    <p:audio>
                                      <p:cMediaNode>
                                        <p:cTn display="0" masterRel="sameClick">
                                          <p:stCondLst>
                                            <p:cond evt="begin" delay="0">
                                              <p:tn val="272"/>
                                            </p:cond>
                                          </p:stCondLst>
                                          <p:endCondLst>
                                            <p:cond evt="onStopAudio" delay="0">
                                              <p:tgtEl>
                                                <p:sldTgt/>
                                              </p:tgtEl>
                                            </p:cond>
                                          </p:endCondLst>
                                        </p:cTn>
                                        <p:tgtEl>
                                          <p:sndTgt r:embed="rId3" name="Bling.wav"/>
                                        </p:tgtEl>
                                      </p:cMediaNode>
                                    </p:audio>
                                  </p:subTnLst>
                                </p:cTn>
                              </p:par>
                              <p:par>
                                <p:cTn id="277" presetID="26" presetClass="emph" presetSubtype="0" fill="hold" grpId="1" nodeType="withEffect">
                                  <p:stCondLst>
                                    <p:cond delay="500"/>
                                  </p:stCondLst>
                                  <p:childTnLst>
                                    <p:animEffect transition="out" filter="fade">
                                      <p:cBhvr>
                                        <p:cTn id="278" dur="500" tmFilter="0, 0; .2, .5; .8, .5; 1, 0"/>
                                        <p:tgtEl>
                                          <p:spTgt spid="114"/>
                                        </p:tgtEl>
                                      </p:cBhvr>
                                    </p:animEffect>
                                    <p:animScale>
                                      <p:cBhvr>
                                        <p:cTn id="279" dur="250" autoRev="1" fill="hold"/>
                                        <p:tgtEl>
                                          <p:spTgt spid="114"/>
                                        </p:tgtEl>
                                      </p:cBhvr>
                                      <p:by x="105000" y="105000"/>
                                    </p:animScale>
                                  </p:childTnLst>
                                </p:cTn>
                              </p:par>
                            </p:childTnLst>
                          </p:cTn>
                        </p:par>
                      </p:childTnLst>
                    </p:cTn>
                  </p:par>
                </p:childTnLst>
              </p:cTn>
              <p:nextCondLst>
                <p:cond evt="onClick" delay="0">
                  <p:tgtEl>
                    <p:spTgt spid="100"/>
                  </p:tgtEl>
                </p:cond>
              </p:nextCondLst>
            </p:seq>
            <p:seq concurrent="1" nextAc="seek">
              <p:cTn id="280" restart="whenNotActive" fill="hold" evtFilter="cancelBubble" nodeType="interactiveSeq">
                <p:stCondLst>
                  <p:cond evt="onClick" delay="0">
                    <p:tgtEl>
                      <p:spTgt spid="152"/>
                    </p:tgtEl>
                  </p:cond>
                </p:stCondLst>
                <p:endSync evt="end" delay="0">
                  <p:rtn val="all"/>
                </p:endSync>
                <p:childTnLst>
                  <p:par>
                    <p:cTn id="281" fill="hold">
                      <p:stCondLst>
                        <p:cond delay="0"/>
                      </p:stCondLst>
                      <p:childTnLst>
                        <p:par>
                          <p:cTn id="282" fill="hold">
                            <p:stCondLst>
                              <p:cond delay="0"/>
                            </p:stCondLst>
                            <p:childTnLst>
                              <p:par>
                                <p:cTn id="283" presetID="1" presetClass="exit" presetSubtype="0" fill="hold" nodeType="clickEffect">
                                  <p:stCondLst>
                                    <p:cond delay="0"/>
                                  </p:stCondLst>
                                  <p:childTnLst>
                                    <p:set>
                                      <p:cBhvr>
                                        <p:cTn id="284" dur="1" fill="hold">
                                          <p:stCondLst>
                                            <p:cond delay="0"/>
                                          </p:stCondLst>
                                        </p:cTn>
                                        <p:tgtEl>
                                          <p:spTgt spid="152"/>
                                        </p:tgtEl>
                                        <p:attrNameLst>
                                          <p:attrName>style.visibility</p:attrName>
                                        </p:attrNameLst>
                                      </p:cBhvr>
                                      <p:to>
                                        <p:strVal val="hidden"/>
                                      </p:to>
                                    </p:set>
                                  </p:childTnLst>
                                </p:cTn>
                              </p:par>
                              <p:par>
                                <p:cTn id="285" presetID="1" presetClass="emph" presetSubtype="2" fill="hold" nodeType="withEffect">
                                  <p:stCondLst>
                                    <p:cond delay="0"/>
                                  </p:stCondLst>
                                  <p:childTnLst>
                                    <p:animClr clrSpc="rgb" dir="cw">
                                      <p:cBhvr>
                                        <p:cTn id="286" dur="500" fill="hold"/>
                                        <p:tgtEl>
                                          <p:spTgt spid="135"/>
                                        </p:tgtEl>
                                        <p:attrNameLst>
                                          <p:attrName>fillcolor</p:attrName>
                                        </p:attrNameLst>
                                      </p:cBhvr>
                                      <p:to>
                                        <a:srgbClr val="EE4036"/>
                                      </p:to>
                                    </p:animClr>
                                    <p:set>
                                      <p:cBhvr>
                                        <p:cTn id="287" dur="500" fill="hold"/>
                                        <p:tgtEl>
                                          <p:spTgt spid="135"/>
                                        </p:tgtEl>
                                        <p:attrNameLst>
                                          <p:attrName>fill.type</p:attrName>
                                        </p:attrNameLst>
                                      </p:cBhvr>
                                      <p:to>
                                        <p:strVal val="solid"/>
                                      </p:to>
                                    </p:set>
                                    <p:set>
                                      <p:cBhvr>
                                        <p:cTn id="288" dur="500" fill="hold"/>
                                        <p:tgtEl>
                                          <p:spTgt spid="135"/>
                                        </p:tgtEl>
                                        <p:attrNameLst>
                                          <p:attrName>fill.on</p:attrName>
                                        </p:attrNameLst>
                                      </p:cBhvr>
                                      <p:to>
                                        <p:strVal val="true"/>
                                      </p:to>
                                    </p:set>
                                  </p:childTnLst>
                                </p:cTn>
                              </p:par>
                              <p:par>
                                <p:cTn id="289" presetID="53" presetClass="entr" presetSubtype="16" fill="hold" nodeType="withEffect">
                                  <p:stCondLst>
                                    <p:cond delay="0"/>
                                  </p:stCondLst>
                                  <p:childTnLst>
                                    <p:set>
                                      <p:cBhvr>
                                        <p:cTn id="290" dur="1" fill="hold">
                                          <p:stCondLst>
                                            <p:cond delay="0"/>
                                          </p:stCondLst>
                                        </p:cTn>
                                        <p:tgtEl>
                                          <p:spTgt spid="136"/>
                                        </p:tgtEl>
                                        <p:attrNameLst>
                                          <p:attrName>style.visibility</p:attrName>
                                        </p:attrNameLst>
                                      </p:cBhvr>
                                      <p:to>
                                        <p:strVal val="visible"/>
                                      </p:to>
                                    </p:set>
                                    <p:anim calcmode="lin" valueType="num">
                                      <p:cBhvr>
                                        <p:cTn id="291" dur="500" fill="hold"/>
                                        <p:tgtEl>
                                          <p:spTgt spid="136"/>
                                        </p:tgtEl>
                                        <p:attrNameLst>
                                          <p:attrName>ppt_w</p:attrName>
                                        </p:attrNameLst>
                                      </p:cBhvr>
                                      <p:tavLst>
                                        <p:tav tm="0">
                                          <p:val>
                                            <p:fltVal val="0"/>
                                          </p:val>
                                        </p:tav>
                                        <p:tav tm="100000">
                                          <p:val>
                                            <p:strVal val="#ppt_w"/>
                                          </p:val>
                                        </p:tav>
                                      </p:tavLst>
                                    </p:anim>
                                    <p:anim calcmode="lin" valueType="num">
                                      <p:cBhvr>
                                        <p:cTn id="292" dur="500" fill="hold"/>
                                        <p:tgtEl>
                                          <p:spTgt spid="136"/>
                                        </p:tgtEl>
                                        <p:attrNameLst>
                                          <p:attrName>ppt_h</p:attrName>
                                        </p:attrNameLst>
                                      </p:cBhvr>
                                      <p:tavLst>
                                        <p:tav tm="0">
                                          <p:val>
                                            <p:fltVal val="0"/>
                                          </p:val>
                                        </p:tav>
                                        <p:tav tm="100000">
                                          <p:val>
                                            <p:strVal val="#ppt_h"/>
                                          </p:val>
                                        </p:tav>
                                      </p:tavLst>
                                    </p:anim>
                                    <p:animEffect transition="in" filter="fade">
                                      <p:cBhvr>
                                        <p:cTn id="293" dur="500"/>
                                        <p:tgtEl>
                                          <p:spTgt spid="136"/>
                                        </p:tgtEl>
                                      </p:cBhvr>
                                    </p:animEffect>
                                  </p:childTnLst>
                                </p:cTn>
                              </p:par>
                            </p:childTnLst>
                          </p:cTn>
                        </p:par>
                      </p:childTnLst>
                    </p:cTn>
                  </p:par>
                </p:childTnLst>
              </p:cTn>
              <p:nextCondLst>
                <p:cond evt="onClick" delay="0">
                  <p:tgtEl>
                    <p:spTgt spid="152"/>
                  </p:tgtEl>
                </p:cond>
              </p:nextCondLst>
            </p:seq>
            <p:seq concurrent="1" nextAc="seek">
              <p:cTn id="294" restart="whenNotActive" fill="hold" evtFilter="cancelBubble" nodeType="interactiveSeq">
                <p:stCondLst>
                  <p:cond evt="onClick" delay="0">
                    <p:tgtEl>
                      <p:spTgt spid="171"/>
                    </p:tgtEl>
                  </p:cond>
                </p:stCondLst>
                <p:endSync evt="end" delay="0">
                  <p:rtn val="all"/>
                </p:endSync>
                <p:childTnLst>
                  <p:par>
                    <p:cTn id="295" fill="hold">
                      <p:stCondLst>
                        <p:cond delay="0"/>
                      </p:stCondLst>
                      <p:childTnLst>
                        <p:par>
                          <p:cTn id="296" fill="hold">
                            <p:stCondLst>
                              <p:cond delay="0"/>
                            </p:stCondLst>
                            <p:childTnLst>
                              <p:par>
                                <p:cTn id="297" presetID="1" presetClass="exit" presetSubtype="0" fill="hold" nodeType="clickEffect">
                                  <p:stCondLst>
                                    <p:cond delay="0"/>
                                  </p:stCondLst>
                                  <p:childTnLst>
                                    <p:set>
                                      <p:cBhvr>
                                        <p:cTn id="298" dur="1" fill="hold">
                                          <p:stCondLst>
                                            <p:cond delay="0"/>
                                          </p:stCondLst>
                                        </p:cTn>
                                        <p:tgtEl>
                                          <p:spTgt spid="171"/>
                                        </p:tgtEl>
                                        <p:attrNameLst>
                                          <p:attrName>style.visibility</p:attrName>
                                        </p:attrNameLst>
                                      </p:cBhvr>
                                      <p:to>
                                        <p:strVal val="hidden"/>
                                      </p:to>
                                    </p:set>
                                  </p:childTnLst>
                                </p:cTn>
                              </p:par>
                              <p:par>
                                <p:cTn id="299" presetID="1" presetClass="emph" presetSubtype="2" fill="hold" nodeType="withEffect">
                                  <p:stCondLst>
                                    <p:cond delay="0"/>
                                  </p:stCondLst>
                                  <p:childTnLst>
                                    <p:animClr clrSpc="rgb" dir="cw">
                                      <p:cBhvr>
                                        <p:cTn id="300" dur="500" fill="hold"/>
                                        <p:tgtEl>
                                          <p:spTgt spid="169"/>
                                        </p:tgtEl>
                                        <p:attrNameLst>
                                          <p:attrName>fillcolor</p:attrName>
                                        </p:attrNameLst>
                                      </p:cBhvr>
                                      <p:to>
                                        <a:srgbClr val="EE4036"/>
                                      </p:to>
                                    </p:animClr>
                                    <p:set>
                                      <p:cBhvr>
                                        <p:cTn id="301" dur="500" fill="hold"/>
                                        <p:tgtEl>
                                          <p:spTgt spid="169"/>
                                        </p:tgtEl>
                                        <p:attrNameLst>
                                          <p:attrName>fill.type</p:attrName>
                                        </p:attrNameLst>
                                      </p:cBhvr>
                                      <p:to>
                                        <p:strVal val="solid"/>
                                      </p:to>
                                    </p:set>
                                    <p:set>
                                      <p:cBhvr>
                                        <p:cTn id="302" dur="500" fill="hold"/>
                                        <p:tgtEl>
                                          <p:spTgt spid="169"/>
                                        </p:tgtEl>
                                        <p:attrNameLst>
                                          <p:attrName>fill.on</p:attrName>
                                        </p:attrNameLst>
                                      </p:cBhvr>
                                      <p:to>
                                        <p:strVal val="true"/>
                                      </p:to>
                                    </p:set>
                                  </p:childTnLst>
                                </p:cTn>
                              </p:par>
                              <p:par>
                                <p:cTn id="303" presetID="53" presetClass="entr" presetSubtype="16" fill="hold" nodeType="withEffect">
                                  <p:stCondLst>
                                    <p:cond delay="0"/>
                                  </p:stCondLst>
                                  <p:childTnLst>
                                    <p:set>
                                      <p:cBhvr>
                                        <p:cTn id="304" dur="1" fill="hold">
                                          <p:stCondLst>
                                            <p:cond delay="0"/>
                                          </p:stCondLst>
                                        </p:cTn>
                                        <p:tgtEl>
                                          <p:spTgt spid="170"/>
                                        </p:tgtEl>
                                        <p:attrNameLst>
                                          <p:attrName>style.visibility</p:attrName>
                                        </p:attrNameLst>
                                      </p:cBhvr>
                                      <p:to>
                                        <p:strVal val="visible"/>
                                      </p:to>
                                    </p:set>
                                    <p:anim calcmode="lin" valueType="num">
                                      <p:cBhvr>
                                        <p:cTn id="305" dur="500" fill="hold"/>
                                        <p:tgtEl>
                                          <p:spTgt spid="170"/>
                                        </p:tgtEl>
                                        <p:attrNameLst>
                                          <p:attrName>ppt_w</p:attrName>
                                        </p:attrNameLst>
                                      </p:cBhvr>
                                      <p:tavLst>
                                        <p:tav tm="0">
                                          <p:val>
                                            <p:fltVal val="0"/>
                                          </p:val>
                                        </p:tav>
                                        <p:tav tm="100000">
                                          <p:val>
                                            <p:strVal val="#ppt_w"/>
                                          </p:val>
                                        </p:tav>
                                      </p:tavLst>
                                    </p:anim>
                                    <p:anim calcmode="lin" valueType="num">
                                      <p:cBhvr>
                                        <p:cTn id="306" dur="500" fill="hold"/>
                                        <p:tgtEl>
                                          <p:spTgt spid="170"/>
                                        </p:tgtEl>
                                        <p:attrNameLst>
                                          <p:attrName>ppt_h</p:attrName>
                                        </p:attrNameLst>
                                      </p:cBhvr>
                                      <p:tavLst>
                                        <p:tav tm="0">
                                          <p:val>
                                            <p:fltVal val="0"/>
                                          </p:val>
                                        </p:tav>
                                        <p:tav tm="100000">
                                          <p:val>
                                            <p:strVal val="#ppt_h"/>
                                          </p:val>
                                        </p:tav>
                                      </p:tavLst>
                                    </p:anim>
                                    <p:animEffect transition="in" filter="fade">
                                      <p:cBhvr>
                                        <p:cTn id="307" dur="500"/>
                                        <p:tgtEl>
                                          <p:spTgt spid="170"/>
                                        </p:tgtEl>
                                      </p:cBhvr>
                                    </p:animEffect>
                                  </p:childTnLst>
                                </p:cTn>
                              </p:par>
                            </p:childTnLst>
                          </p:cTn>
                        </p:par>
                      </p:childTnLst>
                    </p:cTn>
                  </p:par>
                </p:childTnLst>
              </p:cTn>
              <p:nextCondLst>
                <p:cond evt="onClick" delay="0">
                  <p:tgtEl>
                    <p:spTgt spid="171"/>
                  </p:tgtEl>
                </p:cond>
              </p:nextCondLst>
            </p:seq>
            <p:seq concurrent="1" nextAc="seek">
              <p:cTn id="308" restart="whenNotActive" fill="hold" evtFilter="cancelBubble" nodeType="interactiveSeq">
                <p:stCondLst>
                  <p:cond evt="onClick" delay="0">
                    <p:tgtEl>
                      <p:spTgt spid="62"/>
                    </p:tgtEl>
                  </p:cond>
                </p:stCondLst>
                <p:endSync evt="end" delay="0">
                  <p:rtn val="all"/>
                </p:endSync>
                <p:childTnLst>
                  <p:par>
                    <p:cTn id="309" fill="hold">
                      <p:stCondLst>
                        <p:cond delay="0"/>
                      </p:stCondLst>
                      <p:childTnLst>
                        <p:par>
                          <p:cTn id="310" fill="hold">
                            <p:stCondLst>
                              <p:cond delay="0"/>
                            </p:stCondLst>
                            <p:childTnLst>
                              <p:par>
                                <p:cTn id="311" presetID="53" presetClass="entr" presetSubtype="16" fill="hold" grpId="0" nodeType="withEffect">
                                  <p:stCondLst>
                                    <p:cond delay="0"/>
                                  </p:stCondLst>
                                  <p:childTnLst>
                                    <p:set>
                                      <p:cBhvr>
                                        <p:cTn id="312" dur="1" fill="hold">
                                          <p:stCondLst>
                                            <p:cond delay="0"/>
                                          </p:stCondLst>
                                        </p:cTn>
                                        <p:tgtEl>
                                          <p:spTgt spid="204"/>
                                        </p:tgtEl>
                                        <p:attrNameLst>
                                          <p:attrName>style.visibility</p:attrName>
                                        </p:attrNameLst>
                                      </p:cBhvr>
                                      <p:to>
                                        <p:strVal val="visible"/>
                                      </p:to>
                                    </p:set>
                                    <p:anim calcmode="lin" valueType="num">
                                      <p:cBhvr>
                                        <p:cTn id="313" dur="500" fill="hold"/>
                                        <p:tgtEl>
                                          <p:spTgt spid="204"/>
                                        </p:tgtEl>
                                        <p:attrNameLst>
                                          <p:attrName>ppt_w</p:attrName>
                                        </p:attrNameLst>
                                      </p:cBhvr>
                                      <p:tavLst>
                                        <p:tav tm="0">
                                          <p:val>
                                            <p:fltVal val="0"/>
                                          </p:val>
                                        </p:tav>
                                        <p:tav tm="100000">
                                          <p:val>
                                            <p:strVal val="#ppt_w"/>
                                          </p:val>
                                        </p:tav>
                                      </p:tavLst>
                                    </p:anim>
                                    <p:anim calcmode="lin" valueType="num">
                                      <p:cBhvr>
                                        <p:cTn id="314" dur="500" fill="hold"/>
                                        <p:tgtEl>
                                          <p:spTgt spid="204"/>
                                        </p:tgtEl>
                                        <p:attrNameLst>
                                          <p:attrName>ppt_h</p:attrName>
                                        </p:attrNameLst>
                                      </p:cBhvr>
                                      <p:tavLst>
                                        <p:tav tm="0">
                                          <p:val>
                                            <p:fltVal val="0"/>
                                          </p:val>
                                        </p:tav>
                                        <p:tav tm="100000">
                                          <p:val>
                                            <p:strVal val="#ppt_h"/>
                                          </p:val>
                                        </p:tav>
                                      </p:tavLst>
                                    </p:anim>
                                    <p:animEffect transition="in" filter="fade">
                                      <p:cBhvr>
                                        <p:cTn id="315" dur="500"/>
                                        <p:tgtEl>
                                          <p:spTgt spid="204"/>
                                        </p:tgtEl>
                                      </p:cBhvr>
                                    </p:animEffect>
                                  </p:childTnLst>
                                  <p:subTnLst>
                                    <p:audio>
                                      <p:cMediaNode>
                                        <p:cTn display="0" masterRel="sameClick">
                                          <p:stCondLst>
                                            <p:cond evt="begin" delay="0">
                                              <p:tn val="311"/>
                                            </p:cond>
                                          </p:stCondLst>
                                          <p:endCondLst>
                                            <p:cond evt="onStopAudio" delay="0">
                                              <p:tgtEl>
                                                <p:sldTgt/>
                                              </p:tgtEl>
                                            </p:cond>
                                          </p:endCondLst>
                                        </p:cTn>
                                        <p:tgtEl>
                                          <p:sndTgt r:embed="rId3" name="Bling.wav"/>
                                        </p:tgtEl>
                                      </p:cMediaNode>
                                    </p:audio>
                                  </p:subTnLst>
                                </p:cTn>
                              </p:par>
                              <p:par>
                                <p:cTn id="316" presetID="26" presetClass="emph" presetSubtype="0" fill="hold" grpId="1" nodeType="withEffect">
                                  <p:stCondLst>
                                    <p:cond delay="500"/>
                                  </p:stCondLst>
                                  <p:childTnLst>
                                    <p:animEffect transition="out" filter="fade">
                                      <p:cBhvr>
                                        <p:cTn id="317" dur="500" tmFilter="0, 0; .2, .5; .8, .5; 1, 0"/>
                                        <p:tgtEl>
                                          <p:spTgt spid="204"/>
                                        </p:tgtEl>
                                      </p:cBhvr>
                                    </p:animEffect>
                                    <p:animScale>
                                      <p:cBhvr>
                                        <p:cTn id="318" dur="250" autoRev="1" fill="hold"/>
                                        <p:tgtEl>
                                          <p:spTgt spid="204"/>
                                        </p:tgtEl>
                                      </p:cBhvr>
                                      <p:by x="105000" y="105000"/>
                                    </p:animScale>
                                  </p:childTnLst>
                                </p:cTn>
                              </p:par>
                              <p:par>
                                <p:cTn id="319" presetID="53" presetClass="entr" presetSubtype="16" fill="hold" grpId="0" nodeType="withEffect">
                                  <p:stCondLst>
                                    <p:cond delay="0"/>
                                  </p:stCondLst>
                                  <p:childTnLst>
                                    <p:set>
                                      <p:cBhvr>
                                        <p:cTn id="320" dur="1" fill="hold">
                                          <p:stCondLst>
                                            <p:cond delay="0"/>
                                          </p:stCondLst>
                                        </p:cTn>
                                        <p:tgtEl>
                                          <p:spTgt spid="163"/>
                                        </p:tgtEl>
                                        <p:attrNameLst>
                                          <p:attrName>style.visibility</p:attrName>
                                        </p:attrNameLst>
                                      </p:cBhvr>
                                      <p:to>
                                        <p:strVal val="visible"/>
                                      </p:to>
                                    </p:set>
                                    <p:anim calcmode="lin" valueType="num">
                                      <p:cBhvr>
                                        <p:cTn id="321" dur="500" fill="hold"/>
                                        <p:tgtEl>
                                          <p:spTgt spid="163"/>
                                        </p:tgtEl>
                                        <p:attrNameLst>
                                          <p:attrName>ppt_w</p:attrName>
                                        </p:attrNameLst>
                                      </p:cBhvr>
                                      <p:tavLst>
                                        <p:tav tm="0">
                                          <p:val>
                                            <p:fltVal val="0"/>
                                          </p:val>
                                        </p:tav>
                                        <p:tav tm="100000">
                                          <p:val>
                                            <p:strVal val="#ppt_w"/>
                                          </p:val>
                                        </p:tav>
                                      </p:tavLst>
                                    </p:anim>
                                    <p:anim calcmode="lin" valueType="num">
                                      <p:cBhvr>
                                        <p:cTn id="322" dur="500" fill="hold"/>
                                        <p:tgtEl>
                                          <p:spTgt spid="163"/>
                                        </p:tgtEl>
                                        <p:attrNameLst>
                                          <p:attrName>ppt_h</p:attrName>
                                        </p:attrNameLst>
                                      </p:cBhvr>
                                      <p:tavLst>
                                        <p:tav tm="0">
                                          <p:val>
                                            <p:fltVal val="0"/>
                                          </p:val>
                                        </p:tav>
                                        <p:tav tm="100000">
                                          <p:val>
                                            <p:strVal val="#ppt_h"/>
                                          </p:val>
                                        </p:tav>
                                      </p:tavLst>
                                    </p:anim>
                                    <p:animEffect transition="in" filter="fade">
                                      <p:cBhvr>
                                        <p:cTn id="323" dur="500"/>
                                        <p:tgtEl>
                                          <p:spTgt spid="163"/>
                                        </p:tgtEl>
                                      </p:cBhvr>
                                    </p:animEffect>
                                  </p:childTnLst>
                                  <p:subTnLst>
                                    <p:audio>
                                      <p:cMediaNode>
                                        <p:cTn display="0" masterRel="sameClick">
                                          <p:stCondLst>
                                            <p:cond evt="begin" delay="0">
                                              <p:tn val="319"/>
                                            </p:cond>
                                          </p:stCondLst>
                                          <p:endCondLst>
                                            <p:cond evt="onStopAudio" delay="0">
                                              <p:tgtEl>
                                                <p:sldTgt/>
                                              </p:tgtEl>
                                            </p:cond>
                                          </p:endCondLst>
                                        </p:cTn>
                                        <p:tgtEl>
                                          <p:sndTgt r:embed="rId3" name="Bling.wav"/>
                                        </p:tgtEl>
                                      </p:cMediaNode>
                                    </p:audio>
                                  </p:subTnLst>
                                </p:cTn>
                              </p:par>
                              <p:par>
                                <p:cTn id="324" presetID="26" presetClass="emph" presetSubtype="0" fill="hold" grpId="1" nodeType="withEffect">
                                  <p:stCondLst>
                                    <p:cond delay="500"/>
                                  </p:stCondLst>
                                  <p:childTnLst>
                                    <p:animEffect transition="out" filter="fade">
                                      <p:cBhvr>
                                        <p:cTn id="325" dur="500" tmFilter="0, 0; .2, .5; .8, .5; 1, 0"/>
                                        <p:tgtEl>
                                          <p:spTgt spid="163"/>
                                        </p:tgtEl>
                                      </p:cBhvr>
                                    </p:animEffect>
                                    <p:animScale>
                                      <p:cBhvr>
                                        <p:cTn id="326" dur="250" autoRev="1" fill="hold"/>
                                        <p:tgtEl>
                                          <p:spTgt spid="163"/>
                                        </p:tgtEl>
                                      </p:cBhvr>
                                      <p:by x="105000" y="105000"/>
                                    </p:animScale>
                                  </p:childTnLst>
                                </p:cTn>
                              </p:par>
                              <p:par>
                                <p:cTn id="327" presetID="53" presetClass="entr" presetSubtype="16" fill="hold" grpId="0" nodeType="withEffect">
                                  <p:stCondLst>
                                    <p:cond delay="0"/>
                                  </p:stCondLst>
                                  <p:childTnLst>
                                    <p:set>
                                      <p:cBhvr>
                                        <p:cTn id="328" dur="1" fill="hold">
                                          <p:stCondLst>
                                            <p:cond delay="0"/>
                                          </p:stCondLst>
                                        </p:cTn>
                                        <p:tgtEl>
                                          <p:spTgt spid="164"/>
                                        </p:tgtEl>
                                        <p:attrNameLst>
                                          <p:attrName>style.visibility</p:attrName>
                                        </p:attrNameLst>
                                      </p:cBhvr>
                                      <p:to>
                                        <p:strVal val="visible"/>
                                      </p:to>
                                    </p:set>
                                    <p:anim calcmode="lin" valueType="num">
                                      <p:cBhvr>
                                        <p:cTn id="329" dur="500" fill="hold"/>
                                        <p:tgtEl>
                                          <p:spTgt spid="164"/>
                                        </p:tgtEl>
                                        <p:attrNameLst>
                                          <p:attrName>ppt_w</p:attrName>
                                        </p:attrNameLst>
                                      </p:cBhvr>
                                      <p:tavLst>
                                        <p:tav tm="0">
                                          <p:val>
                                            <p:fltVal val="0"/>
                                          </p:val>
                                        </p:tav>
                                        <p:tav tm="100000">
                                          <p:val>
                                            <p:strVal val="#ppt_w"/>
                                          </p:val>
                                        </p:tav>
                                      </p:tavLst>
                                    </p:anim>
                                    <p:anim calcmode="lin" valueType="num">
                                      <p:cBhvr>
                                        <p:cTn id="330" dur="500" fill="hold"/>
                                        <p:tgtEl>
                                          <p:spTgt spid="164"/>
                                        </p:tgtEl>
                                        <p:attrNameLst>
                                          <p:attrName>ppt_h</p:attrName>
                                        </p:attrNameLst>
                                      </p:cBhvr>
                                      <p:tavLst>
                                        <p:tav tm="0">
                                          <p:val>
                                            <p:fltVal val="0"/>
                                          </p:val>
                                        </p:tav>
                                        <p:tav tm="100000">
                                          <p:val>
                                            <p:strVal val="#ppt_h"/>
                                          </p:val>
                                        </p:tav>
                                      </p:tavLst>
                                    </p:anim>
                                    <p:animEffect transition="in" filter="fade">
                                      <p:cBhvr>
                                        <p:cTn id="331" dur="500"/>
                                        <p:tgtEl>
                                          <p:spTgt spid="164"/>
                                        </p:tgtEl>
                                      </p:cBhvr>
                                    </p:animEffect>
                                  </p:childTnLst>
                                  <p:subTnLst>
                                    <p:audio>
                                      <p:cMediaNode>
                                        <p:cTn display="0" masterRel="sameClick">
                                          <p:stCondLst>
                                            <p:cond evt="begin" delay="0">
                                              <p:tn val="327"/>
                                            </p:cond>
                                          </p:stCondLst>
                                          <p:endCondLst>
                                            <p:cond evt="onStopAudio" delay="0">
                                              <p:tgtEl>
                                                <p:sldTgt/>
                                              </p:tgtEl>
                                            </p:cond>
                                          </p:endCondLst>
                                        </p:cTn>
                                        <p:tgtEl>
                                          <p:sndTgt r:embed="rId3" name="Bling.wav"/>
                                        </p:tgtEl>
                                      </p:cMediaNode>
                                    </p:audio>
                                  </p:subTnLst>
                                </p:cTn>
                              </p:par>
                              <p:par>
                                <p:cTn id="332" presetID="26" presetClass="emph" presetSubtype="0" fill="hold" grpId="1" nodeType="withEffect">
                                  <p:stCondLst>
                                    <p:cond delay="500"/>
                                  </p:stCondLst>
                                  <p:childTnLst>
                                    <p:animEffect transition="out" filter="fade">
                                      <p:cBhvr>
                                        <p:cTn id="333" dur="500" tmFilter="0, 0; .2, .5; .8, .5; 1, 0"/>
                                        <p:tgtEl>
                                          <p:spTgt spid="164"/>
                                        </p:tgtEl>
                                      </p:cBhvr>
                                    </p:animEffect>
                                    <p:animScale>
                                      <p:cBhvr>
                                        <p:cTn id="334" dur="250" autoRev="1" fill="hold"/>
                                        <p:tgtEl>
                                          <p:spTgt spid="164"/>
                                        </p:tgtEl>
                                      </p:cBhvr>
                                      <p:by x="105000" y="105000"/>
                                    </p:animScale>
                                  </p:childTnLst>
                                </p:cTn>
                              </p:par>
                              <p:par>
                                <p:cTn id="335" presetID="53" presetClass="entr" presetSubtype="16" fill="hold" grpId="0" nodeType="withEffect">
                                  <p:stCondLst>
                                    <p:cond delay="0"/>
                                  </p:stCondLst>
                                  <p:childTnLst>
                                    <p:set>
                                      <p:cBhvr>
                                        <p:cTn id="336" dur="1" fill="hold">
                                          <p:stCondLst>
                                            <p:cond delay="0"/>
                                          </p:stCondLst>
                                        </p:cTn>
                                        <p:tgtEl>
                                          <p:spTgt spid="75"/>
                                        </p:tgtEl>
                                        <p:attrNameLst>
                                          <p:attrName>style.visibility</p:attrName>
                                        </p:attrNameLst>
                                      </p:cBhvr>
                                      <p:to>
                                        <p:strVal val="visible"/>
                                      </p:to>
                                    </p:set>
                                    <p:anim calcmode="lin" valueType="num">
                                      <p:cBhvr>
                                        <p:cTn id="337" dur="500" fill="hold"/>
                                        <p:tgtEl>
                                          <p:spTgt spid="75"/>
                                        </p:tgtEl>
                                        <p:attrNameLst>
                                          <p:attrName>ppt_w</p:attrName>
                                        </p:attrNameLst>
                                      </p:cBhvr>
                                      <p:tavLst>
                                        <p:tav tm="0">
                                          <p:val>
                                            <p:fltVal val="0"/>
                                          </p:val>
                                        </p:tav>
                                        <p:tav tm="100000">
                                          <p:val>
                                            <p:strVal val="#ppt_w"/>
                                          </p:val>
                                        </p:tav>
                                      </p:tavLst>
                                    </p:anim>
                                    <p:anim calcmode="lin" valueType="num">
                                      <p:cBhvr>
                                        <p:cTn id="338" dur="500" fill="hold"/>
                                        <p:tgtEl>
                                          <p:spTgt spid="75"/>
                                        </p:tgtEl>
                                        <p:attrNameLst>
                                          <p:attrName>ppt_h</p:attrName>
                                        </p:attrNameLst>
                                      </p:cBhvr>
                                      <p:tavLst>
                                        <p:tav tm="0">
                                          <p:val>
                                            <p:fltVal val="0"/>
                                          </p:val>
                                        </p:tav>
                                        <p:tav tm="100000">
                                          <p:val>
                                            <p:strVal val="#ppt_h"/>
                                          </p:val>
                                        </p:tav>
                                      </p:tavLst>
                                    </p:anim>
                                    <p:animEffect transition="in" filter="fade">
                                      <p:cBhvr>
                                        <p:cTn id="339" dur="500"/>
                                        <p:tgtEl>
                                          <p:spTgt spid="75"/>
                                        </p:tgtEl>
                                      </p:cBhvr>
                                    </p:animEffect>
                                  </p:childTnLst>
                                  <p:subTnLst>
                                    <p:audio>
                                      <p:cMediaNode>
                                        <p:cTn display="0" masterRel="sameClick">
                                          <p:stCondLst>
                                            <p:cond evt="begin" delay="0">
                                              <p:tn val="335"/>
                                            </p:cond>
                                          </p:stCondLst>
                                          <p:endCondLst>
                                            <p:cond evt="onStopAudio" delay="0">
                                              <p:tgtEl>
                                                <p:sldTgt/>
                                              </p:tgtEl>
                                            </p:cond>
                                          </p:endCondLst>
                                        </p:cTn>
                                        <p:tgtEl>
                                          <p:sndTgt r:embed="rId3" name="Bling.wav"/>
                                        </p:tgtEl>
                                      </p:cMediaNode>
                                    </p:audio>
                                  </p:subTnLst>
                                </p:cTn>
                              </p:par>
                              <p:par>
                                <p:cTn id="340" presetID="26" presetClass="emph" presetSubtype="0" fill="hold" grpId="1" nodeType="withEffect">
                                  <p:stCondLst>
                                    <p:cond delay="500"/>
                                  </p:stCondLst>
                                  <p:childTnLst>
                                    <p:animEffect transition="out" filter="fade">
                                      <p:cBhvr>
                                        <p:cTn id="341" dur="500" tmFilter="0, 0; .2, .5; .8, .5; 1, 0"/>
                                        <p:tgtEl>
                                          <p:spTgt spid="75"/>
                                        </p:tgtEl>
                                      </p:cBhvr>
                                    </p:animEffect>
                                    <p:animScale>
                                      <p:cBhvr>
                                        <p:cTn id="342" dur="250" autoRev="1" fill="hold"/>
                                        <p:tgtEl>
                                          <p:spTgt spid="75"/>
                                        </p:tgtEl>
                                      </p:cBhvr>
                                      <p:by x="105000" y="105000"/>
                                    </p:animScale>
                                  </p:childTnLst>
                                </p:cTn>
                              </p:par>
                              <p:par>
                                <p:cTn id="343" presetID="53" presetClass="entr" presetSubtype="16" fill="hold" grpId="0" nodeType="withEffect">
                                  <p:stCondLst>
                                    <p:cond delay="0"/>
                                  </p:stCondLst>
                                  <p:childTnLst>
                                    <p:set>
                                      <p:cBhvr>
                                        <p:cTn id="344" dur="1" fill="hold">
                                          <p:stCondLst>
                                            <p:cond delay="0"/>
                                          </p:stCondLst>
                                        </p:cTn>
                                        <p:tgtEl>
                                          <p:spTgt spid="72"/>
                                        </p:tgtEl>
                                        <p:attrNameLst>
                                          <p:attrName>style.visibility</p:attrName>
                                        </p:attrNameLst>
                                      </p:cBhvr>
                                      <p:to>
                                        <p:strVal val="visible"/>
                                      </p:to>
                                    </p:set>
                                    <p:anim calcmode="lin" valueType="num">
                                      <p:cBhvr>
                                        <p:cTn id="345" dur="500" fill="hold"/>
                                        <p:tgtEl>
                                          <p:spTgt spid="72"/>
                                        </p:tgtEl>
                                        <p:attrNameLst>
                                          <p:attrName>ppt_w</p:attrName>
                                        </p:attrNameLst>
                                      </p:cBhvr>
                                      <p:tavLst>
                                        <p:tav tm="0">
                                          <p:val>
                                            <p:fltVal val="0"/>
                                          </p:val>
                                        </p:tav>
                                        <p:tav tm="100000">
                                          <p:val>
                                            <p:strVal val="#ppt_w"/>
                                          </p:val>
                                        </p:tav>
                                      </p:tavLst>
                                    </p:anim>
                                    <p:anim calcmode="lin" valueType="num">
                                      <p:cBhvr>
                                        <p:cTn id="346" dur="500" fill="hold"/>
                                        <p:tgtEl>
                                          <p:spTgt spid="72"/>
                                        </p:tgtEl>
                                        <p:attrNameLst>
                                          <p:attrName>ppt_h</p:attrName>
                                        </p:attrNameLst>
                                      </p:cBhvr>
                                      <p:tavLst>
                                        <p:tav tm="0">
                                          <p:val>
                                            <p:fltVal val="0"/>
                                          </p:val>
                                        </p:tav>
                                        <p:tav tm="100000">
                                          <p:val>
                                            <p:strVal val="#ppt_h"/>
                                          </p:val>
                                        </p:tav>
                                      </p:tavLst>
                                    </p:anim>
                                    <p:animEffect transition="in" filter="fade">
                                      <p:cBhvr>
                                        <p:cTn id="347" dur="500"/>
                                        <p:tgtEl>
                                          <p:spTgt spid="72"/>
                                        </p:tgtEl>
                                      </p:cBhvr>
                                    </p:animEffect>
                                  </p:childTnLst>
                                  <p:subTnLst>
                                    <p:audio>
                                      <p:cMediaNode>
                                        <p:cTn display="0" masterRel="sameClick">
                                          <p:stCondLst>
                                            <p:cond evt="begin" delay="0">
                                              <p:tn val="343"/>
                                            </p:cond>
                                          </p:stCondLst>
                                          <p:endCondLst>
                                            <p:cond evt="onStopAudio" delay="0">
                                              <p:tgtEl>
                                                <p:sldTgt/>
                                              </p:tgtEl>
                                            </p:cond>
                                          </p:endCondLst>
                                        </p:cTn>
                                        <p:tgtEl>
                                          <p:sndTgt r:embed="rId3" name="Bling.wav"/>
                                        </p:tgtEl>
                                      </p:cMediaNode>
                                    </p:audio>
                                  </p:subTnLst>
                                </p:cTn>
                              </p:par>
                              <p:par>
                                <p:cTn id="348" presetID="26" presetClass="emph" presetSubtype="0" fill="hold" grpId="1" nodeType="withEffect">
                                  <p:stCondLst>
                                    <p:cond delay="500"/>
                                  </p:stCondLst>
                                  <p:childTnLst>
                                    <p:animEffect transition="out" filter="fade">
                                      <p:cBhvr>
                                        <p:cTn id="349" dur="500" tmFilter="0, 0; .2, .5; .8, .5; 1, 0"/>
                                        <p:tgtEl>
                                          <p:spTgt spid="72"/>
                                        </p:tgtEl>
                                      </p:cBhvr>
                                    </p:animEffect>
                                    <p:animScale>
                                      <p:cBhvr>
                                        <p:cTn id="350" dur="250" autoRev="1" fill="hold"/>
                                        <p:tgtEl>
                                          <p:spTgt spid="72"/>
                                        </p:tgtEl>
                                      </p:cBhvr>
                                      <p:by x="105000" y="105000"/>
                                    </p:animScale>
                                  </p:childTnLst>
                                </p:cTn>
                              </p:par>
                              <p:par>
                                <p:cTn id="351" presetID="53" presetClass="entr" presetSubtype="16" fill="hold" grpId="0" nodeType="withEffect">
                                  <p:stCondLst>
                                    <p:cond delay="0"/>
                                  </p:stCondLst>
                                  <p:childTnLst>
                                    <p:set>
                                      <p:cBhvr>
                                        <p:cTn id="352" dur="1" fill="hold">
                                          <p:stCondLst>
                                            <p:cond delay="0"/>
                                          </p:stCondLst>
                                        </p:cTn>
                                        <p:tgtEl>
                                          <p:spTgt spid="91"/>
                                        </p:tgtEl>
                                        <p:attrNameLst>
                                          <p:attrName>style.visibility</p:attrName>
                                        </p:attrNameLst>
                                      </p:cBhvr>
                                      <p:to>
                                        <p:strVal val="visible"/>
                                      </p:to>
                                    </p:set>
                                    <p:anim calcmode="lin" valueType="num">
                                      <p:cBhvr>
                                        <p:cTn id="353" dur="500" fill="hold"/>
                                        <p:tgtEl>
                                          <p:spTgt spid="91"/>
                                        </p:tgtEl>
                                        <p:attrNameLst>
                                          <p:attrName>ppt_w</p:attrName>
                                        </p:attrNameLst>
                                      </p:cBhvr>
                                      <p:tavLst>
                                        <p:tav tm="0">
                                          <p:val>
                                            <p:fltVal val="0"/>
                                          </p:val>
                                        </p:tav>
                                        <p:tav tm="100000">
                                          <p:val>
                                            <p:strVal val="#ppt_w"/>
                                          </p:val>
                                        </p:tav>
                                      </p:tavLst>
                                    </p:anim>
                                    <p:anim calcmode="lin" valueType="num">
                                      <p:cBhvr>
                                        <p:cTn id="354" dur="500" fill="hold"/>
                                        <p:tgtEl>
                                          <p:spTgt spid="91"/>
                                        </p:tgtEl>
                                        <p:attrNameLst>
                                          <p:attrName>ppt_h</p:attrName>
                                        </p:attrNameLst>
                                      </p:cBhvr>
                                      <p:tavLst>
                                        <p:tav tm="0">
                                          <p:val>
                                            <p:fltVal val="0"/>
                                          </p:val>
                                        </p:tav>
                                        <p:tav tm="100000">
                                          <p:val>
                                            <p:strVal val="#ppt_h"/>
                                          </p:val>
                                        </p:tav>
                                      </p:tavLst>
                                    </p:anim>
                                    <p:animEffect transition="in" filter="fade">
                                      <p:cBhvr>
                                        <p:cTn id="355" dur="500"/>
                                        <p:tgtEl>
                                          <p:spTgt spid="91"/>
                                        </p:tgtEl>
                                      </p:cBhvr>
                                    </p:animEffect>
                                  </p:childTnLst>
                                  <p:subTnLst>
                                    <p:audio>
                                      <p:cMediaNode>
                                        <p:cTn display="0" masterRel="sameClick">
                                          <p:stCondLst>
                                            <p:cond evt="begin" delay="0">
                                              <p:tn val="351"/>
                                            </p:cond>
                                          </p:stCondLst>
                                          <p:endCondLst>
                                            <p:cond evt="onStopAudio" delay="0">
                                              <p:tgtEl>
                                                <p:sldTgt/>
                                              </p:tgtEl>
                                            </p:cond>
                                          </p:endCondLst>
                                        </p:cTn>
                                        <p:tgtEl>
                                          <p:sndTgt r:embed="rId3" name="Bling.wav"/>
                                        </p:tgtEl>
                                      </p:cMediaNode>
                                    </p:audio>
                                  </p:subTnLst>
                                </p:cTn>
                              </p:par>
                              <p:par>
                                <p:cTn id="356" presetID="26" presetClass="emph" presetSubtype="0" fill="hold" grpId="1" nodeType="withEffect">
                                  <p:stCondLst>
                                    <p:cond delay="500"/>
                                  </p:stCondLst>
                                  <p:childTnLst>
                                    <p:animEffect transition="out" filter="fade">
                                      <p:cBhvr>
                                        <p:cTn id="357" dur="500" tmFilter="0, 0; .2, .5; .8, .5; 1, 0"/>
                                        <p:tgtEl>
                                          <p:spTgt spid="91"/>
                                        </p:tgtEl>
                                      </p:cBhvr>
                                    </p:animEffect>
                                    <p:animScale>
                                      <p:cBhvr>
                                        <p:cTn id="358" dur="250" autoRev="1" fill="hold"/>
                                        <p:tgtEl>
                                          <p:spTgt spid="91"/>
                                        </p:tgtEl>
                                      </p:cBhvr>
                                      <p:by x="105000" y="105000"/>
                                    </p:animScale>
                                  </p:childTnLst>
                                </p:cTn>
                              </p:par>
                              <p:par>
                                <p:cTn id="359" presetID="53" presetClass="entr" presetSubtype="16" fill="hold" grpId="0" nodeType="withEffect">
                                  <p:stCondLst>
                                    <p:cond delay="0"/>
                                  </p:stCondLst>
                                  <p:childTnLst>
                                    <p:set>
                                      <p:cBhvr>
                                        <p:cTn id="360" dur="1" fill="hold">
                                          <p:stCondLst>
                                            <p:cond delay="0"/>
                                          </p:stCondLst>
                                        </p:cTn>
                                        <p:tgtEl>
                                          <p:spTgt spid="87"/>
                                        </p:tgtEl>
                                        <p:attrNameLst>
                                          <p:attrName>style.visibility</p:attrName>
                                        </p:attrNameLst>
                                      </p:cBhvr>
                                      <p:to>
                                        <p:strVal val="visible"/>
                                      </p:to>
                                    </p:set>
                                    <p:anim calcmode="lin" valueType="num">
                                      <p:cBhvr>
                                        <p:cTn id="361" dur="500" fill="hold"/>
                                        <p:tgtEl>
                                          <p:spTgt spid="87"/>
                                        </p:tgtEl>
                                        <p:attrNameLst>
                                          <p:attrName>ppt_w</p:attrName>
                                        </p:attrNameLst>
                                      </p:cBhvr>
                                      <p:tavLst>
                                        <p:tav tm="0">
                                          <p:val>
                                            <p:fltVal val="0"/>
                                          </p:val>
                                        </p:tav>
                                        <p:tav tm="100000">
                                          <p:val>
                                            <p:strVal val="#ppt_w"/>
                                          </p:val>
                                        </p:tav>
                                      </p:tavLst>
                                    </p:anim>
                                    <p:anim calcmode="lin" valueType="num">
                                      <p:cBhvr>
                                        <p:cTn id="362" dur="500" fill="hold"/>
                                        <p:tgtEl>
                                          <p:spTgt spid="87"/>
                                        </p:tgtEl>
                                        <p:attrNameLst>
                                          <p:attrName>ppt_h</p:attrName>
                                        </p:attrNameLst>
                                      </p:cBhvr>
                                      <p:tavLst>
                                        <p:tav tm="0">
                                          <p:val>
                                            <p:fltVal val="0"/>
                                          </p:val>
                                        </p:tav>
                                        <p:tav tm="100000">
                                          <p:val>
                                            <p:strVal val="#ppt_h"/>
                                          </p:val>
                                        </p:tav>
                                      </p:tavLst>
                                    </p:anim>
                                    <p:animEffect transition="in" filter="fade">
                                      <p:cBhvr>
                                        <p:cTn id="363" dur="500"/>
                                        <p:tgtEl>
                                          <p:spTgt spid="87"/>
                                        </p:tgtEl>
                                      </p:cBhvr>
                                    </p:animEffect>
                                  </p:childTnLst>
                                  <p:subTnLst>
                                    <p:audio>
                                      <p:cMediaNode>
                                        <p:cTn display="0" masterRel="sameClick">
                                          <p:stCondLst>
                                            <p:cond evt="begin" delay="0">
                                              <p:tn val="359"/>
                                            </p:cond>
                                          </p:stCondLst>
                                          <p:endCondLst>
                                            <p:cond evt="onStopAudio" delay="0">
                                              <p:tgtEl>
                                                <p:sldTgt/>
                                              </p:tgtEl>
                                            </p:cond>
                                          </p:endCondLst>
                                        </p:cTn>
                                        <p:tgtEl>
                                          <p:sndTgt r:embed="rId3" name="Bling.wav"/>
                                        </p:tgtEl>
                                      </p:cMediaNode>
                                    </p:audio>
                                  </p:subTnLst>
                                </p:cTn>
                              </p:par>
                              <p:par>
                                <p:cTn id="364" presetID="26" presetClass="emph" presetSubtype="0" fill="hold" grpId="1" nodeType="withEffect">
                                  <p:stCondLst>
                                    <p:cond delay="500"/>
                                  </p:stCondLst>
                                  <p:childTnLst>
                                    <p:animEffect transition="out" filter="fade">
                                      <p:cBhvr>
                                        <p:cTn id="365" dur="500" tmFilter="0, 0; .2, .5; .8, .5; 1, 0"/>
                                        <p:tgtEl>
                                          <p:spTgt spid="87"/>
                                        </p:tgtEl>
                                      </p:cBhvr>
                                    </p:animEffect>
                                    <p:animScale>
                                      <p:cBhvr>
                                        <p:cTn id="366" dur="250" autoRev="1" fill="hold"/>
                                        <p:tgtEl>
                                          <p:spTgt spid="87"/>
                                        </p:tgtEl>
                                      </p:cBhvr>
                                      <p:by x="105000" y="105000"/>
                                    </p:animScale>
                                  </p:childTnLst>
                                </p:cTn>
                              </p:par>
                              <p:par>
                                <p:cTn id="367" presetID="53" presetClass="entr" presetSubtype="16" fill="hold" grpId="0" nodeType="withEffect">
                                  <p:stCondLst>
                                    <p:cond delay="0"/>
                                  </p:stCondLst>
                                  <p:childTnLst>
                                    <p:set>
                                      <p:cBhvr>
                                        <p:cTn id="368" dur="1" fill="hold">
                                          <p:stCondLst>
                                            <p:cond delay="0"/>
                                          </p:stCondLst>
                                        </p:cTn>
                                        <p:tgtEl>
                                          <p:spTgt spid="88"/>
                                        </p:tgtEl>
                                        <p:attrNameLst>
                                          <p:attrName>style.visibility</p:attrName>
                                        </p:attrNameLst>
                                      </p:cBhvr>
                                      <p:to>
                                        <p:strVal val="visible"/>
                                      </p:to>
                                    </p:set>
                                    <p:anim calcmode="lin" valueType="num">
                                      <p:cBhvr>
                                        <p:cTn id="369" dur="500" fill="hold"/>
                                        <p:tgtEl>
                                          <p:spTgt spid="88"/>
                                        </p:tgtEl>
                                        <p:attrNameLst>
                                          <p:attrName>ppt_w</p:attrName>
                                        </p:attrNameLst>
                                      </p:cBhvr>
                                      <p:tavLst>
                                        <p:tav tm="0">
                                          <p:val>
                                            <p:fltVal val="0"/>
                                          </p:val>
                                        </p:tav>
                                        <p:tav tm="100000">
                                          <p:val>
                                            <p:strVal val="#ppt_w"/>
                                          </p:val>
                                        </p:tav>
                                      </p:tavLst>
                                    </p:anim>
                                    <p:anim calcmode="lin" valueType="num">
                                      <p:cBhvr>
                                        <p:cTn id="370" dur="500" fill="hold"/>
                                        <p:tgtEl>
                                          <p:spTgt spid="88"/>
                                        </p:tgtEl>
                                        <p:attrNameLst>
                                          <p:attrName>ppt_h</p:attrName>
                                        </p:attrNameLst>
                                      </p:cBhvr>
                                      <p:tavLst>
                                        <p:tav tm="0">
                                          <p:val>
                                            <p:fltVal val="0"/>
                                          </p:val>
                                        </p:tav>
                                        <p:tav tm="100000">
                                          <p:val>
                                            <p:strVal val="#ppt_h"/>
                                          </p:val>
                                        </p:tav>
                                      </p:tavLst>
                                    </p:anim>
                                    <p:animEffect transition="in" filter="fade">
                                      <p:cBhvr>
                                        <p:cTn id="371" dur="500"/>
                                        <p:tgtEl>
                                          <p:spTgt spid="88"/>
                                        </p:tgtEl>
                                      </p:cBhvr>
                                    </p:animEffect>
                                  </p:childTnLst>
                                  <p:subTnLst>
                                    <p:audio>
                                      <p:cMediaNode>
                                        <p:cTn display="0" masterRel="sameClick">
                                          <p:stCondLst>
                                            <p:cond evt="begin" delay="0">
                                              <p:tn val="367"/>
                                            </p:cond>
                                          </p:stCondLst>
                                          <p:endCondLst>
                                            <p:cond evt="onStopAudio" delay="0">
                                              <p:tgtEl>
                                                <p:sldTgt/>
                                              </p:tgtEl>
                                            </p:cond>
                                          </p:endCondLst>
                                        </p:cTn>
                                        <p:tgtEl>
                                          <p:sndTgt r:embed="rId3" name="Bling.wav"/>
                                        </p:tgtEl>
                                      </p:cMediaNode>
                                    </p:audio>
                                  </p:subTnLst>
                                </p:cTn>
                              </p:par>
                              <p:par>
                                <p:cTn id="372" presetID="26" presetClass="emph" presetSubtype="0" fill="hold" grpId="1" nodeType="withEffect">
                                  <p:stCondLst>
                                    <p:cond delay="500"/>
                                  </p:stCondLst>
                                  <p:childTnLst>
                                    <p:animEffect transition="out" filter="fade">
                                      <p:cBhvr>
                                        <p:cTn id="373" dur="500" tmFilter="0, 0; .2, .5; .8, .5; 1, 0"/>
                                        <p:tgtEl>
                                          <p:spTgt spid="88"/>
                                        </p:tgtEl>
                                      </p:cBhvr>
                                    </p:animEffect>
                                    <p:animScale>
                                      <p:cBhvr>
                                        <p:cTn id="374" dur="250" autoRev="1" fill="hold"/>
                                        <p:tgtEl>
                                          <p:spTgt spid="88"/>
                                        </p:tgtEl>
                                      </p:cBhvr>
                                      <p:by x="105000" y="105000"/>
                                    </p:animScale>
                                  </p:childTnLst>
                                </p:cTn>
                              </p:par>
                              <p:par>
                                <p:cTn id="375" presetID="53" presetClass="entr" presetSubtype="16" fill="hold" grpId="0" nodeType="withEffect">
                                  <p:stCondLst>
                                    <p:cond delay="0"/>
                                  </p:stCondLst>
                                  <p:childTnLst>
                                    <p:set>
                                      <p:cBhvr>
                                        <p:cTn id="376" dur="1" fill="hold">
                                          <p:stCondLst>
                                            <p:cond delay="0"/>
                                          </p:stCondLst>
                                        </p:cTn>
                                        <p:tgtEl>
                                          <p:spTgt spid="94"/>
                                        </p:tgtEl>
                                        <p:attrNameLst>
                                          <p:attrName>style.visibility</p:attrName>
                                        </p:attrNameLst>
                                      </p:cBhvr>
                                      <p:to>
                                        <p:strVal val="visible"/>
                                      </p:to>
                                    </p:set>
                                    <p:anim calcmode="lin" valueType="num">
                                      <p:cBhvr>
                                        <p:cTn id="377" dur="500" fill="hold"/>
                                        <p:tgtEl>
                                          <p:spTgt spid="94"/>
                                        </p:tgtEl>
                                        <p:attrNameLst>
                                          <p:attrName>ppt_w</p:attrName>
                                        </p:attrNameLst>
                                      </p:cBhvr>
                                      <p:tavLst>
                                        <p:tav tm="0">
                                          <p:val>
                                            <p:fltVal val="0"/>
                                          </p:val>
                                        </p:tav>
                                        <p:tav tm="100000">
                                          <p:val>
                                            <p:strVal val="#ppt_w"/>
                                          </p:val>
                                        </p:tav>
                                      </p:tavLst>
                                    </p:anim>
                                    <p:anim calcmode="lin" valueType="num">
                                      <p:cBhvr>
                                        <p:cTn id="378" dur="500" fill="hold"/>
                                        <p:tgtEl>
                                          <p:spTgt spid="94"/>
                                        </p:tgtEl>
                                        <p:attrNameLst>
                                          <p:attrName>ppt_h</p:attrName>
                                        </p:attrNameLst>
                                      </p:cBhvr>
                                      <p:tavLst>
                                        <p:tav tm="0">
                                          <p:val>
                                            <p:fltVal val="0"/>
                                          </p:val>
                                        </p:tav>
                                        <p:tav tm="100000">
                                          <p:val>
                                            <p:strVal val="#ppt_h"/>
                                          </p:val>
                                        </p:tav>
                                      </p:tavLst>
                                    </p:anim>
                                    <p:animEffect transition="in" filter="fade">
                                      <p:cBhvr>
                                        <p:cTn id="379" dur="500"/>
                                        <p:tgtEl>
                                          <p:spTgt spid="94"/>
                                        </p:tgtEl>
                                      </p:cBhvr>
                                    </p:animEffect>
                                  </p:childTnLst>
                                  <p:subTnLst>
                                    <p:audio>
                                      <p:cMediaNode>
                                        <p:cTn display="0" masterRel="sameClick">
                                          <p:stCondLst>
                                            <p:cond evt="begin" delay="0">
                                              <p:tn val="375"/>
                                            </p:cond>
                                          </p:stCondLst>
                                          <p:endCondLst>
                                            <p:cond evt="onStopAudio" delay="0">
                                              <p:tgtEl>
                                                <p:sldTgt/>
                                              </p:tgtEl>
                                            </p:cond>
                                          </p:endCondLst>
                                        </p:cTn>
                                        <p:tgtEl>
                                          <p:sndTgt r:embed="rId3" name="Bling.wav"/>
                                        </p:tgtEl>
                                      </p:cMediaNode>
                                    </p:audio>
                                  </p:subTnLst>
                                </p:cTn>
                              </p:par>
                              <p:par>
                                <p:cTn id="380" presetID="26" presetClass="emph" presetSubtype="0" fill="hold" grpId="1" nodeType="withEffect">
                                  <p:stCondLst>
                                    <p:cond delay="500"/>
                                  </p:stCondLst>
                                  <p:childTnLst>
                                    <p:animEffect transition="out" filter="fade">
                                      <p:cBhvr>
                                        <p:cTn id="381" dur="500" tmFilter="0, 0; .2, .5; .8, .5; 1, 0"/>
                                        <p:tgtEl>
                                          <p:spTgt spid="94"/>
                                        </p:tgtEl>
                                      </p:cBhvr>
                                    </p:animEffect>
                                    <p:animScale>
                                      <p:cBhvr>
                                        <p:cTn id="382" dur="250" autoRev="1" fill="hold"/>
                                        <p:tgtEl>
                                          <p:spTgt spid="94"/>
                                        </p:tgtEl>
                                      </p:cBhvr>
                                      <p:by x="105000" y="105000"/>
                                    </p:animScale>
                                  </p:childTnLst>
                                </p:cTn>
                              </p:par>
                            </p:childTnLst>
                          </p:cTn>
                        </p:par>
                      </p:childTnLst>
                    </p:cTn>
                  </p:par>
                </p:childTnLst>
              </p:cTn>
              <p:nextCondLst>
                <p:cond evt="onClick" delay="0">
                  <p:tgtEl>
                    <p:spTgt spid="62"/>
                  </p:tgtEl>
                </p:cond>
              </p:nextCondLst>
            </p:seq>
            <p:seq concurrent="1" nextAc="seek">
              <p:cTn id="383" restart="whenNotActive" fill="hold" evtFilter="cancelBubble" nodeType="interactiveSeq">
                <p:stCondLst>
                  <p:cond evt="onClick" delay="0">
                    <p:tgtEl>
                      <p:spTgt spid="34"/>
                    </p:tgtEl>
                  </p:cond>
                </p:stCondLst>
                <p:endSync evt="end" delay="0">
                  <p:rtn val="all"/>
                </p:endSync>
                <p:childTnLst>
                  <p:par>
                    <p:cTn id="384" fill="hold">
                      <p:stCondLst>
                        <p:cond delay="0"/>
                      </p:stCondLst>
                      <p:childTnLst>
                        <p:par>
                          <p:cTn id="385" fill="hold">
                            <p:stCondLst>
                              <p:cond delay="0"/>
                            </p:stCondLst>
                            <p:childTnLst>
                              <p:par>
                                <p:cTn id="386" presetID="53" presetClass="entr" presetSubtype="16" fill="hold" grpId="0" nodeType="withEffect">
                                  <p:stCondLst>
                                    <p:cond delay="0"/>
                                  </p:stCondLst>
                                  <p:childTnLst>
                                    <p:set>
                                      <p:cBhvr>
                                        <p:cTn id="387" dur="1" fill="hold">
                                          <p:stCondLst>
                                            <p:cond delay="0"/>
                                          </p:stCondLst>
                                        </p:cTn>
                                        <p:tgtEl>
                                          <p:spTgt spid="180"/>
                                        </p:tgtEl>
                                        <p:attrNameLst>
                                          <p:attrName>style.visibility</p:attrName>
                                        </p:attrNameLst>
                                      </p:cBhvr>
                                      <p:to>
                                        <p:strVal val="visible"/>
                                      </p:to>
                                    </p:set>
                                    <p:anim calcmode="lin" valueType="num">
                                      <p:cBhvr>
                                        <p:cTn id="388" dur="500" fill="hold"/>
                                        <p:tgtEl>
                                          <p:spTgt spid="180"/>
                                        </p:tgtEl>
                                        <p:attrNameLst>
                                          <p:attrName>ppt_w</p:attrName>
                                        </p:attrNameLst>
                                      </p:cBhvr>
                                      <p:tavLst>
                                        <p:tav tm="0">
                                          <p:val>
                                            <p:fltVal val="0"/>
                                          </p:val>
                                        </p:tav>
                                        <p:tav tm="100000">
                                          <p:val>
                                            <p:strVal val="#ppt_w"/>
                                          </p:val>
                                        </p:tav>
                                      </p:tavLst>
                                    </p:anim>
                                    <p:anim calcmode="lin" valueType="num">
                                      <p:cBhvr>
                                        <p:cTn id="389" dur="500" fill="hold"/>
                                        <p:tgtEl>
                                          <p:spTgt spid="180"/>
                                        </p:tgtEl>
                                        <p:attrNameLst>
                                          <p:attrName>ppt_h</p:attrName>
                                        </p:attrNameLst>
                                      </p:cBhvr>
                                      <p:tavLst>
                                        <p:tav tm="0">
                                          <p:val>
                                            <p:fltVal val="0"/>
                                          </p:val>
                                        </p:tav>
                                        <p:tav tm="100000">
                                          <p:val>
                                            <p:strVal val="#ppt_h"/>
                                          </p:val>
                                        </p:tav>
                                      </p:tavLst>
                                    </p:anim>
                                    <p:animEffect transition="in" filter="fade">
                                      <p:cBhvr>
                                        <p:cTn id="390" dur="500"/>
                                        <p:tgtEl>
                                          <p:spTgt spid="180"/>
                                        </p:tgtEl>
                                      </p:cBhvr>
                                    </p:animEffect>
                                  </p:childTnLst>
                                  <p:subTnLst>
                                    <p:audio>
                                      <p:cMediaNode>
                                        <p:cTn display="0" masterRel="sameClick">
                                          <p:stCondLst>
                                            <p:cond evt="begin" delay="0">
                                              <p:tn val="386"/>
                                            </p:cond>
                                          </p:stCondLst>
                                          <p:endCondLst>
                                            <p:cond evt="onStopAudio" delay="0">
                                              <p:tgtEl>
                                                <p:sldTgt/>
                                              </p:tgtEl>
                                            </p:cond>
                                          </p:endCondLst>
                                        </p:cTn>
                                        <p:tgtEl>
                                          <p:sndTgt r:embed="rId3" name="Bling.wav"/>
                                        </p:tgtEl>
                                      </p:cMediaNode>
                                    </p:audio>
                                  </p:subTnLst>
                                </p:cTn>
                              </p:par>
                              <p:par>
                                <p:cTn id="391" presetID="26" presetClass="emph" presetSubtype="0" fill="hold" grpId="1" nodeType="withEffect">
                                  <p:stCondLst>
                                    <p:cond delay="500"/>
                                  </p:stCondLst>
                                  <p:childTnLst>
                                    <p:animEffect transition="out" filter="fade">
                                      <p:cBhvr>
                                        <p:cTn id="392" dur="500" tmFilter="0, 0; .2, .5; .8, .5; 1, 0"/>
                                        <p:tgtEl>
                                          <p:spTgt spid="180"/>
                                        </p:tgtEl>
                                      </p:cBhvr>
                                    </p:animEffect>
                                    <p:animScale>
                                      <p:cBhvr>
                                        <p:cTn id="393" dur="250" autoRev="1" fill="hold"/>
                                        <p:tgtEl>
                                          <p:spTgt spid="180"/>
                                        </p:tgtEl>
                                      </p:cBhvr>
                                      <p:by x="105000" y="105000"/>
                                    </p:animScale>
                                  </p:childTnLst>
                                </p:cTn>
                              </p:par>
                              <p:par>
                                <p:cTn id="394" presetID="53" presetClass="entr" presetSubtype="16" fill="hold" grpId="0" nodeType="withEffect">
                                  <p:stCondLst>
                                    <p:cond delay="0"/>
                                  </p:stCondLst>
                                  <p:childTnLst>
                                    <p:set>
                                      <p:cBhvr>
                                        <p:cTn id="395" dur="1" fill="hold">
                                          <p:stCondLst>
                                            <p:cond delay="0"/>
                                          </p:stCondLst>
                                        </p:cTn>
                                        <p:tgtEl>
                                          <p:spTgt spid="35"/>
                                        </p:tgtEl>
                                        <p:attrNameLst>
                                          <p:attrName>style.visibility</p:attrName>
                                        </p:attrNameLst>
                                      </p:cBhvr>
                                      <p:to>
                                        <p:strVal val="visible"/>
                                      </p:to>
                                    </p:set>
                                    <p:anim calcmode="lin" valueType="num">
                                      <p:cBhvr>
                                        <p:cTn id="396" dur="500" fill="hold"/>
                                        <p:tgtEl>
                                          <p:spTgt spid="35"/>
                                        </p:tgtEl>
                                        <p:attrNameLst>
                                          <p:attrName>ppt_w</p:attrName>
                                        </p:attrNameLst>
                                      </p:cBhvr>
                                      <p:tavLst>
                                        <p:tav tm="0">
                                          <p:val>
                                            <p:fltVal val="0"/>
                                          </p:val>
                                        </p:tav>
                                        <p:tav tm="100000">
                                          <p:val>
                                            <p:strVal val="#ppt_w"/>
                                          </p:val>
                                        </p:tav>
                                      </p:tavLst>
                                    </p:anim>
                                    <p:anim calcmode="lin" valueType="num">
                                      <p:cBhvr>
                                        <p:cTn id="397" dur="500" fill="hold"/>
                                        <p:tgtEl>
                                          <p:spTgt spid="35"/>
                                        </p:tgtEl>
                                        <p:attrNameLst>
                                          <p:attrName>ppt_h</p:attrName>
                                        </p:attrNameLst>
                                      </p:cBhvr>
                                      <p:tavLst>
                                        <p:tav tm="0">
                                          <p:val>
                                            <p:fltVal val="0"/>
                                          </p:val>
                                        </p:tav>
                                        <p:tav tm="100000">
                                          <p:val>
                                            <p:strVal val="#ppt_h"/>
                                          </p:val>
                                        </p:tav>
                                      </p:tavLst>
                                    </p:anim>
                                    <p:animEffect transition="in" filter="fade">
                                      <p:cBhvr>
                                        <p:cTn id="398" dur="500"/>
                                        <p:tgtEl>
                                          <p:spTgt spid="35"/>
                                        </p:tgtEl>
                                      </p:cBhvr>
                                    </p:animEffect>
                                  </p:childTnLst>
                                  <p:subTnLst>
                                    <p:audio>
                                      <p:cMediaNode>
                                        <p:cTn display="0" masterRel="sameClick">
                                          <p:stCondLst>
                                            <p:cond evt="begin" delay="0">
                                              <p:tn val="394"/>
                                            </p:cond>
                                          </p:stCondLst>
                                          <p:endCondLst>
                                            <p:cond evt="onStopAudio" delay="0">
                                              <p:tgtEl>
                                                <p:sldTgt/>
                                              </p:tgtEl>
                                            </p:cond>
                                          </p:endCondLst>
                                        </p:cTn>
                                        <p:tgtEl>
                                          <p:sndTgt r:embed="rId3" name="Bling.wav"/>
                                        </p:tgtEl>
                                      </p:cMediaNode>
                                    </p:audio>
                                  </p:subTnLst>
                                </p:cTn>
                              </p:par>
                              <p:par>
                                <p:cTn id="399" presetID="26" presetClass="emph" presetSubtype="0" fill="hold" grpId="1" nodeType="withEffect">
                                  <p:stCondLst>
                                    <p:cond delay="500"/>
                                  </p:stCondLst>
                                  <p:childTnLst>
                                    <p:animEffect transition="out" filter="fade">
                                      <p:cBhvr>
                                        <p:cTn id="400" dur="500" tmFilter="0, 0; .2, .5; .8, .5; 1, 0"/>
                                        <p:tgtEl>
                                          <p:spTgt spid="35"/>
                                        </p:tgtEl>
                                      </p:cBhvr>
                                    </p:animEffect>
                                    <p:animScale>
                                      <p:cBhvr>
                                        <p:cTn id="401" dur="250" autoRev="1" fill="hold"/>
                                        <p:tgtEl>
                                          <p:spTgt spid="35"/>
                                        </p:tgtEl>
                                      </p:cBhvr>
                                      <p:by x="105000" y="105000"/>
                                    </p:animScale>
                                  </p:childTnLst>
                                </p:cTn>
                              </p:par>
                              <p:par>
                                <p:cTn id="402" presetID="53" presetClass="entr" presetSubtype="16" fill="hold" grpId="0" nodeType="withEffect">
                                  <p:stCondLst>
                                    <p:cond delay="0"/>
                                  </p:stCondLst>
                                  <p:childTnLst>
                                    <p:set>
                                      <p:cBhvr>
                                        <p:cTn id="403" dur="1" fill="hold">
                                          <p:stCondLst>
                                            <p:cond delay="0"/>
                                          </p:stCondLst>
                                        </p:cTn>
                                        <p:tgtEl>
                                          <p:spTgt spid="38"/>
                                        </p:tgtEl>
                                        <p:attrNameLst>
                                          <p:attrName>style.visibility</p:attrName>
                                        </p:attrNameLst>
                                      </p:cBhvr>
                                      <p:to>
                                        <p:strVal val="visible"/>
                                      </p:to>
                                    </p:set>
                                    <p:anim calcmode="lin" valueType="num">
                                      <p:cBhvr>
                                        <p:cTn id="404" dur="500" fill="hold"/>
                                        <p:tgtEl>
                                          <p:spTgt spid="38"/>
                                        </p:tgtEl>
                                        <p:attrNameLst>
                                          <p:attrName>ppt_w</p:attrName>
                                        </p:attrNameLst>
                                      </p:cBhvr>
                                      <p:tavLst>
                                        <p:tav tm="0">
                                          <p:val>
                                            <p:fltVal val="0"/>
                                          </p:val>
                                        </p:tav>
                                        <p:tav tm="100000">
                                          <p:val>
                                            <p:strVal val="#ppt_w"/>
                                          </p:val>
                                        </p:tav>
                                      </p:tavLst>
                                    </p:anim>
                                    <p:anim calcmode="lin" valueType="num">
                                      <p:cBhvr>
                                        <p:cTn id="405" dur="500" fill="hold"/>
                                        <p:tgtEl>
                                          <p:spTgt spid="38"/>
                                        </p:tgtEl>
                                        <p:attrNameLst>
                                          <p:attrName>ppt_h</p:attrName>
                                        </p:attrNameLst>
                                      </p:cBhvr>
                                      <p:tavLst>
                                        <p:tav tm="0">
                                          <p:val>
                                            <p:fltVal val="0"/>
                                          </p:val>
                                        </p:tav>
                                        <p:tav tm="100000">
                                          <p:val>
                                            <p:strVal val="#ppt_h"/>
                                          </p:val>
                                        </p:tav>
                                      </p:tavLst>
                                    </p:anim>
                                    <p:animEffect transition="in" filter="fade">
                                      <p:cBhvr>
                                        <p:cTn id="406" dur="500"/>
                                        <p:tgtEl>
                                          <p:spTgt spid="38"/>
                                        </p:tgtEl>
                                      </p:cBhvr>
                                    </p:animEffect>
                                  </p:childTnLst>
                                  <p:subTnLst>
                                    <p:audio>
                                      <p:cMediaNode>
                                        <p:cTn display="0" masterRel="sameClick">
                                          <p:stCondLst>
                                            <p:cond evt="begin" delay="0">
                                              <p:tn val="402"/>
                                            </p:cond>
                                          </p:stCondLst>
                                          <p:endCondLst>
                                            <p:cond evt="onStopAudio" delay="0">
                                              <p:tgtEl>
                                                <p:sldTgt/>
                                              </p:tgtEl>
                                            </p:cond>
                                          </p:endCondLst>
                                        </p:cTn>
                                        <p:tgtEl>
                                          <p:sndTgt r:embed="rId3" name="Bling.wav"/>
                                        </p:tgtEl>
                                      </p:cMediaNode>
                                    </p:audio>
                                  </p:subTnLst>
                                </p:cTn>
                              </p:par>
                              <p:par>
                                <p:cTn id="407" presetID="26" presetClass="emph" presetSubtype="0" fill="hold" grpId="1" nodeType="withEffect">
                                  <p:stCondLst>
                                    <p:cond delay="500"/>
                                  </p:stCondLst>
                                  <p:childTnLst>
                                    <p:animEffect transition="out" filter="fade">
                                      <p:cBhvr>
                                        <p:cTn id="408" dur="500" tmFilter="0, 0; .2, .5; .8, .5; 1, 0"/>
                                        <p:tgtEl>
                                          <p:spTgt spid="38"/>
                                        </p:tgtEl>
                                      </p:cBhvr>
                                    </p:animEffect>
                                    <p:animScale>
                                      <p:cBhvr>
                                        <p:cTn id="409" dur="250" autoRev="1" fill="hold"/>
                                        <p:tgtEl>
                                          <p:spTgt spid="38"/>
                                        </p:tgtEl>
                                      </p:cBhvr>
                                      <p:by x="105000" y="105000"/>
                                    </p:animScale>
                                  </p:childTnLst>
                                </p:cTn>
                              </p:par>
                              <p:par>
                                <p:cTn id="410" presetID="53" presetClass="entr" presetSubtype="16" fill="hold" grpId="0" nodeType="withEffect">
                                  <p:stCondLst>
                                    <p:cond delay="0"/>
                                  </p:stCondLst>
                                  <p:childTnLst>
                                    <p:set>
                                      <p:cBhvr>
                                        <p:cTn id="411" dur="1" fill="hold">
                                          <p:stCondLst>
                                            <p:cond delay="0"/>
                                          </p:stCondLst>
                                        </p:cTn>
                                        <p:tgtEl>
                                          <p:spTgt spid="40"/>
                                        </p:tgtEl>
                                        <p:attrNameLst>
                                          <p:attrName>style.visibility</p:attrName>
                                        </p:attrNameLst>
                                      </p:cBhvr>
                                      <p:to>
                                        <p:strVal val="visible"/>
                                      </p:to>
                                    </p:set>
                                    <p:anim calcmode="lin" valueType="num">
                                      <p:cBhvr>
                                        <p:cTn id="412" dur="500" fill="hold"/>
                                        <p:tgtEl>
                                          <p:spTgt spid="40"/>
                                        </p:tgtEl>
                                        <p:attrNameLst>
                                          <p:attrName>ppt_w</p:attrName>
                                        </p:attrNameLst>
                                      </p:cBhvr>
                                      <p:tavLst>
                                        <p:tav tm="0">
                                          <p:val>
                                            <p:fltVal val="0"/>
                                          </p:val>
                                        </p:tav>
                                        <p:tav tm="100000">
                                          <p:val>
                                            <p:strVal val="#ppt_w"/>
                                          </p:val>
                                        </p:tav>
                                      </p:tavLst>
                                    </p:anim>
                                    <p:anim calcmode="lin" valueType="num">
                                      <p:cBhvr>
                                        <p:cTn id="413" dur="500" fill="hold"/>
                                        <p:tgtEl>
                                          <p:spTgt spid="40"/>
                                        </p:tgtEl>
                                        <p:attrNameLst>
                                          <p:attrName>ppt_h</p:attrName>
                                        </p:attrNameLst>
                                      </p:cBhvr>
                                      <p:tavLst>
                                        <p:tav tm="0">
                                          <p:val>
                                            <p:fltVal val="0"/>
                                          </p:val>
                                        </p:tav>
                                        <p:tav tm="100000">
                                          <p:val>
                                            <p:strVal val="#ppt_h"/>
                                          </p:val>
                                        </p:tav>
                                      </p:tavLst>
                                    </p:anim>
                                    <p:animEffect transition="in" filter="fade">
                                      <p:cBhvr>
                                        <p:cTn id="414" dur="500"/>
                                        <p:tgtEl>
                                          <p:spTgt spid="40"/>
                                        </p:tgtEl>
                                      </p:cBhvr>
                                    </p:animEffect>
                                  </p:childTnLst>
                                  <p:subTnLst>
                                    <p:audio>
                                      <p:cMediaNode>
                                        <p:cTn display="0" masterRel="sameClick">
                                          <p:stCondLst>
                                            <p:cond evt="begin" delay="0">
                                              <p:tn val="410"/>
                                            </p:cond>
                                          </p:stCondLst>
                                          <p:endCondLst>
                                            <p:cond evt="onStopAudio" delay="0">
                                              <p:tgtEl>
                                                <p:sldTgt/>
                                              </p:tgtEl>
                                            </p:cond>
                                          </p:endCondLst>
                                        </p:cTn>
                                        <p:tgtEl>
                                          <p:sndTgt r:embed="rId3" name="Bling.wav"/>
                                        </p:tgtEl>
                                      </p:cMediaNode>
                                    </p:audio>
                                  </p:subTnLst>
                                </p:cTn>
                              </p:par>
                              <p:par>
                                <p:cTn id="415" presetID="26" presetClass="emph" presetSubtype="0" fill="hold" grpId="1" nodeType="withEffect">
                                  <p:stCondLst>
                                    <p:cond delay="500"/>
                                  </p:stCondLst>
                                  <p:childTnLst>
                                    <p:animEffect transition="out" filter="fade">
                                      <p:cBhvr>
                                        <p:cTn id="416" dur="500" tmFilter="0, 0; .2, .5; .8, .5; 1, 0"/>
                                        <p:tgtEl>
                                          <p:spTgt spid="40"/>
                                        </p:tgtEl>
                                      </p:cBhvr>
                                    </p:animEffect>
                                    <p:animScale>
                                      <p:cBhvr>
                                        <p:cTn id="417" dur="250" autoRev="1" fill="hold"/>
                                        <p:tgtEl>
                                          <p:spTgt spid="40"/>
                                        </p:tgtEl>
                                      </p:cBhvr>
                                      <p:by x="105000" y="105000"/>
                                    </p:animScale>
                                  </p:childTnLst>
                                </p:cTn>
                              </p:par>
                              <p:par>
                                <p:cTn id="418" presetID="53" presetClass="entr" presetSubtype="16" fill="hold" grpId="0" nodeType="withEffect">
                                  <p:stCondLst>
                                    <p:cond delay="0"/>
                                  </p:stCondLst>
                                  <p:childTnLst>
                                    <p:set>
                                      <p:cBhvr>
                                        <p:cTn id="419" dur="1" fill="hold">
                                          <p:stCondLst>
                                            <p:cond delay="0"/>
                                          </p:stCondLst>
                                        </p:cTn>
                                        <p:tgtEl>
                                          <p:spTgt spid="44"/>
                                        </p:tgtEl>
                                        <p:attrNameLst>
                                          <p:attrName>style.visibility</p:attrName>
                                        </p:attrNameLst>
                                      </p:cBhvr>
                                      <p:to>
                                        <p:strVal val="visible"/>
                                      </p:to>
                                    </p:set>
                                    <p:anim calcmode="lin" valueType="num">
                                      <p:cBhvr>
                                        <p:cTn id="420" dur="500" fill="hold"/>
                                        <p:tgtEl>
                                          <p:spTgt spid="44"/>
                                        </p:tgtEl>
                                        <p:attrNameLst>
                                          <p:attrName>ppt_w</p:attrName>
                                        </p:attrNameLst>
                                      </p:cBhvr>
                                      <p:tavLst>
                                        <p:tav tm="0">
                                          <p:val>
                                            <p:fltVal val="0"/>
                                          </p:val>
                                        </p:tav>
                                        <p:tav tm="100000">
                                          <p:val>
                                            <p:strVal val="#ppt_w"/>
                                          </p:val>
                                        </p:tav>
                                      </p:tavLst>
                                    </p:anim>
                                    <p:anim calcmode="lin" valueType="num">
                                      <p:cBhvr>
                                        <p:cTn id="421" dur="500" fill="hold"/>
                                        <p:tgtEl>
                                          <p:spTgt spid="44"/>
                                        </p:tgtEl>
                                        <p:attrNameLst>
                                          <p:attrName>ppt_h</p:attrName>
                                        </p:attrNameLst>
                                      </p:cBhvr>
                                      <p:tavLst>
                                        <p:tav tm="0">
                                          <p:val>
                                            <p:fltVal val="0"/>
                                          </p:val>
                                        </p:tav>
                                        <p:tav tm="100000">
                                          <p:val>
                                            <p:strVal val="#ppt_h"/>
                                          </p:val>
                                        </p:tav>
                                      </p:tavLst>
                                    </p:anim>
                                    <p:animEffect transition="in" filter="fade">
                                      <p:cBhvr>
                                        <p:cTn id="422" dur="500"/>
                                        <p:tgtEl>
                                          <p:spTgt spid="44"/>
                                        </p:tgtEl>
                                      </p:cBhvr>
                                    </p:animEffect>
                                  </p:childTnLst>
                                  <p:subTnLst>
                                    <p:audio>
                                      <p:cMediaNode>
                                        <p:cTn display="0" masterRel="sameClick">
                                          <p:stCondLst>
                                            <p:cond evt="begin" delay="0">
                                              <p:tn val="418"/>
                                            </p:cond>
                                          </p:stCondLst>
                                          <p:endCondLst>
                                            <p:cond evt="onStopAudio" delay="0">
                                              <p:tgtEl>
                                                <p:sldTgt/>
                                              </p:tgtEl>
                                            </p:cond>
                                          </p:endCondLst>
                                        </p:cTn>
                                        <p:tgtEl>
                                          <p:sndTgt r:embed="rId3" name="Bling.wav"/>
                                        </p:tgtEl>
                                      </p:cMediaNode>
                                    </p:audio>
                                  </p:subTnLst>
                                </p:cTn>
                              </p:par>
                              <p:par>
                                <p:cTn id="423" presetID="26" presetClass="emph" presetSubtype="0" fill="hold" grpId="1" nodeType="withEffect">
                                  <p:stCondLst>
                                    <p:cond delay="500"/>
                                  </p:stCondLst>
                                  <p:childTnLst>
                                    <p:animEffect transition="out" filter="fade">
                                      <p:cBhvr>
                                        <p:cTn id="424" dur="500" tmFilter="0, 0; .2, .5; .8, .5; 1, 0"/>
                                        <p:tgtEl>
                                          <p:spTgt spid="44"/>
                                        </p:tgtEl>
                                      </p:cBhvr>
                                    </p:animEffect>
                                    <p:animScale>
                                      <p:cBhvr>
                                        <p:cTn id="425" dur="250" autoRev="1" fill="hold"/>
                                        <p:tgtEl>
                                          <p:spTgt spid="44"/>
                                        </p:tgtEl>
                                      </p:cBhvr>
                                      <p:by x="105000" y="105000"/>
                                    </p:animScale>
                                  </p:childTnLst>
                                </p:cTn>
                              </p:par>
                              <p:par>
                                <p:cTn id="426" presetID="53" presetClass="entr" presetSubtype="16" fill="hold" grpId="0" nodeType="withEffect">
                                  <p:stCondLst>
                                    <p:cond delay="0"/>
                                  </p:stCondLst>
                                  <p:childTnLst>
                                    <p:set>
                                      <p:cBhvr>
                                        <p:cTn id="427" dur="1" fill="hold">
                                          <p:stCondLst>
                                            <p:cond delay="0"/>
                                          </p:stCondLst>
                                        </p:cTn>
                                        <p:tgtEl>
                                          <p:spTgt spid="57"/>
                                        </p:tgtEl>
                                        <p:attrNameLst>
                                          <p:attrName>style.visibility</p:attrName>
                                        </p:attrNameLst>
                                      </p:cBhvr>
                                      <p:to>
                                        <p:strVal val="visible"/>
                                      </p:to>
                                    </p:set>
                                    <p:anim calcmode="lin" valueType="num">
                                      <p:cBhvr>
                                        <p:cTn id="428" dur="500" fill="hold"/>
                                        <p:tgtEl>
                                          <p:spTgt spid="57"/>
                                        </p:tgtEl>
                                        <p:attrNameLst>
                                          <p:attrName>ppt_w</p:attrName>
                                        </p:attrNameLst>
                                      </p:cBhvr>
                                      <p:tavLst>
                                        <p:tav tm="0">
                                          <p:val>
                                            <p:fltVal val="0"/>
                                          </p:val>
                                        </p:tav>
                                        <p:tav tm="100000">
                                          <p:val>
                                            <p:strVal val="#ppt_w"/>
                                          </p:val>
                                        </p:tav>
                                      </p:tavLst>
                                    </p:anim>
                                    <p:anim calcmode="lin" valueType="num">
                                      <p:cBhvr>
                                        <p:cTn id="429" dur="500" fill="hold"/>
                                        <p:tgtEl>
                                          <p:spTgt spid="57"/>
                                        </p:tgtEl>
                                        <p:attrNameLst>
                                          <p:attrName>ppt_h</p:attrName>
                                        </p:attrNameLst>
                                      </p:cBhvr>
                                      <p:tavLst>
                                        <p:tav tm="0">
                                          <p:val>
                                            <p:fltVal val="0"/>
                                          </p:val>
                                        </p:tav>
                                        <p:tav tm="100000">
                                          <p:val>
                                            <p:strVal val="#ppt_h"/>
                                          </p:val>
                                        </p:tav>
                                      </p:tavLst>
                                    </p:anim>
                                    <p:animEffect transition="in" filter="fade">
                                      <p:cBhvr>
                                        <p:cTn id="430" dur="500"/>
                                        <p:tgtEl>
                                          <p:spTgt spid="57"/>
                                        </p:tgtEl>
                                      </p:cBhvr>
                                    </p:animEffect>
                                  </p:childTnLst>
                                  <p:subTnLst>
                                    <p:audio>
                                      <p:cMediaNode>
                                        <p:cTn display="0" masterRel="sameClick">
                                          <p:stCondLst>
                                            <p:cond evt="begin" delay="0">
                                              <p:tn val="426"/>
                                            </p:cond>
                                          </p:stCondLst>
                                          <p:endCondLst>
                                            <p:cond evt="onStopAudio" delay="0">
                                              <p:tgtEl>
                                                <p:sldTgt/>
                                              </p:tgtEl>
                                            </p:cond>
                                          </p:endCondLst>
                                        </p:cTn>
                                        <p:tgtEl>
                                          <p:sndTgt r:embed="rId3" name="Bling.wav"/>
                                        </p:tgtEl>
                                      </p:cMediaNode>
                                    </p:audio>
                                  </p:subTnLst>
                                </p:cTn>
                              </p:par>
                              <p:par>
                                <p:cTn id="431" presetID="26" presetClass="emph" presetSubtype="0" fill="hold" grpId="1" nodeType="withEffect">
                                  <p:stCondLst>
                                    <p:cond delay="500"/>
                                  </p:stCondLst>
                                  <p:childTnLst>
                                    <p:animEffect transition="out" filter="fade">
                                      <p:cBhvr>
                                        <p:cTn id="432" dur="500" tmFilter="0, 0; .2, .5; .8, .5; 1, 0"/>
                                        <p:tgtEl>
                                          <p:spTgt spid="57"/>
                                        </p:tgtEl>
                                      </p:cBhvr>
                                    </p:animEffect>
                                    <p:animScale>
                                      <p:cBhvr>
                                        <p:cTn id="433" dur="250" autoRev="1" fill="hold"/>
                                        <p:tgtEl>
                                          <p:spTgt spid="57"/>
                                        </p:tgtEl>
                                      </p:cBhvr>
                                      <p:by x="105000" y="105000"/>
                                    </p:animScale>
                                  </p:childTnLst>
                                </p:cTn>
                              </p:par>
                            </p:childTnLst>
                          </p:cTn>
                        </p:par>
                      </p:childTnLst>
                    </p:cTn>
                  </p:par>
                </p:childTnLst>
              </p:cTn>
              <p:nextCondLst>
                <p:cond evt="onClick" delay="0">
                  <p:tgtEl>
                    <p:spTgt spid="34"/>
                  </p:tgtEl>
                </p:cond>
              </p:nextCondLst>
            </p:seq>
            <p:seq concurrent="1" nextAc="seek">
              <p:cTn id="434" restart="whenNotActive" fill="hold" evtFilter="cancelBubble" nodeType="interactiveSeq">
                <p:stCondLst>
                  <p:cond evt="onClick" delay="0">
                    <p:tgtEl>
                      <p:spTgt spid="235"/>
                    </p:tgtEl>
                  </p:cond>
                </p:stCondLst>
                <p:endSync evt="end" delay="0">
                  <p:rtn val="all"/>
                </p:endSync>
                <p:childTnLst>
                  <p:par>
                    <p:cTn id="435" fill="hold">
                      <p:stCondLst>
                        <p:cond delay="0"/>
                      </p:stCondLst>
                      <p:childTnLst>
                        <p:par>
                          <p:cTn id="436" fill="hold">
                            <p:stCondLst>
                              <p:cond delay="0"/>
                            </p:stCondLst>
                            <p:childTnLst>
                              <p:par>
                                <p:cTn id="437" presetID="53" presetClass="entr" presetSubtype="16" fill="hold" grpId="0" nodeType="withEffect">
                                  <p:stCondLst>
                                    <p:cond delay="0"/>
                                  </p:stCondLst>
                                  <p:childTnLst>
                                    <p:set>
                                      <p:cBhvr>
                                        <p:cTn id="438" dur="1" fill="hold">
                                          <p:stCondLst>
                                            <p:cond delay="0"/>
                                          </p:stCondLst>
                                        </p:cTn>
                                        <p:tgtEl>
                                          <p:spTgt spid="252"/>
                                        </p:tgtEl>
                                        <p:attrNameLst>
                                          <p:attrName>style.visibility</p:attrName>
                                        </p:attrNameLst>
                                      </p:cBhvr>
                                      <p:to>
                                        <p:strVal val="visible"/>
                                      </p:to>
                                    </p:set>
                                    <p:anim calcmode="lin" valueType="num">
                                      <p:cBhvr>
                                        <p:cTn id="439" dur="500" fill="hold"/>
                                        <p:tgtEl>
                                          <p:spTgt spid="252"/>
                                        </p:tgtEl>
                                        <p:attrNameLst>
                                          <p:attrName>ppt_w</p:attrName>
                                        </p:attrNameLst>
                                      </p:cBhvr>
                                      <p:tavLst>
                                        <p:tav tm="0">
                                          <p:val>
                                            <p:fltVal val="0"/>
                                          </p:val>
                                        </p:tav>
                                        <p:tav tm="100000">
                                          <p:val>
                                            <p:strVal val="#ppt_w"/>
                                          </p:val>
                                        </p:tav>
                                      </p:tavLst>
                                    </p:anim>
                                    <p:anim calcmode="lin" valueType="num">
                                      <p:cBhvr>
                                        <p:cTn id="440" dur="500" fill="hold"/>
                                        <p:tgtEl>
                                          <p:spTgt spid="252"/>
                                        </p:tgtEl>
                                        <p:attrNameLst>
                                          <p:attrName>ppt_h</p:attrName>
                                        </p:attrNameLst>
                                      </p:cBhvr>
                                      <p:tavLst>
                                        <p:tav tm="0">
                                          <p:val>
                                            <p:fltVal val="0"/>
                                          </p:val>
                                        </p:tav>
                                        <p:tav tm="100000">
                                          <p:val>
                                            <p:strVal val="#ppt_h"/>
                                          </p:val>
                                        </p:tav>
                                      </p:tavLst>
                                    </p:anim>
                                    <p:animEffect transition="in" filter="fade">
                                      <p:cBhvr>
                                        <p:cTn id="441" dur="500"/>
                                        <p:tgtEl>
                                          <p:spTgt spid="252"/>
                                        </p:tgtEl>
                                      </p:cBhvr>
                                    </p:animEffect>
                                  </p:childTnLst>
                                  <p:subTnLst>
                                    <p:audio>
                                      <p:cMediaNode>
                                        <p:cTn display="0" masterRel="sameClick">
                                          <p:stCondLst>
                                            <p:cond evt="begin" delay="0">
                                              <p:tn val="437"/>
                                            </p:cond>
                                          </p:stCondLst>
                                          <p:endCondLst>
                                            <p:cond evt="onStopAudio" delay="0">
                                              <p:tgtEl>
                                                <p:sldTgt/>
                                              </p:tgtEl>
                                            </p:cond>
                                          </p:endCondLst>
                                        </p:cTn>
                                        <p:tgtEl>
                                          <p:sndTgt r:embed="rId3" name="Bling.wav"/>
                                        </p:tgtEl>
                                      </p:cMediaNode>
                                    </p:audio>
                                  </p:subTnLst>
                                </p:cTn>
                              </p:par>
                              <p:par>
                                <p:cTn id="442" presetID="26" presetClass="emph" presetSubtype="0" fill="hold" grpId="1" nodeType="withEffect">
                                  <p:stCondLst>
                                    <p:cond delay="500"/>
                                  </p:stCondLst>
                                  <p:childTnLst>
                                    <p:animEffect transition="out" filter="fade">
                                      <p:cBhvr>
                                        <p:cTn id="443" dur="500" tmFilter="0, 0; .2, .5; .8, .5; 1, 0"/>
                                        <p:tgtEl>
                                          <p:spTgt spid="252"/>
                                        </p:tgtEl>
                                      </p:cBhvr>
                                    </p:animEffect>
                                    <p:animScale>
                                      <p:cBhvr>
                                        <p:cTn id="444" dur="250" autoRev="1" fill="hold"/>
                                        <p:tgtEl>
                                          <p:spTgt spid="252"/>
                                        </p:tgtEl>
                                      </p:cBhvr>
                                      <p:by x="105000" y="105000"/>
                                    </p:animScale>
                                  </p:childTnLst>
                                </p:cTn>
                              </p:par>
                              <p:par>
                                <p:cTn id="445" presetID="53" presetClass="entr" presetSubtype="16" fill="hold" grpId="0" nodeType="withEffect">
                                  <p:stCondLst>
                                    <p:cond delay="0"/>
                                  </p:stCondLst>
                                  <p:childTnLst>
                                    <p:set>
                                      <p:cBhvr>
                                        <p:cTn id="446" dur="1" fill="hold">
                                          <p:stCondLst>
                                            <p:cond delay="0"/>
                                          </p:stCondLst>
                                        </p:cTn>
                                        <p:tgtEl>
                                          <p:spTgt spid="251"/>
                                        </p:tgtEl>
                                        <p:attrNameLst>
                                          <p:attrName>style.visibility</p:attrName>
                                        </p:attrNameLst>
                                      </p:cBhvr>
                                      <p:to>
                                        <p:strVal val="visible"/>
                                      </p:to>
                                    </p:set>
                                    <p:anim calcmode="lin" valueType="num">
                                      <p:cBhvr>
                                        <p:cTn id="447" dur="500" fill="hold"/>
                                        <p:tgtEl>
                                          <p:spTgt spid="251"/>
                                        </p:tgtEl>
                                        <p:attrNameLst>
                                          <p:attrName>ppt_w</p:attrName>
                                        </p:attrNameLst>
                                      </p:cBhvr>
                                      <p:tavLst>
                                        <p:tav tm="0">
                                          <p:val>
                                            <p:fltVal val="0"/>
                                          </p:val>
                                        </p:tav>
                                        <p:tav tm="100000">
                                          <p:val>
                                            <p:strVal val="#ppt_w"/>
                                          </p:val>
                                        </p:tav>
                                      </p:tavLst>
                                    </p:anim>
                                    <p:anim calcmode="lin" valueType="num">
                                      <p:cBhvr>
                                        <p:cTn id="448" dur="500" fill="hold"/>
                                        <p:tgtEl>
                                          <p:spTgt spid="251"/>
                                        </p:tgtEl>
                                        <p:attrNameLst>
                                          <p:attrName>ppt_h</p:attrName>
                                        </p:attrNameLst>
                                      </p:cBhvr>
                                      <p:tavLst>
                                        <p:tav tm="0">
                                          <p:val>
                                            <p:fltVal val="0"/>
                                          </p:val>
                                        </p:tav>
                                        <p:tav tm="100000">
                                          <p:val>
                                            <p:strVal val="#ppt_h"/>
                                          </p:val>
                                        </p:tav>
                                      </p:tavLst>
                                    </p:anim>
                                    <p:animEffect transition="in" filter="fade">
                                      <p:cBhvr>
                                        <p:cTn id="449" dur="500"/>
                                        <p:tgtEl>
                                          <p:spTgt spid="251"/>
                                        </p:tgtEl>
                                      </p:cBhvr>
                                    </p:animEffect>
                                  </p:childTnLst>
                                  <p:subTnLst>
                                    <p:audio>
                                      <p:cMediaNode>
                                        <p:cTn display="0" masterRel="sameClick">
                                          <p:stCondLst>
                                            <p:cond evt="begin" delay="0">
                                              <p:tn val="445"/>
                                            </p:cond>
                                          </p:stCondLst>
                                          <p:endCondLst>
                                            <p:cond evt="onStopAudio" delay="0">
                                              <p:tgtEl>
                                                <p:sldTgt/>
                                              </p:tgtEl>
                                            </p:cond>
                                          </p:endCondLst>
                                        </p:cTn>
                                        <p:tgtEl>
                                          <p:sndTgt r:embed="rId3" name="Bling.wav"/>
                                        </p:tgtEl>
                                      </p:cMediaNode>
                                    </p:audio>
                                  </p:subTnLst>
                                </p:cTn>
                              </p:par>
                              <p:par>
                                <p:cTn id="450" presetID="26" presetClass="emph" presetSubtype="0" fill="hold" grpId="1" nodeType="withEffect">
                                  <p:stCondLst>
                                    <p:cond delay="500"/>
                                  </p:stCondLst>
                                  <p:childTnLst>
                                    <p:animEffect transition="out" filter="fade">
                                      <p:cBhvr>
                                        <p:cTn id="451" dur="500" tmFilter="0, 0; .2, .5; .8, .5; 1, 0"/>
                                        <p:tgtEl>
                                          <p:spTgt spid="251"/>
                                        </p:tgtEl>
                                      </p:cBhvr>
                                    </p:animEffect>
                                    <p:animScale>
                                      <p:cBhvr>
                                        <p:cTn id="452" dur="250" autoRev="1" fill="hold"/>
                                        <p:tgtEl>
                                          <p:spTgt spid="251"/>
                                        </p:tgtEl>
                                      </p:cBhvr>
                                      <p:by x="105000" y="105000"/>
                                    </p:animScale>
                                  </p:childTnLst>
                                </p:cTn>
                              </p:par>
                              <p:par>
                                <p:cTn id="453" presetID="53" presetClass="entr" presetSubtype="16" fill="hold" grpId="0" nodeType="withEffect">
                                  <p:stCondLst>
                                    <p:cond delay="0"/>
                                  </p:stCondLst>
                                  <p:childTnLst>
                                    <p:set>
                                      <p:cBhvr>
                                        <p:cTn id="454" dur="1" fill="hold">
                                          <p:stCondLst>
                                            <p:cond delay="0"/>
                                          </p:stCondLst>
                                        </p:cTn>
                                        <p:tgtEl>
                                          <p:spTgt spid="242"/>
                                        </p:tgtEl>
                                        <p:attrNameLst>
                                          <p:attrName>style.visibility</p:attrName>
                                        </p:attrNameLst>
                                      </p:cBhvr>
                                      <p:to>
                                        <p:strVal val="visible"/>
                                      </p:to>
                                    </p:set>
                                    <p:anim calcmode="lin" valueType="num">
                                      <p:cBhvr>
                                        <p:cTn id="455" dur="500" fill="hold"/>
                                        <p:tgtEl>
                                          <p:spTgt spid="242"/>
                                        </p:tgtEl>
                                        <p:attrNameLst>
                                          <p:attrName>ppt_w</p:attrName>
                                        </p:attrNameLst>
                                      </p:cBhvr>
                                      <p:tavLst>
                                        <p:tav tm="0">
                                          <p:val>
                                            <p:fltVal val="0"/>
                                          </p:val>
                                        </p:tav>
                                        <p:tav tm="100000">
                                          <p:val>
                                            <p:strVal val="#ppt_w"/>
                                          </p:val>
                                        </p:tav>
                                      </p:tavLst>
                                    </p:anim>
                                    <p:anim calcmode="lin" valueType="num">
                                      <p:cBhvr>
                                        <p:cTn id="456" dur="500" fill="hold"/>
                                        <p:tgtEl>
                                          <p:spTgt spid="242"/>
                                        </p:tgtEl>
                                        <p:attrNameLst>
                                          <p:attrName>ppt_h</p:attrName>
                                        </p:attrNameLst>
                                      </p:cBhvr>
                                      <p:tavLst>
                                        <p:tav tm="0">
                                          <p:val>
                                            <p:fltVal val="0"/>
                                          </p:val>
                                        </p:tav>
                                        <p:tav tm="100000">
                                          <p:val>
                                            <p:strVal val="#ppt_h"/>
                                          </p:val>
                                        </p:tav>
                                      </p:tavLst>
                                    </p:anim>
                                    <p:animEffect transition="in" filter="fade">
                                      <p:cBhvr>
                                        <p:cTn id="457" dur="500"/>
                                        <p:tgtEl>
                                          <p:spTgt spid="242"/>
                                        </p:tgtEl>
                                      </p:cBhvr>
                                    </p:animEffect>
                                  </p:childTnLst>
                                  <p:subTnLst>
                                    <p:audio>
                                      <p:cMediaNode>
                                        <p:cTn display="0" masterRel="sameClick">
                                          <p:stCondLst>
                                            <p:cond evt="begin" delay="0">
                                              <p:tn val="453"/>
                                            </p:cond>
                                          </p:stCondLst>
                                          <p:endCondLst>
                                            <p:cond evt="onStopAudio" delay="0">
                                              <p:tgtEl>
                                                <p:sldTgt/>
                                              </p:tgtEl>
                                            </p:cond>
                                          </p:endCondLst>
                                        </p:cTn>
                                        <p:tgtEl>
                                          <p:sndTgt r:embed="rId3" name="Bling.wav"/>
                                        </p:tgtEl>
                                      </p:cMediaNode>
                                    </p:audio>
                                  </p:subTnLst>
                                </p:cTn>
                              </p:par>
                              <p:par>
                                <p:cTn id="458" presetID="26" presetClass="emph" presetSubtype="0" fill="hold" grpId="1" nodeType="withEffect">
                                  <p:stCondLst>
                                    <p:cond delay="500"/>
                                  </p:stCondLst>
                                  <p:childTnLst>
                                    <p:animEffect transition="out" filter="fade">
                                      <p:cBhvr>
                                        <p:cTn id="459" dur="500" tmFilter="0, 0; .2, .5; .8, .5; 1, 0"/>
                                        <p:tgtEl>
                                          <p:spTgt spid="242"/>
                                        </p:tgtEl>
                                      </p:cBhvr>
                                    </p:animEffect>
                                    <p:animScale>
                                      <p:cBhvr>
                                        <p:cTn id="460" dur="250" autoRev="1" fill="hold"/>
                                        <p:tgtEl>
                                          <p:spTgt spid="242"/>
                                        </p:tgtEl>
                                      </p:cBhvr>
                                      <p:by x="105000" y="105000"/>
                                    </p:animScale>
                                  </p:childTnLst>
                                </p:cTn>
                              </p:par>
                              <p:par>
                                <p:cTn id="461" presetID="53" presetClass="entr" presetSubtype="16" fill="hold" grpId="0" nodeType="withEffect">
                                  <p:stCondLst>
                                    <p:cond delay="0"/>
                                  </p:stCondLst>
                                  <p:childTnLst>
                                    <p:set>
                                      <p:cBhvr>
                                        <p:cTn id="462" dur="1" fill="hold">
                                          <p:stCondLst>
                                            <p:cond delay="0"/>
                                          </p:stCondLst>
                                        </p:cTn>
                                        <p:tgtEl>
                                          <p:spTgt spid="69"/>
                                        </p:tgtEl>
                                        <p:attrNameLst>
                                          <p:attrName>style.visibility</p:attrName>
                                        </p:attrNameLst>
                                      </p:cBhvr>
                                      <p:to>
                                        <p:strVal val="visible"/>
                                      </p:to>
                                    </p:set>
                                    <p:anim calcmode="lin" valueType="num">
                                      <p:cBhvr>
                                        <p:cTn id="463" dur="500" fill="hold"/>
                                        <p:tgtEl>
                                          <p:spTgt spid="69"/>
                                        </p:tgtEl>
                                        <p:attrNameLst>
                                          <p:attrName>ppt_w</p:attrName>
                                        </p:attrNameLst>
                                      </p:cBhvr>
                                      <p:tavLst>
                                        <p:tav tm="0">
                                          <p:val>
                                            <p:fltVal val="0"/>
                                          </p:val>
                                        </p:tav>
                                        <p:tav tm="100000">
                                          <p:val>
                                            <p:strVal val="#ppt_w"/>
                                          </p:val>
                                        </p:tav>
                                      </p:tavLst>
                                    </p:anim>
                                    <p:anim calcmode="lin" valueType="num">
                                      <p:cBhvr>
                                        <p:cTn id="464" dur="500" fill="hold"/>
                                        <p:tgtEl>
                                          <p:spTgt spid="69"/>
                                        </p:tgtEl>
                                        <p:attrNameLst>
                                          <p:attrName>ppt_h</p:attrName>
                                        </p:attrNameLst>
                                      </p:cBhvr>
                                      <p:tavLst>
                                        <p:tav tm="0">
                                          <p:val>
                                            <p:fltVal val="0"/>
                                          </p:val>
                                        </p:tav>
                                        <p:tav tm="100000">
                                          <p:val>
                                            <p:strVal val="#ppt_h"/>
                                          </p:val>
                                        </p:tav>
                                      </p:tavLst>
                                    </p:anim>
                                    <p:animEffect transition="in" filter="fade">
                                      <p:cBhvr>
                                        <p:cTn id="465" dur="500"/>
                                        <p:tgtEl>
                                          <p:spTgt spid="69"/>
                                        </p:tgtEl>
                                      </p:cBhvr>
                                    </p:animEffect>
                                  </p:childTnLst>
                                  <p:subTnLst>
                                    <p:audio>
                                      <p:cMediaNode>
                                        <p:cTn display="0" masterRel="sameClick">
                                          <p:stCondLst>
                                            <p:cond evt="begin" delay="0">
                                              <p:tn val="461"/>
                                            </p:cond>
                                          </p:stCondLst>
                                          <p:endCondLst>
                                            <p:cond evt="onStopAudio" delay="0">
                                              <p:tgtEl>
                                                <p:sldTgt/>
                                              </p:tgtEl>
                                            </p:cond>
                                          </p:endCondLst>
                                        </p:cTn>
                                        <p:tgtEl>
                                          <p:sndTgt r:embed="rId3" name="Bling.wav"/>
                                        </p:tgtEl>
                                      </p:cMediaNode>
                                    </p:audio>
                                  </p:subTnLst>
                                </p:cTn>
                              </p:par>
                              <p:par>
                                <p:cTn id="466" presetID="26" presetClass="emph" presetSubtype="0" fill="hold" grpId="1" nodeType="withEffect">
                                  <p:stCondLst>
                                    <p:cond delay="500"/>
                                  </p:stCondLst>
                                  <p:childTnLst>
                                    <p:animEffect transition="out" filter="fade">
                                      <p:cBhvr>
                                        <p:cTn id="467" dur="500" tmFilter="0, 0; .2, .5; .8, .5; 1, 0"/>
                                        <p:tgtEl>
                                          <p:spTgt spid="69"/>
                                        </p:tgtEl>
                                      </p:cBhvr>
                                    </p:animEffect>
                                    <p:animScale>
                                      <p:cBhvr>
                                        <p:cTn id="468" dur="250" autoRev="1" fill="hold"/>
                                        <p:tgtEl>
                                          <p:spTgt spid="69"/>
                                        </p:tgtEl>
                                      </p:cBhvr>
                                      <p:by x="105000" y="105000"/>
                                    </p:animScale>
                                  </p:childTnLst>
                                </p:cTn>
                              </p:par>
                              <p:par>
                                <p:cTn id="469" presetID="53" presetClass="entr" presetSubtype="16" fill="hold" grpId="0" nodeType="withEffect">
                                  <p:stCondLst>
                                    <p:cond delay="0"/>
                                  </p:stCondLst>
                                  <p:childTnLst>
                                    <p:set>
                                      <p:cBhvr>
                                        <p:cTn id="470" dur="1" fill="hold">
                                          <p:stCondLst>
                                            <p:cond delay="0"/>
                                          </p:stCondLst>
                                        </p:cTn>
                                        <p:tgtEl>
                                          <p:spTgt spid="68"/>
                                        </p:tgtEl>
                                        <p:attrNameLst>
                                          <p:attrName>style.visibility</p:attrName>
                                        </p:attrNameLst>
                                      </p:cBhvr>
                                      <p:to>
                                        <p:strVal val="visible"/>
                                      </p:to>
                                    </p:set>
                                    <p:anim calcmode="lin" valueType="num">
                                      <p:cBhvr>
                                        <p:cTn id="471" dur="500" fill="hold"/>
                                        <p:tgtEl>
                                          <p:spTgt spid="68"/>
                                        </p:tgtEl>
                                        <p:attrNameLst>
                                          <p:attrName>ppt_w</p:attrName>
                                        </p:attrNameLst>
                                      </p:cBhvr>
                                      <p:tavLst>
                                        <p:tav tm="0">
                                          <p:val>
                                            <p:fltVal val="0"/>
                                          </p:val>
                                        </p:tav>
                                        <p:tav tm="100000">
                                          <p:val>
                                            <p:strVal val="#ppt_w"/>
                                          </p:val>
                                        </p:tav>
                                      </p:tavLst>
                                    </p:anim>
                                    <p:anim calcmode="lin" valueType="num">
                                      <p:cBhvr>
                                        <p:cTn id="472" dur="500" fill="hold"/>
                                        <p:tgtEl>
                                          <p:spTgt spid="68"/>
                                        </p:tgtEl>
                                        <p:attrNameLst>
                                          <p:attrName>ppt_h</p:attrName>
                                        </p:attrNameLst>
                                      </p:cBhvr>
                                      <p:tavLst>
                                        <p:tav tm="0">
                                          <p:val>
                                            <p:fltVal val="0"/>
                                          </p:val>
                                        </p:tav>
                                        <p:tav tm="100000">
                                          <p:val>
                                            <p:strVal val="#ppt_h"/>
                                          </p:val>
                                        </p:tav>
                                      </p:tavLst>
                                    </p:anim>
                                    <p:animEffect transition="in" filter="fade">
                                      <p:cBhvr>
                                        <p:cTn id="473" dur="500"/>
                                        <p:tgtEl>
                                          <p:spTgt spid="68"/>
                                        </p:tgtEl>
                                      </p:cBhvr>
                                    </p:animEffect>
                                  </p:childTnLst>
                                  <p:subTnLst>
                                    <p:audio>
                                      <p:cMediaNode>
                                        <p:cTn display="0" masterRel="sameClick">
                                          <p:stCondLst>
                                            <p:cond evt="begin" delay="0">
                                              <p:tn val="469"/>
                                            </p:cond>
                                          </p:stCondLst>
                                          <p:endCondLst>
                                            <p:cond evt="onStopAudio" delay="0">
                                              <p:tgtEl>
                                                <p:sldTgt/>
                                              </p:tgtEl>
                                            </p:cond>
                                          </p:endCondLst>
                                        </p:cTn>
                                        <p:tgtEl>
                                          <p:sndTgt r:embed="rId3" name="Bling.wav"/>
                                        </p:tgtEl>
                                      </p:cMediaNode>
                                    </p:audio>
                                  </p:subTnLst>
                                </p:cTn>
                              </p:par>
                              <p:par>
                                <p:cTn id="474" presetID="26" presetClass="emph" presetSubtype="0" fill="hold" grpId="1" nodeType="withEffect">
                                  <p:stCondLst>
                                    <p:cond delay="500"/>
                                  </p:stCondLst>
                                  <p:childTnLst>
                                    <p:animEffect transition="out" filter="fade">
                                      <p:cBhvr>
                                        <p:cTn id="475" dur="500" tmFilter="0, 0; .2, .5; .8, .5; 1, 0"/>
                                        <p:tgtEl>
                                          <p:spTgt spid="68"/>
                                        </p:tgtEl>
                                      </p:cBhvr>
                                    </p:animEffect>
                                    <p:animScale>
                                      <p:cBhvr>
                                        <p:cTn id="476" dur="250" autoRev="1" fill="hold"/>
                                        <p:tgtEl>
                                          <p:spTgt spid="68"/>
                                        </p:tgtEl>
                                      </p:cBhvr>
                                      <p:by x="105000" y="105000"/>
                                    </p:animScale>
                                  </p:childTnLst>
                                </p:cTn>
                              </p:par>
                              <p:par>
                                <p:cTn id="477" presetID="53" presetClass="entr" presetSubtype="16" fill="hold" grpId="0" nodeType="withEffect">
                                  <p:stCondLst>
                                    <p:cond delay="0"/>
                                  </p:stCondLst>
                                  <p:childTnLst>
                                    <p:set>
                                      <p:cBhvr>
                                        <p:cTn id="478" dur="1" fill="hold">
                                          <p:stCondLst>
                                            <p:cond delay="0"/>
                                          </p:stCondLst>
                                        </p:cTn>
                                        <p:tgtEl>
                                          <p:spTgt spid="30"/>
                                        </p:tgtEl>
                                        <p:attrNameLst>
                                          <p:attrName>style.visibility</p:attrName>
                                        </p:attrNameLst>
                                      </p:cBhvr>
                                      <p:to>
                                        <p:strVal val="visible"/>
                                      </p:to>
                                    </p:set>
                                    <p:anim calcmode="lin" valueType="num">
                                      <p:cBhvr>
                                        <p:cTn id="479" dur="500" fill="hold"/>
                                        <p:tgtEl>
                                          <p:spTgt spid="30"/>
                                        </p:tgtEl>
                                        <p:attrNameLst>
                                          <p:attrName>ppt_w</p:attrName>
                                        </p:attrNameLst>
                                      </p:cBhvr>
                                      <p:tavLst>
                                        <p:tav tm="0">
                                          <p:val>
                                            <p:fltVal val="0"/>
                                          </p:val>
                                        </p:tav>
                                        <p:tav tm="100000">
                                          <p:val>
                                            <p:strVal val="#ppt_w"/>
                                          </p:val>
                                        </p:tav>
                                      </p:tavLst>
                                    </p:anim>
                                    <p:anim calcmode="lin" valueType="num">
                                      <p:cBhvr>
                                        <p:cTn id="480" dur="500" fill="hold"/>
                                        <p:tgtEl>
                                          <p:spTgt spid="30"/>
                                        </p:tgtEl>
                                        <p:attrNameLst>
                                          <p:attrName>ppt_h</p:attrName>
                                        </p:attrNameLst>
                                      </p:cBhvr>
                                      <p:tavLst>
                                        <p:tav tm="0">
                                          <p:val>
                                            <p:fltVal val="0"/>
                                          </p:val>
                                        </p:tav>
                                        <p:tav tm="100000">
                                          <p:val>
                                            <p:strVal val="#ppt_h"/>
                                          </p:val>
                                        </p:tav>
                                      </p:tavLst>
                                    </p:anim>
                                    <p:animEffect transition="in" filter="fade">
                                      <p:cBhvr>
                                        <p:cTn id="481" dur="500"/>
                                        <p:tgtEl>
                                          <p:spTgt spid="30"/>
                                        </p:tgtEl>
                                      </p:cBhvr>
                                    </p:animEffect>
                                  </p:childTnLst>
                                  <p:subTnLst>
                                    <p:audio>
                                      <p:cMediaNode>
                                        <p:cTn display="0" masterRel="sameClick">
                                          <p:stCondLst>
                                            <p:cond evt="begin" delay="0">
                                              <p:tn val="477"/>
                                            </p:cond>
                                          </p:stCondLst>
                                          <p:endCondLst>
                                            <p:cond evt="onStopAudio" delay="0">
                                              <p:tgtEl>
                                                <p:sldTgt/>
                                              </p:tgtEl>
                                            </p:cond>
                                          </p:endCondLst>
                                        </p:cTn>
                                        <p:tgtEl>
                                          <p:sndTgt r:embed="rId3" name="Bling.wav"/>
                                        </p:tgtEl>
                                      </p:cMediaNode>
                                    </p:audio>
                                  </p:subTnLst>
                                </p:cTn>
                              </p:par>
                              <p:par>
                                <p:cTn id="482" presetID="26" presetClass="emph" presetSubtype="0" fill="hold" grpId="1" nodeType="withEffect">
                                  <p:stCondLst>
                                    <p:cond delay="500"/>
                                  </p:stCondLst>
                                  <p:childTnLst>
                                    <p:animEffect transition="out" filter="fade">
                                      <p:cBhvr>
                                        <p:cTn id="483" dur="500" tmFilter="0, 0; .2, .5; .8, .5; 1, 0"/>
                                        <p:tgtEl>
                                          <p:spTgt spid="30"/>
                                        </p:tgtEl>
                                      </p:cBhvr>
                                    </p:animEffect>
                                    <p:animScale>
                                      <p:cBhvr>
                                        <p:cTn id="484" dur="250" autoRev="1" fill="hold"/>
                                        <p:tgtEl>
                                          <p:spTgt spid="30"/>
                                        </p:tgtEl>
                                      </p:cBhvr>
                                      <p:by x="105000" y="105000"/>
                                    </p:animScale>
                                  </p:childTnLst>
                                </p:cTn>
                              </p:par>
                            </p:childTnLst>
                          </p:cTn>
                        </p:par>
                      </p:childTnLst>
                    </p:cTn>
                  </p:par>
                </p:childTnLst>
              </p:cTn>
              <p:nextCondLst>
                <p:cond evt="onClick" delay="0">
                  <p:tgtEl>
                    <p:spTgt spid="235"/>
                  </p:tgtEl>
                </p:cond>
              </p:nextCondLst>
            </p:seq>
            <p:seq concurrent="1" nextAc="seek">
              <p:cTn id="485" restart="whenNotActive" fill="hold" evtFilter="cancelBubble" nodeType="interactiveSeq">
                <p:stCondLst>
                  <p:cond evt="onClick" delay="0">
                    <p:tgtEl>
                      <p:spTgt spid="15"/>
                    </p:tgtEl>
                  </p:cond>
                </p:stCondLst>
                <p:endSync evt="end" delay="0">
                  <p:rtn val="all"/>
                </p:endSync>
                <p:childTnLst>
                  <p:par>
                    <p:cTn id="486" fill="hold">
                      <p:stCondLst>
                        <p:cond delay="0"/>
                      </p:stCondLst>
                      <p:childTnLst>
                        <p:par>
                          <p:cTn id="487" fill="hold">
                            <p:stCondLst>
                              <p:cond delay="0"/>
                            </p:stCondLst>
                            <p:childTnLst>
                              <p:par>
                                <p:cTn id="488" presetID="53" presetClass="entr" presetSubtype="16" fill="hold" grpId="0" nodeType="withEffect">
                                  <p:stCondLst>
                                    <p:cond delay="0"/>
                                  </p:stCondLst>
                                  <p:childTnLst>
                                    <p:set>
                                      <p:cBhvr>
                                        <p:cTn id="489" dur="1" fill="hold">
                                          <p:stCondLst>
                                            <p:cond delay="0"/>
                                          </p:stCondLst>
                                        </p:cTn>
                                        <p:tgtEl>
                                          <p:spTgt spid="9"/>
                                        </p:tgtEl>
                                        <p:attrNameLst>
                                          <p:attrName>style.visibility</p:attrName>
                                        </p:attrNameLst>
                                      </p:cBhvr>
                                      <p:to>
                                        <p:strVal val="visible"/>
                                      </p:to>
                                    </p:set>
                                    <p:anim calcmode="lin" valueType="num">
                                      <p:cBhvr>
                                        <p:cTn id="490" dur="500" fill="hold"/>
                                        <p:tgtEl>
                                          <p:spTgt spid="9"/>
                                        </p:tgtEl>
                                        <p:attrNameLst>
                                          <p:attrName>ppt_w</p:attrName>
                                        </p:attrNameLst>
                                      </p:cBhvr>
                                      <p:tavLst>
                                        <p:tav tm="0">
                                          <p:val>
                                            <p:fltVal val="0"/>
                                          </p:val>
                                        </p:tav>
                                        <p:tav tm="100000">
                                          <p:val>
                                            <p:strVal val="#ppt_w"/>
                                          </p:val>
                                        </p:tav>
                                      </p:tavLst>
                                    </p:anim>
                                    <p:anim calcmode="lin" valueType="num">
                                      <p:cBhvr>
                                        <p:cTn id="491" dur="500" fill="hold"/>
                                        <p:tgtEl>
                                          <p:spTgt spid="9"/>
                                        </p:tgtEl>
                                        <p:attrNameLst>
                                          <p:attrName>ppt_h</p:attrName>
                                        </p:attrNameLst>
                                      </p:cBhvr>
                                      <p:tavLst>
                                        <p:tav tm="0">
                                          <p:val>
                                            <p:fltVal val="0"/>
                                          </p:val>
                                        </p:tav>
                                        <p:tav tm="100000">
                                          <p:val>
                                            <p:strVal val="#ppt_h"/>
                                          </p:val>
                                        </p:tav>
                                      </p:tavLst>
                                    </p:anim>
                                    <p:animEffect transition="in" filter="fade">
                                      <p:cBhvr>
                                        <p:cTn id="492" dur="500"/>
                                        <p:tgtEl>
                                          <p:spTgt spid="9"/>
                                        </p:tgtEl>
                                      </p:cBhvr>
                                    </p:animEffect>
                                  </p:childTnLst>
                                  <p:subTnLst>
                                    <p:audio>
                                      <p:cMediaNode>
                                        <p:cTn display="0" masterRel="sameClick">
                                          <p:stCondLst>
                                            <p:cond evt="begin" delay="0">
                                              <p:tn val="488"/>
                                            </p:cond>
                                          </p:stCondLst>
                                          <p:endCondLst>
                                            <p:cond evt="onStopAudio" delay="0">
                                              <p:tgtEl>
                                                <p:sldTgt/>
                                              </p:tgtEl>
                                            </p:cond>
                                          </p:endCondLst>
                                        </p:cTn>
                                        <p:tgtEl>
                                          <p:sndTgt r:embed="rId3" name="Bling.wav"/>
                                        </p:tgtEl>
                                      </p:cMediaNode>
                                    </p:audio>
                                  </p:subTnLst>
                                </p:cTn>
                              </p:par>
                              <p:par>
                                <p:cTn id="493" presetID="26" presetClass="emph" presetSubtype="0" fill="hold" grpId="1" nodeType="withEffect">
                                  <p:stCondLst>
                                    <p:cond delay="500"/>
                                  </p:stCondLst>
                                  <p:childTnLst>
                                    <p:animEffect transition="out" filter="fade">
                                      <p:cBhvr>
                                        <p:cTn id="494" dur="500" tmFilter="0, 0; .2, .5; .8, .5; 1, 0"/>
                                        <p:tgtEl>
                                          <p:spTgt spid="9"/>
                                        </p:tgtEl>
                                      </p:cBhvr>
                                    </p:animEffect>
                                    <p:animScale>
                                      <p:cBhvr>
                                        <p:cTn id="495" dur="250" autoRev="1" fill="hold"/>
                                        <p:tgtEl>
                                          <p:spTgt spid="9"/>
                                        </p:tgtEl>
                                      </p:cBhvr>
                                      <p:by x="105000" y="105000"/>
                                    </p:animScale>
                                  </p:childTnLst>
                                </p:cTn>
                              </p:par>
                              <p:par>
                                <p:cTn id="496" presetID="53" presetClass="entr" presetSubtype="16" fill="hold" grpId="0" nodeType="withEffect">
                                  <p:stCondLst>
                                    <p:cond delay="0"/>
                                  </p:stCondLst>
                                  <p:childTnLst>
                                    <p:set>
                                      <p:cBhvr>
                                        <p:cTn id="497" dur="1" fill="hold">
                                          <p:stCondLst>
                                            <p:cond delay="0"/>
                                          </p:stCondLst>
                                        </p:cTn>
                                        <p:tgtEl>
                                          <p:spTgt spid="25"/>
                                        </p:tgtEl>
                                        <p:attrNameLst>
                                          <p:attrName>style.visibility</p:attrName>
                                        </p:attrNameLst>
                                      </p:cBhvr>
                                      <p:to>
                                        <p:strVal val="visible"/>
                                      </p:to>
                                    </p:set>
                                    <p:anim calcmode="lin" valueType="num">
                                      <p:cBhvr>
                                        <p:cTn id="498" dur="500" fill="hold"/>
                                        <p:tgtEl>
                                          <p:spTgt spid="25"/>
                                        </p:tgtEl>
                                        <p:attrNameLst>
                                          <p:attrName>ppt_w</p:attrName>
                                        </p:attrNameLst>
                                      </p:cBhvr>
                                      <p:tavLst>
                                        <p:tav tm="0">
                                          <p:val>
                                            <p:fltVal val="0"/>
                                          </p:val>
                                        </p:tav>
                                        <p:tav tm="100000">
                                          <p:val>
                                            <p:strVal val="#ppt_w"/>
                                          </p:val>
                                        </p:tav>
                                      </p:tavLst>
                                    </p:anim>
                                    <p:anim calcmode="lin" valueType="num">
                                      <p:cBhvr>
                                        <p:cTn id="499" dur="500" fill="hold"/>
                                        <p:tgtEl>
                                          <p:spTgt spid="25"/>
                                        </p:tgtEl>
                                        <p:attrNameLst>
                                          <p:attrName>ppt_h</p:attrName>
                                        </p:attrNameLst>
                                      </p:cBhvr>
                                      <p:tavLst>
                                        <p:tav tm="0">
                                          <p:val>
                                            <p:fltVal val="0"/>
                                          </p:val>
                                        </p:tav>
                                        <p:tav tm="100000">
                                          <p:val>
                                            <p:strVal val="#ppt_h"/>
                                          </p:val>
                                        </p:tav>
                                      </p:tavLst>
                                    </p:anim>
                                    <p:animEffect transition="in" filter="fade">
                                      <p:cBhvr>
                                        <p:cTn id="500" dur="500"/>
                                        <p:tgtEl>
                                          <p:spTgt spid="25"/>
                                        </p:tgtEl>
                                      </p:cBhvr>
                                    </p:animEffect>
                                  </p:childTnLst>
                                  <p:subTnLst>
                                    <p:audio>
                                      <p:cMediaNode>
                                        <p:cTn display="0" masterRel="sameClick">
                                          <p:stCondLst>
                                            <p:cond evt="begin" delay="0">
                                              <p:tn val="496"/>
                                            </p:cond>
                                          </p:stCondLst>
                                          <p:endCondLst>
                                            <p:cond evt="onStopAudio" delay="0">
                                              <p:tgtEl>
                                                <p:sldTgt/>
                                              </p:tgtEl>
                                            </p:cond>
                                          </p:endCondLst>
                                        </p:cTn>
                                        <p:tgtEl>
                                          <p:sndTgt r:embed="rId3" name="Bling.wav"/>
                                        </p:tgtEl>
                                      </p:cMediaNode>
                                    </p:audio>
                                  </p:subTnLst>
                                </p:cTn>
                              </p:par>
                              <p:par>
                                <p:cTn id="501" presetID="26" presetClass="emph" presetSubtype="0" fill="hold" grpId="1" nodeType="withEffect">
                                  <p:stCondLst>
                                    <p:cond delay="500"/>
                                  </p:stCondLst>
                                  <p:childTnLst>
                                    <p:animEffect transition="out" filter="fade">
                                      <p:cBhvr>
                                        <p:cTn id="502" dur="500" tmFilter="0, 0; .2, .5; .8, .5; 1, 0"/>
                                        <p:tgtEl>
                                          <p:spTgt spid="25"/>
                                        </p:tgtEl>
                                      </p:cBhvr>
                                    </p:animEffect>
                                    <p:animScale>
                                      <p:cBhvr>
                                        <p:cTn id="503" dur="250" autoRev="1" fill="hold"/>
                                        <p:tgtEl>
                                          <p:spTgt spid="25"/>
                                        </p:tgtEl>
                                      </p:cBhvr>
                                      <p:by x="105000" y="105000"/>
                                    </p:animScale>
                                  </p:childTnLst>
                                </p:cTn>
                              </p:par>
                              <p:par>
                                <p:cTn id="504" presetID="53" presetClass="entr" presetSubtype="16" fill="hold" grpId="0" nodeType="withEffect">
                                  <p:stCondLst>
                                    <p:cond delay="0"/>
                                  </p:stCondLst>
                                  <p:childTnLst>
                                    <p:set>
                                      <p:cBhvr>
                                        <p:cTn id="505" dur="1" fill="hold">
                                          <p:stCondLst>
                                            <p:cond delay="0"/>
                                          </p:stCondLst>
                                        </p:cTn>
                                        <p:tgtEl>
                                          <p:spTgt spid="70"/>
                                        </p:tgtEl>
                                        <p:attrNameLst>
                                          <p:attrName>style.visibility</p:attrName>
                                        </p:attrNameLst>
                                      </p:cBhvr>
                                      <p:to>
                                        <p:strVal val="visible"/>
                                      </p:to>
                                    </p:set>
                                    <p:anim calcmode="lin" valueType="num">
                                      <p:cBhvr>
                                        <p:cTn id="506" dur="500" fill="hold"/>
                                        <p:tgtEl>
                                          <p:spTgt spid="70"/>
                                        </p:tgtEl>
                                        <p:attrNameLst>
                                          <p:attrName>ppt_w</p:attrName>
                                        </p:attrNameLst>
                                      </p:cBhvr>
                                      <p:tavLst>
                                        <p:tav tm="0">
                                          <p:val>
                                            <p:fltVal val="0"/>
                                          </p:val>
                                        </p:tav>
                                        <p:tav tm="100000">
                                          <p:val>
                                            <p:strVal val="#ppt_w"/>
                                          </p:val>
                                        </p:tav>
                                      </p:tavLst>
                                    </p:anim>
                                    <p:anim calcmode="lin" valueType="num">
                                      <p:cBhvr>
                                        <p:cTn id="507" dur="500" fill="hold"/>
                                        <p:tgtEl>
                                          <p:spTgt spid="70"/>
                                        </p:tgtEl>
                                        <p:attrNameLst>
                                          <p:attrName>ppt_h</p:attrName>
                                        </p:attrNameLst>
                                      </p:cBhvr>
                                      <p:tavLst>
                                        <p:tav tm="0">
                                          <p:val>
                                            <p:fltVal val="0"/>
                                          </p:val>
                                        </p:tav>
                                        <p:tav tm="100000">
                                          <p:val>
                                            <p:strVal val="#ppt_h"/>
                                          </p:val>
                                        </p:tav>
                                      </p:tavLst>
                                    </p:anim>
                                    <p:animEffect transition="in" filter="fade">
                                      <p:cBhvr>
                                        <p:cTn id="508" dur="500"/>
                                        <p:tgtEl>
                                          <p:spTgt spid="70"/>
                                        </p:tgtEl>
                                      </p:cBhvr>
                                    </p:animEffect>
                                  </p:childTnLst>
                                  <p:subTnLst>
                                    <p:audio>
                                      <p:cMediaNode>
                                        <p:cTn display="0" masterRel="sameClick">
                                          <p:stCondLst>
                                            <p:cond evt="begin" delay="0">
                                              <p:tn val="504"/>
                                            </p:cond>
                                          </p:stCondLst>
                                          <p:endCondLst>
                                            <p:cond evt="onStopAudio" delay="0">
                                              <p:tgtEl>
                                                <p:sldTgt/>
                                              </p:tgtEl>
                                            </p:cond>
                                          </p:endCondLst>
                                        </p:cTn>
                                        <p:tgtEl>
                                          <p:sndTgt r:embed="rId3" name="Bling.wav"/>
                                        </p:tgtEl>
                                      </p:cMediaNode>
                                    </p:audio>
                                  </p:subTnLst>
                                </p:cTn>
                              </p:par>
                              <p:par>
                                <p:cTn id="509" presetID="26" presetClass="emph" presetSubtype="0" fill="hold" grpId="1" nodeType="withEffect">
                                  <p:stCondLst>
                                    <p:cond delay="500"/>
                                  </p:stCondLst>
                                  <p:childTnLst>
                                    <p:animEffect transition="out" filter="fade">
                                      <p:cBhvr>
                                        <p:cTn id="510" dur="500" tmFilter="0, 0; .2, .5; .8, .5; 1, 0"/>
                                        <p:tgtEl>
                                          <p:spTgt spid="70"/>
                                        </p:tgtEl>
                                      </p:cBhvr>
                                    </p:animEffect>
                                    <p:animScale>
                                      <p:cBhvr>
                                        <p:cTn id="511" dur="250" autoRev="1" fill="hold"/>
                                        <p:tgtEl>
                                          <p:spTgt spid="70"/>
                                        </p:tgtEl>
                                      </p:cBhvr>
                                      <p:by x="105000" y="105000"/>
                                    </p:animScale>
                                  </p:childTnLst>
                                </p:cTn>
                              </p:par>
                            </p:childTnLst>
                          </p:cTn>
                        </p:par>
                      </p:childTnLst>
                    </p:cTn>
                  </p:par>
                </p:childTnLst>
              </p:cTn>
              <p:nextCondLst>
                <p:cond evt="onClick" delay="0">
                  <p:tgtEl>
                    <p:spTgt spid="15"/>
                  </p:tgtEl>
                </p:cond>
              </p:nextCondLst>
            </p:seq>
          </p:childTnLst>
        </p:cTn>
      </p:par>
    </p:tnLst>
    <p:bldLst>
      <p:bldP spid="2" grpId="0"/>
      <p:bldP spid="2" grpId="1"/>
      <p:bldP spid="56" grpId="0"/>
      <p:bldP spid="56" grpId="1"/>
      <p:bldP spid="70" grpId="0"/>
      <p:bldP spid="70" grpId="1"/>
      <p:bldP spid="65" grpId="0"/>
      <p:bldP spid="65" grpId="1"/>
      <p:bldP spid="84" grpId="0"/>
      <p:bldP spid="84" grpId="1"/>
      <p:bldP spid="85" grpId="0"/>
      <p:bldP spid="85" grpId="1"/>
      <p:bldP spid="77" grpId="0"/>
      <p:bldP spid="77" grpId="1"/>
      <p:bldP spid="78" grpId="0"/>
      <p:bldP spid="78" grpId="1"/>
      <p:bldP spid="114" grpId="0"/>
      <p:bldP spid="114" grpId="1"/>
      <p:bldP spid="163" grpId="0"/>
      <p:bldP spid="163" grpId="1"/>
      <p:bldP spid="164" grpId="0"/>
      <p:bldP spid="164" grpId="1"/>
      <p:bldP spid="196" grpId="0"/>
      <p:bldP spid="196" grpId="1"/>
      <p:bldP spid="204" grpId="0"/>
      <p:bldP spid="204" grpId="1"/>
      <p:bldP spid="242" grpId="0"/>
      <p:bldP spid="242" grpId="1"/>
      <p:bldP spid="251" grpId="0"/>
      <p:bldP spid="251" grpId="1"/>
      <p:bldP spid="252" grpId="0"/>
      <p:bldP spid="252" grpId="1"/>
      <p:bldP spid="130" grpId="0"/>
      <p:bldP spid="130" grpId="1"/>
      <p:bldP spid="180" grpId="0"/>
      <p:bldP spid="180" grpId="1"/>
      <p:bldP spid="21" grpId="0"/>
      <p:bldP spid="21" grpId="1"/>
      <p:bldP spid="7" grpId="0"/>
      <p:bldP spid="7" grpId="1"/>
      <p:bldP spid="9" grpId="0"/>
      <p:bldP spid="9" grpId="1"/>
      <p:bldP spid="31" grpId="0"/>
      <p:bldP spid="31" grpId="1"/>
      <p:bldP spid="68" grpId="0"/>
      <p:bldP spid="68" grpId="1"/>
      <p:bldP spid="69" grpId="0"/>
      <p:bldP spid="69" grpId="1"/>
      <p:bldP spid="5" grpId="0"/>
      <p:bldP spid="5" grpId="1"/>
      <p:bldP spid="54" grpId="0"/>
      <p:bldP spid="54" grpId="1"/>
      <p:bldP spid="30" grpId="0"/>
      <p:bldP spid="30" grpId="1"/>
      <p:bldP spid="35" grpId="0"/>
      <p:bldP spid="35" grpId="1"/>
      <p:bldP spid="38" grpId="0"/>
      <p:bldP spid="38" grpId="1"/>
      <p:bldP spid="40" grpId="0"/>
      <p:bldP spid="40" grpId="1"/>
      <p:bldP spid="44" grpId="0"/>
      <p:bldP spid="44" grpId="1"/>
      <p:bldP spid="55" grpId="0"/>
      <p:bldP spid="55" grpId="1"/>
      <p:bldP spid="11" grpId="0"/>
      <p:bldP spid="11" grpId="1"/>
      <p:bldP spid="16" grpId="0"/>
      <p:bldP spid="16" grpId="1"/>
      <p:bldP spid="25" grpId="0"/>
      <p:bldP spid="25" grpId="1"/>
      <p:bldP spid="36" grpId="0"/>
      <p:bldP spid="36" grpId="1"/>
      <p:bldP spid="45" grpId="0"/>
      <p:bldP spid="45" grpId="1"/>
      <p:bldP spid="47" grpId="0"/>
      <p:bldP spid="47" grpId="1"/>
      <p:bldP spid="50" grpId="0"/>
      <p:bldP spid="50" grpId="1"/>
      <p:bldP spid="57" grpId="0"/>
      <p:bldP spid="57" grpId="1"/>
      <p:bldP spid="72" grpId="0"/>
      <p:bldP spid="72" grpId="1"/>
      <p:bldP spid="75" grpId="0"/>
      <p:bldP spid="75" grpId="1"/>
      <p:bldP spid="87" grpId="0"/>
      <p:bldP spid="87" grpId="1"/>
      <p:bldP spid="88" grpId="0"/>
      <p:bldP spid="88" grpId="1"/>
      <p:bldP spid="91" grpId="0"/>
      <p:bldP spid="91" grpId="1"/>
      <p:bldP spid="94" grpId="0"/>
      <p:bldP spid="94"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7" name="TextBox 7"/>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CƠ QUAN CẢM GIÁC</a:t>
              </a:r>
            </a:p>
          </p:txBody>
        </p:sp>
      </p:grpSp>
      <p:pic>
        <p:nvPicPr>
          <p:cNvPr id="8" name="Picture 8"/>
          <p:cNvPicPr>
            <a:picLocks noChangeAspect="1"/>
          </p:cNvPicPr>
          <p:nvPr/>
        </p:nvPicPr>
        <p:blipFill>
          <a:blip r:embed="rId3"/>
          <a:srcRect/>
          <a:stretch>
            <a:fillRect/>
          </a:stretch>
        </p:blipFill>
        <p:spPr>
          <a:xfrm>
            <a:off x="350008" y="1474152"/>
            <a:ext cx="3899048" cy="5226085"/>
          </a:xfrm>
          <a:prstGeom prst="rect">
            <a:avLst/>
          </a:prstGeom>
        </p:spPr>
      </p:pic>
      <p:pic>
        <p:nvPicPr>
          <p:cNvPr id="9" name="Picture 9"/>
          <p:cNvPicPr>
            <a:picLocks noChangeAspect="1"/>
          </p:cNvPicPr>
          <p:nvPr/>
        </p:nvPicPr>
        <p:blipFill>
          <a:blip r:embed="rId4"/>
          <a:srcRect/>
          <a:stretch>
            <a:fillRect/>
          </a:stretch>
        </p:blipFill>
        <p:spPr>
          <a:xfrm>
            <a:off x="4337933" y="1474152"/>
            <a:ext cx="3384944" cy="5226085"/>
          </a:xfrm>
          <a:prstGeom prst="rect">
            <a:avLst/>
          </a:prstGeom>
        </p:spPr>
      </p:pic>
      <p:pic>
        <p:nvPicPr>
          <p:cNvPr id="10" name="Picture 10"/>
          <p:cNvPicPr>
            <a:picLocks noChangeAspect="1"/>
          </p:cNvPicPr>
          <p:nvPr/>
        </p:nvPicPr>
        <p:blipFill>
          <a:blip r:embed="rId5"/>
          <a:srcRect/>
          <a:stretch>
            <a:fillRect/>
          </a:stretch>
        </p:blipFill>
        <p:spPr>
          <a:xfrm>
            <a:off x="7811753" y="1474152"/>
            <a:ext cx="4027065" cy="5226085"/>
          </a:xfrm>
          <a:prstGeom prst="rect">
            <a:avLst/>
          </a:prstGeom>
        </p:spPr>
      </p:pic>
      <p:sp>
        <p:nvSpPr>
          <p:cNvPr id="12" name="TextBox 12"/>
          <p:cNvSpPr txBox="1"/>
          <p:nvPr/>
        </p:nvSpPr>
        <p:spPr>
          <a:xfrm>
            <a:off x="6094413" y="422806"/>
            <a:ext cx="5207432" cy="423193"/>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1. Cơ quan thị giác</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7" name="TextBox 7"/>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CƠ QUAN CẢM GIÁC</a:t>
              </a:r>
            </a:p>
          </p:txBody>
        </p:sp>
      </p:grpSp>
      <p:grpSp>
        <p:nvGrpSpPr>
          <p:cNvPr id="8" name="Group 8"/>
          <p:cNvGrpSpPr/>
          <p:nvPr/>
        </p:nvGrpSpPr>
        <p:grpSpPr>
          <a:xfrm>
            <a:off x="685621" y="1932177"/>
            <a:ext cx="5943380" cy="3162061"/>
            <a:chOff x="0" y="0"/>
            <a:chExt cx="11889856" cy="6324124"/>
          </a:xfrm>
        </p:grpSpPr>
        <p:grpSp>
          <p:nvGrpSpPr>
            <p:cNvPr id="9" name="Group 9"/>
            <p:cNvGrpSpPr/>
            <p:nvPr/>
          </p:nvGrpSpPr>
          <p:grpSpPr>
            <a:xfrm>
              <a:off x="815061" y="554958"/>
              <a:ext cx="11074795" cy="5769166"/>
              <a:chOff x="0" y="0"/>
              <a:chExt cx="2187614" cy="1139588"/>
            </a:xfrm>
          </p:grpSpPr>
          <p:sp>
            <p:nvSpPr>
              <p:cNvPr id="10" name="Freeform 10"/>
              <p:cNvSpPr/>
              <p:nvPr/>
            </p:nvSpPr>
            <p:spPr>
              <a:xfrm>
                <a:off x="0" y="0"/>
                <a:ext cx="2187614" cy="1139588"/>
              </a:xfrm>
              <a:custGeom>
                <a:avLst/>
                <a:gdLst/>
                <a:ahLst/>
                <a:cxnLst/>
                <a:rect l="l" t="t" r="r" b="b"/>
                <a:pathLst>
                  <a:path w="2187614" h="1139588">
                    <a:moveTo>
                      <a:pt x="0" y="0"/>
                    </a:moveTo>
                    <a:lnTo>
                      <a:pt x="2187614" y="0"/>
                    </a:lnTo>
                    <a:lnTo>
                      <a:pt x="2187614" y="1139588"/>
                    </a:lnTo>
                    <a:lnTo>
                      <a:pt x="0" y="1139588"/>
                    </a:lnTo>
                    <a:close/>
                  </a:path>
                </a:pathLst>
              </a:custGeom>
              <a:solidFill>
                <a:srgbClr val="D2C7FF"/>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630123" cy="1734173"/>
            </a:xfrm>
            <a:prstGeom prst="rect">
              <a:avLst/>
            </a:prstGeom>
          </p:spPr>
        </p:pic>
        <p:sp>
          <p:nvSpPr>
            <p:cNvPr id="13" name="TextBox 13"/>
            <p:cNvSpPr txBox="1"/>
            <p:nvPr/>
          </p:nvSpPr>
          <p:spPr>
            <a:xfrm>
              <a:off x="1553923" y="1002864"/>
              <a:ext cx="10183536" cy="5078316"/>
            </a:xfrm>
            <a:prstGeom prst="rect">
              <a:avLst/>
            </a:prstGeom>
          </p:spPr>
          <p:txBody>
            <a:bodyPr lIns="0" tIns="0" rIns="0" bIns="0" rtlCol="0" anchor="t">
              <a:spAutoFit/>
            </a:bodyPr>
            <a:lstStyle/>
            <a:p>
              <a:pPr>
                <a:lnSpc>
                  <a:spcPct val="120000"/>
                </a:lnSpc>
              </a:pPr>
              <a:r>
                <a:rPr lang="en-US" sz="2300" b="1">
                  <a:solidFill>
                    <a:srgbClr val="000000"/>
                  </a:solidFill>
                  <a:latin typeface="Arial" pitchFamily="34" charset="0"/>
                </a:rPr>
                <a:t>Dựa vào hình và cho biết:</a:t>
              </a:r>
            </a:p>
            <a:p>
              <a:pPr>
                <a:lnSpc>
                  <a:spcPct val="120000"/>
                </a:lnSpc>
              </a:pPr>
              <a:r>
                <a:rPr lang="en-US" sz="2300" b="1">
                  <a:solidFill>
                    <a:srgbClr val="000000"/>
                  </a:solidFill>
                  <a:latin typeface="Arial" pitchFamily="34" charset="0"/>
                </a:rPr>
                <a:t>a) Cấu tạo của cơ quan thính giác. </a:t>
              </a:r>
            </a:p>
            <a:p>
              <a:pPr>
                <a:lnSpc>
                  <a:spcPct val="120000"/>
                </a:lnSpc>
              </a:pPr>
              <a:r>
                <a:rPr lang="en-US" sz="2300" b="1">
                  <a:solidFill>
                    <a:srgbClr val="000000"/>
                  </a:solidFill>
                  <a:latin typeface="Arial" pitchFamily="34" charset="0"/>
                </a:rPr>
                <a:t>b) Tên các bộ phận cấu tạo của tai. </a:t>
              </a:r>
            </a:p>
            <a:p>
              <a:pPr>
                <a:lnSpc>
                  <a:spcPct val="120000"/>
                </a:lnSpc>
                <a:spcBef>
                  <a:spcPct val="0"/>
                </a:spcBef>
              </a:pPr>
              <a:r>
                <a:rPr lang="en-US" sz="2300" b="1">
                  <a:solidFill>
                    <a:srgbClr val="000000"/>
                  </a:solidFill>
                  <a:latin typeface="Arial" pitchFamily="34" charset="0"/>
                </a:rPr>
                <a:t>c) Viết sơ đồ truyền âm thanh từ nguồn phát âm đến tế bào thụ cảm âm thanh ở ốc tại.</a:t>
              </a:r>
            </a:p>
          </p:txBody>
        </p:sp>
      </p:grpSp>
      <p:sp>
        <p:nvSpPr>
          <p:cNvPr id="14" name="TextBox 14"/>
          <p:cNvSpPr txBox="1"/>
          <p:nvPr/>
        </p:nvSpPr>
        <p:spPr>
          <a:xfrm>
            <a:off x="6094413" y="422806"/>
            <a:ext cx="5207432"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2. Cơ quan thính giác</a:t>
            </a:r>
          </a:p>
        </p:txBody>
      </p:sp>
      <p:sp>
        <p:nvSpPr>
          <p:cNvPr id="15" name="TextBox 15"/>
          <p:cNvSpPr txBox="1"/>
          <p:nvPr/>
        </p:nvSpPr>
        <p:spPr>
          <a:xfrm>
            <a:off x="4227478" y="1388194"/>
            <a:ext cx="3733871"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Cấu tạo, chức năng</a:t>
            </a:r>
          </a:p>
        </p:txBody>
      </p:sp>
      <p:sp>
        <p:nvSpPr>
          <p:cNvPr id="16" name="TextBox 16"/>
          <p:cNvSpPr txBox="1"/>
          <p:nvPr/>
        </p:nvSpPr>
        <p:spPr>
          <a:xfrm>
            <a:off x="685622" y="5236798"/>
            <a:ext cx="2179792" cy="423193"/>
          </a:xfrm>
          <a:prstGeom prst="rect">
            <a:avLst/>
          </a:prstGeom>
        </p:spPr>
        <p:txBody>
          <a:bodyPr lIns="0" tIns="0" rIns="0" bIns="0" rtlCol="0" anchor="t">
            <a:spAutoFit/>
          </a:bodyPr>
          <a:lstStyle/>
          <a:p>
            <a:pPr>
              <a:lnSpc>
                <a:spcPts val="3266"/>
              </a:lnSpc>
            </a:pPr>
            <a:r>
              <a:rPr lang="en-US" sz="2300">
                <a:solidFill>
                  <a:srgbClr val="000000"/>
                </a:solidFill>
                <a:latin typeface="Arial" pitchFamily="34" charset="0"/>
              </a:rPr>
              <a:t>Đáp án</a:t>
            </a:r>
          </a:p>
        </p:txBody>
      </p:sp>
      <p:grpSp>
        <p:nvGrpSpPr>
          <p:cNvPr id="17" name="Group 17"/>
          <p:cNvGrpSpPr/>
          <p:nvPr/>
        </p:nvGrpSpPr>
        <p:grpSpPr>
          <a:xfrm>
            <a:off x="5740961" y="2201491"/>
            <a:ext cx="6794941" cy="4269851"/>
            <a:chOff x="0" y="-57150"/>
            <a:chExt cx="13593423" cy="8539701"/>
          </a:xfrm>
        </p:grpSpPr>
        <p:pic>
          <p:nvPicPr>
            <p:cNvPr id="18" name="Picture 18"/>
            <p:cNvPicPr>
              <a:picLocks noChangeAspect="1"/>
            </p:cNvPicPr>
            <p:nvPr/>
          </p:nvPicPr>
          <p:blipFill>
            <a:blip r:embed="rId5"/>
            <a:srcRect/>
            <a:stretch>
              <a:fillRect/>
            </a:stretch>
          </p:blipFill>
          <p:spPr>
            <a:xfrm>
              <a:off x="2150073" y="1592736"/>
              <a:ext cx="9188407" cy="4425750"/>
            </a:xfrm>
            <a:prstGeom prst="rect">
              <a:avLst/>
            </a:prstGeom>
          </p:spPr>
        </p:pic>
        <p:sp>
          <p:nvSpPr>
            <p:cNvPr id="19" name="TextBox 19"/>
            <p:cNvSpPr txBox="1"/>
            <p:nvPr/>
          </p:nvSpPr>
          <p:spPr>
            <a:xfrm>
              <a:off x="0" y="7827115"/>
              <a:ext cx="7137087" cy="655436"/>
            </a:xfrm>
            <a:prstGeom prst="rect">
              <a:avLst/>
            </a:prstGeom>
          </p:spPr>
          <p:txBody>
            <a:bodyPr lIns="0" tIns="0" rIns="0" bIns="0" rtlCol="0" anchor="t">
              <a:spAutoFit/>
            </a:bodyPr>
            <a:lstStyle/>
            <a:p>
              <a:pPr algn="ctr">
                <a:lnSpc>
                  <a:spcPts val="2799"/>
                </a:lnSpc>
              </a:pPr>
              <a:r>
                <a:rPr lang="en-US" sz="2000" b="1" i="1">
                  <a:solidFill>
                    <a:srgbClr val="000000"/>
                  </a:solidFill>
                  <a:latin typeface="Arial" pitchFamily="34" charset="0"/>
                </a:rPr>
                <a:t>Vành tai</a:t>
              </a:r>
            </a:p>
          </p:txBody>
        </p:sp>
        <p:sp>
          <p:nvSpPr>
            <p:cNvPr id="20" name="AutoShape 20"/>
            <p:cNvSpPr/>
            <p:nvPr/>
          </p:nvSpPr>
          <p:spPr>
            <a:xfrm flipH="1" flipV="1">
              <a:off x="2713264" y="4632032"/>
              <a:ext cx="817526" cy="3247104"/>
            </a:xfrm>
            <a:prstGeom prst="line">
              <a:avLst/>
            </a:prstGeom>
            <a:ln w="50800" cap="flat">
              <a:solidFill>
                <a:srgbClr val="000000"/>
              </a:solidFill>
              <a:prstDash val="lgDash"/>
              <a:headEnd type="none" w="sm" len="sm"/>
              <a:tailEnd type="arrow" w="med" len="sm"/>
            </a:ln>
          </p:spPr>
        </p:sp>
        <p:sp>
          <p:nvSpPr>
            <p:cNvPr id="21" name="TextBox 21"/>
            <p:cNvSpPr txBox="1"/>
            <p:nvPr/>
          </p:nvSpPr>
          <p:spPr>
            <a:xfrm>
              <a:off x="1587538" y="6737877"/>
              <a:ext cx="7137087" cy="655436"/>
            </a:xfrm>
            <a:prstGeom prst="rect">
              <a:avLst/>
            </a:prstGeom>
          </p:spPr>
          <p:txBody>
            <a:bodyPr lIns="0" tIns="0" rIns="0" bIns="0" rtlCol="0" anchor="t">
              <a:spAutoFit/>
            </a:bodyPr>
            <a:lstStyle/>
            <a:p>
              <a:pPr algn="ctr">
                <a:lnSpc>
                  <a:spcPts val="2799"/>
                </a:lnSpc>
              </a:pPr>
              <a:r>
                <a:rPr lang="en-US" sz="2000" b="1" i="1">
                  <a:solidFill>
                    <a:srgbClr val="000000"/>
                  </a:solidFill>
                  <a:latin typeface="Arial" pitchFamily="34" charset="0"/>
                </a:rPr>
                <a:t>Ống tai</a:t>
              </a:r>
            </a:p>
          </p:txBody>
        </p:sp>
        <p:sp>
          <p:nvSpPr>
            <p:cNvPr id="22" name="AutoShape 22"/>
            <p:cNvSpPr/>
            <p:nvPr/>
          </p:nvSpPr>
          <p:spPr>
            <a:xfrm flipH="1" flipV="1">
              <a:off x="3599803" y="4653814"/>
              <a:ext cx="1518524" cy="2179288"/>
            </a:xfrm>
            <a:prstGeom prst="line">
              <a:avLst/>
            </a:prstGeom>
            <a:ln w="50800" cap="flat">
              <a:solidFill>
                <a:srgbClr val="000000"/>
              </a:solidFill>
              <a:prstDash val="lgDash"/>
              <a:headEnd type="none" w="sm" len="sm"/>
              <a:tailEnd type="arrow" w="med" len="sm"/>
            </a:ln>
          </p:spPr>
        </p:sp>
        <p:sp>
          <p:nvSpPr>
            <p:cNvPr id="23" name="TextBox 23"/>
            <p:cNvSpPr txBox="1"/>
            <p:nvPr/>
          </p:nvSpPr>
          <p:spPr>
            <a:xfrm>
              <a:off x="1587538" y="811140"/>
              <a:ext cx="4396103" cy="655436"/>
            </a:xfrm>
            <a:prstGeom prst="rect">
              <a:avLst/>
            </a:prstGeom>
          </p:spPr>
          <p:txBody>
            <a:bodyPr lIns="0" tIns="0" rIns="0" bIns="0" rtlCol="0" anchor="t">
              <a:spAutoFit/>
            </a:bodyPr>
            <a:lstStyle/>
            <a:p>
              <a:pPr algn="ctr">
                <a:lnSpc>
                  <a:spcPts val="2799"/>
                </a:lnSpc>
              </a:pPr>
              <a:r>
                <a:rPr lang="en-US" sz="2000" b="1" i="1">
                  <a:solidFill>
                    <a:srgbClr val="000000"/>
                  </a:solidFill>
                  <a:latin typeface="Arial" pitchFamily="34" charset="0"/>
                </a:rPr>
                <a:t>Màng nhĩ</a:t>
              </a:r>
            </a:p>
          </p:txBody>
        </p:sp>
        <p:sp>
          <p:nvSpPr>
            <p:cNvPr id="24" name="AutoShape 24"/>
            <p:cNvSpPr/>
            <p:nvPr/>
          </p:nvSpPr>
          <p:spPr>
            <a:xfrm>
              <a:off x="3846806" y="1477889"/>
              <a:ext cx="636003" cy="3166623"/>
            </a:xfrm>
            <a:prstGeom prst="line">
              <a:avLst/>
            </a:prstGeom>
            <a:ln w="50800" cap="flat">
              <a:solidFill>
                <a:srgbClr val="000000"/>
              </a:solidFill>
              <a:prstDash val="lgDash"/>
              <a:headEnd type="none" w="sm" len="sm"/>
              <a:tailEnd type="arrow" w="med" len="sm"/>
            </a:ln>
          </p:spPr>
        </p:sp>
        <p:sp>
          <p:nvSpPr>
            <p:cNvPr id="25" name="TextBox 25"/>
            <p:cNvSpPr txBox="1"/>
            <p:nvPr/>
          </p:nvSpPr>
          <p:spPr>
            <a:xfrm>
              <a:off x="5139167" y="6006779"/>
              <a:ext cx="7137087" cy="655436"/>
            </a:xfrm>
            <a:prstGeom prst="rect">
              <a:avLst/>
            </a:prstGeom>
          </p:spPr>
          <p:txBody>
            <a:bodyPr lIns="0" tIns="0" rIns="0" bIns="0" rtlCol="0" anchor="t">
              <a:spAutoFit/>
            </a:bodyPr>
            <a:lstStyle/>
            <a:p>
              <a:pPr algn="ctr">
                <a:lnSpc>
                  <a:spcPts val="2799"/>
                </a:lnSpc>
              </a:pPr>
              <a:r>
                <a:rPr lang="en-US" sz="2000" b="1" i="1">
                  <a:solidFill>
                    <a:srgbClr val="000000"/>
                  </a:solidFill>
                  <a:latin typeface="Arial" pitchFamily="34" charset="0"/>
                </a:rPr>
                <a:t>Tai giữa</a:t>
              </a:r>
            </a:p>
          </p:txBody>
        </p:sp>
        <p:sp>
          <p:nvSpPr>
            <p:cNvPr id="26" name="AutoShape 26"/>
            <p:cNvSpPr/>
            <p:nvPr/>
          </p:nvSpPr>
          <p:spPr>
            <a:xfrm flipH="1" flipV="1">
              <a:off x="4693638" y="4689503"/>
              <a:ext cx="4014073" cy="1374428"/>
            </a:xfrm>
            <a:prstGeom prst="line">
              <a:avLst/>
            </a:prstGeom>
            <a:ln w="50800" cap="flat">
              <a:solidFill>
                <a:srgbClr val="000000"/>
              </a:solidFill>
              <a:prstDash val="lgDash"/>
              <a:headEnd type="none" w="sm" len="sm"/>
              <a:tailEnd type="arrow" w="med" len="sm"/>
            </a:ln>
          </p:spPr>
        </p:sp>
        <p:sp>
          <p:nvSpPr>
            <p:cNvPr id="27" name="TextBox 27"/>
            <p:cNvSpPr txBox="1"/>
            <p:nvPr/>
          </p:nvSpPr>
          <p:spPr>
            <a:xfrm>
              <a:off x="2688632" y="417274"/>
              <a:ext cx="7137087" cy="655436"/>
            </a:xfrm>
            <a:prstGeom prst="rect">
              <a:avLst/>
            </a:prstGeom>
          </p:spPr>
          <p:txBody>
            <a:bodyPr lIns="0" tIns="0" rIns="0" bIns="0" rtlCol="0" anchor="t">
              <a:spAutoFit/>
            </a:bodyPr>
            <a:lstStyle/>
            <a:p>
              <a:pPr algn="ctr">
                <a:lnSpc>
                  <a:spcPts val="2799"/>
                </a:lnSpc>
              </a:pPr>
              <a:r>
                <a:rPr lang="en-US" sz="2000" b="1" i="1">
                  <a:solidFill>
                    <a:srgbClr val="000000"/>
                  </a:solidFill>
                  <a:latin typeface="Arial" pitchFamily="34" charset="0"/>
                </a:rPr>
                <a:t>Tai trong</a:t>
              </a:r>
            </a:p>
          </p:txBody>
        </p:sp>
        <p:sp>
          <p:nvSpPr>
            <p:cNvPr id="28" name="AutoShape 28"/>
            <p:cNvSpPr/>
            <p:nvPr/>
          </p:nvSpPr>
          <p:spPr>
            <a:xfrm flipH="1">
              <a:off x="5611588" y="1084023"/>
              <a:ext cx="594975" cy="3583038"/>
            </a:xfrm>
            <a:prstGeom prst="line">
              <a:avLst/>
            </a:prstGeom>
            <a:ln w="50800" cap="flat">
              <a:solidFill>
                <a:srgbClr val="000000"/>
              </a:solidFill>
              <a:prstDash val="lgDash"/>
              <a:headEnd type="none" w="sm" len="sm"/>
              <a:tailEnd type="arrow" w="med" len="sm"/>
            </a:ln>
          </p:spPr>
        </p:sp>
        <p:sp>
          <p:nvSpPr>
            <p:cNvPr id="29" name="TextBox 29"/>
            <p:cNvSpPr txBox="1"/>
            <p:nvPr/>
          </p:nvSpPr>
          <p:spPr>
            <a:xfrm>
              <a:off x="4507696" y="7690235"/>
              <a:ext cx="7137087" cy="655436"/>
            </a:xfrm>
            <a:prstGeom prst="rect">
              <a:avLst/>
            </a:prstGeom>
          </p:spPr>
          <p:txBody>
            <a:bodyPr lIns="0" tIns="0" rIns="0" bIns="0" rtlCol="0" anchor="t">
              <a:spAutoFit/>
            </a:bodyPr>
            <a:lstStyle/>
            <a:p>
              <a:pPr algn="ctr">
                <a:lnSpc>
                  <a:spcPts val="2799"/>
                </a:lnSpc>
              </a:pPr>
              <a:r>
                <a:rPr lang="en-US" sz="2000" b="1" i="1">
                  <a:solidFill>
                    <a:srgbClr val="000000"/>
                  </a:solidFill>
                  <a:latin typeface="Arial" pitchFamily="34" charset="0"/>
                </a:rPr>
                <a:t>Vòi nhĩ</a:t>
              </a:r>
            </a:p>
          </p:txBody>
        </p:sp>
        <p:sp>
          <p:nvSpPr>
            <p:cNvPr id="30" name="AutoShape 30"/>
            <p:cNvSpPr/>
            <p:nvPr/>
          </p:nvSpPr>
          <p:spPr>
            <a:xfrm flipH="1" flipV="1">
              <a:off x="5389219" y="5376716"/>
              <a:ext cx="2687023" cy="2370670"/>
            </a:xfrm>
            <a:prstGeom prst="line">
              <a:avLst/>
            </a:prstGeom>
            <a:ln w="50800" cap="flat">
              <a:solidFill>
                <a:srgbClr val="000000"/>
              </a:solidFill>
              <a:prstDash val="lgDash"/>
              <a:headEnd type="none" w="sm" len="sm"/>
              <a:tailEnd type="arrow" w="med" len="sm"/>
            </a:ln>
          </p:spPr>
        </p:sp>
        <p:sp>
          <p:nvSpPr>
            <p:cNvPr id="31" name="AutoShape 31"/>
            <p:cNvSpPr/>
            <p:nvPr/>
          </p:nvSpPr>
          <p:spPr>
            <a:xfrm flipH="1">
              <a:off x="6508519" y="626434"/>
              <a:ext cx="3135445" cy="3542868"/>
            </a:xfrm>
            <a:prstGeom prst="line">
              <a:avLst/>
            </a:prstGeom>
            <a:ln w="50800" cap="flat">
              <a:solidFill>
                <a:srgbClr val="000000"/>
              </a:solidFill>
              <a:prstDash val="lgDash"/>
              <a:headEnd type="none" w="sm" len="sm"/>
              <a:tailEnd type="arrow" w="med" len="sm"/>
            </a:ln>
          </p:spPr>
        </p:sp>
        <p:sp>
          <p:nvSpPr>
            <p:cNvPr id="32" name="TextBox 32"/>
            <p:cNvSpPr txBox="1"/>
            <p:nvPr/>
          </p:nvSpPr>
          <p:spPr>
            <a:xfrm>
              <a:off x="6094442" y="-57150"/>
              <a:ext cx="7137087" cy="655436"/>
            </a:xfrm>
            <a:prstGeom prst="rect">
              <a:avLst/>
            </a:prstGeom>
          </p:spPr>
          <p:txBody>
            <a:bodyPr lIns="0" tIns="0" rIns="0" bIns="0" rtlCol="0" anchor="t">
              <a:spAutoFit/>
            </a:bodyPr>
            <a:lstStyle/>
            <a:p>
              <a:pPr algn="ctr">
                <a:lnSpc>
                  <a:spcPts val="2799"/>
                </a:lnSpc>
              </a:pPr>
              <a:r>
                <a:rPr lang="en-US" sz="2000" b="1" i="1">
                  <a:solidFill>
                    <a:srgbClr val="000000"/>
                  </a:solidFill>
                  <a:latin typeface="Arial" pitchFamily="34" charset="0"/>
                </a:rPr>
                <a:t>Dây TK thính giác</a:t>
              </a:r>
            </a:p>
          </p:txBody>
        </p:sp>
        <p:sp>
          <p:nvSpPr>
            <p:cNvPr id="33" name="TextBox 33"/>
            <p:cNvSpPr txBox="1"/>
            <p:nvPr/>
          </p:nvSpPr>
          <p:spPr>
            <a:xfrm>
              <a:off x="9914621" y="1026874"/>
              <a:ext cx="3678802" cy="1373582"/>
            </a:xfrm>
            <a:prstGeom prst="rect">
              <a:avLst/>
            </a:prstGeom>
          </p:spPr>
          <p:txBody>
            <a:bodyPr lIns="0" tIns="0" rIns="0" bIns="0" rtlCol="0" anchor="t">
              <a:spAutoFit/>
            </a:bodyPr>
            <a:lstStyle/>
            <a:p>
              <a:pPr>
                <a:lnSpc>
                  <a:spcPts val="2799"/>
                </a:lnSpc>
              </a:pPr>
              <a:r>
                <a:rPr lang="en-US" sz="2000" b="1" i="1">
                  <a:solidFill>
                    <a:srgbClr val="000000"/>
                  </a:solidFill>
                  <a:latin typeface="Arial" pitchFamily="34" charset="0"/>
                </a:rPr>
                <a:t>Trung khu </a:t>
              </a:r>
            </a:p>
            <a:p>
              <a:pPr>
                <a:lnSpc>
                  <a:spcPts val="2799"/>
                </a:lnSpc>
              </a:pPr>
              <a:r>
                <a:rPr lang="en-US" sz="2000" b="1" i="1">
                  <a:solidFill>
                    <a:srgbClr val="000000"/>
                  </a:solidFill>
                  <a:latin typeface="Arial" pitchFamily="34" charset="0"/>
                </a:rPr>
                <a:t>thính giác</a:t>
              </a:r>
            </a:p>
          </p:txBody>
        </p:sp>
        <p:sp>
          <p:nvSpPr>
            <p:cNvPr id="34" name="AutoShape 34"/>
            <p:cNvSpPr/>
            <p:nvPr/>
          </p:nvSpPr>
          <p:spPr>
            <a:xfrm flipH="1">
              <a:off x="9065189" y="1744423"/>
              <a:ext cx="849431" cy="1373973"/>
            </a:xfrm>
            <a:prstGeom prst="line">
              <a:avLst/>
            </a:prstGeom>
            <a:ln w="50800" cap="flat">
              <a:solidFill>
                <a:srgbClr val="000000"/>
              </a:solidFill>
              <a:prstDash val="lgDash"/>
              <a:headEnd type="none" w="sm" len="sm"/>
              <a:tailEnd type="arrow" w="med" len="sm"/>
            </a:ln>
          </p:spPr>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7" name="TextBox 7"/>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CƠ QUAN CẢM GIÁC</a:t>
              </a:r>
            </a:p>
          </p:txBody>
        </p:sp>
      </p:grpSp>
      <p:grpSp>
        <p:nvGrpSpPr>
          <p:cNvPr id="8" name="Group 8"/>
          <p:cNvGrpSpPr/>
          <p:nvPr/>
        </p:nvGrpSpPr>
        <p:grpSpPr>
          <a:xfrm>
            <a:off x="685622" y="1962868"/>
            <a:ext cx="5973595" cy="4605107"/>
            <a:chOff x="0" y="0"/>
            <a:chExt cx="2360554" cy="1819301"/>
          </a:xfrm>
        </p:grpSpPr>
        <p:sp>
          <p:nvSpPr>
            <p:cNvPr id="9" name="Freeform 9"/>
            <p:cNvSpPr/>
            <p:nvPr/>
          </p:nvSpPr>
          <p:spPr>
            <a:xfrm>
              <a:off x="0" y="0"/>
              <a:ext cx="2360554" cy="1819301"/>
            </a:xfrm>
            <a:custGeom>
              <a:avLst/>
              <a:gdLst/>
              <a:ahLst/>
              <a:cxnLst/>
              <a:rect l="l" t="t" r="r" b="b"/>
              <a:pathLst>
                <a:path w="2360554" h="1819301">
                  <a:moveTo>
                    <a:pt x="44053" y="0"/>
                  </a:moveTo>
                  <a:lnTo>
                    <a:pt x="2316500" y="0"/>
                  </a:lnTo>
                  <a:cubicBezTo>
                    <a:pt x="2340830" y="0"/>
                    <a:pt x="2360554" y="19723"/>
                    <a:pt x="2360554" y="44053"/>
                  </a:cubicBezTo>
                  <a:lnTo>
                    <a:pt x="2360554" y="1775248"/>
                  </a:lnTo>
                  <a:cubicBezTo>
                    <a:pt x="2360554" y="1786932"/>
                    <a:pt x="2355912" y="1798137"/>
                    <a:pt x="2347651" y="1806398"/>
                  </a:cubicBezTo>
                  <a:cubicBezTo>
                    <a:pt x="2339389" y="1814660"/>
                    <a:pt x="2328184" y="1819301"/>
                    <a:pt x="2316500" y="1819301"/>
                  </a:cubicBezTo>
                  <a:lnTo>
                    <a:pt x="44053" y="1819301"/>
                  </a:lnTo>
                  <a:cubicBezTo>
                    <a:pt x="19723" y="1819301"/>
                    <a:pt x="0" y="1799578"/>
                    <a:pt x="0" y="1775248"/>
                  </a:cubicBezTo>
                  <a:lnTo>
                    <a:pt x="0" y="44053"/>
                  </a:lnTo>
                  <a:cubicBezTo>
                    <a:pt x="0" y="19723"/>
                    <a:pt x="19723" y="0"/>
                    <a:pt x="44053" y="0"/>
                  </a:cubicBezTo>
                  <a:close/>
                </a:path>
              </a:pathLst>
            </a:custGeom>
            <a:gradFill rotWithShape="1">
              <a:gsLst>
                <a:gs pos="0">
                  <a:srgbClr val="CDFFD8">
                    <a:alpha val="100000"/>
                  </a:srgbClr>
                </a:gs>
                <a:gs pos="100000">
                  <a:srgbClr val="94B9FF">
                    <a:alpha val="100000"/>
                  </a:srgbClr>
                </a:gs>
              </a:gsLst>
              <a:lin ang="0"/>
            </a:gra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1" name="Picture 11"/>
          <p:cNvPicPr>
            <a:picLocks noChangeAspect="1"/>
          </p:cNvPicPr>
          <p:nvPr/>
        </p:nvPicPr>
        <p:blipFill>
          <a:blip r:embed="rId3"/>
          <a:srcRect/>
          <a:stretch>
            <a:fillRect/>
          </a:stretch>
        </p:blipFill>
        <p:spPr>
          <a:xfrm>
            <a:off x="6853780" y="2034534"/>
            <a:ext cx="5027322" cy="4331302"/>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26567" y="4200185"/>
            <a:ext cx="5704407" cy="2196769"/>
          </a:xfrm>
          <a:prstGeom prst="rect">
            <a:avLst/>
          </a:prstGeom>
        </p:spPr>
      </p:pic>
      <p:sp>
        <p:nvSpPr>
          <p:cNvPr id="13" name="TextBox 13"/>
          <p:cNvSpPr txBox="1"/>
          <p:nvPr/>
        </p:nvSpPr>
        <p:spPr>
          <a:xfrm>
            <a:off x="6094413" y="422806"/>
            <a:ext cx="5207432"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2. Cơ quan thính giác</a:t>
            </a:r>
          </a:p>
        </p:txBody>
      </p:sp>
      <p:sp>
        <p:nvSpPr>
          <p:cNvPr id="14" name="TextBox 14"/>
          <p:cNvSpPr txBox="1"/>
          <p:nvPr/>
        </p:nvSpPr>
        <p:spPr>
          <a:xfrm>
            <a:off x="4227478" y="1388194"/>
            <a:ext cx="3733871"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Cấu tạo, chức năng</a:t>
            </a:r>
          </a:p>
        </p:txBody>
      </p:sp>
      <p:sp>
        <p:nvSpPr>
          <p:cNvPr id="15" name="TextBox 15"/>
          <p:cNvSpPr txBox="1"/>
          <p:nvPr/>
        </p:nvSpPr>
        <p:spPr>
          <a:xfrm>
            <a:off x="826567" y="2151251"/>
            <a:ext cx="5704407" cy="2115964"/>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Cơ quan cảm giác âm thanh gồm </a:t>
            </a:r>
            <a:r>
              <a:rPr lang="en-US" sz="2300" b="1">
                <a:solidFill>
                  <a:srgbClr val="C00000"/>
                </a:solidFill>
                <a:latin typeface="Arial" pitchFamily="34" charset="0"/>
              </a:rPr>
              <a:t>tai, dây thần kinh thính giác và trung khu thính giác</a:t>
            </a:r>
            <a:r>
              <a:rPr lang="en-US" sz="2300" b="1">
                <a:solidFill>
                  <a:srgbClr val="000000"/>
                </a:solidFill>
                <a:latin typeface="Arial" pitchFamily="34" charset="0"/>
              </a:rPr>
              <a:t> ở não bộ</a:t>
            </a:r>
          </a:p>
          <a:p>
            <a:pPr algn="just">
              <a:lnSpc>
                <a:spcPct val="120000"/>
              </a:lnSpc>
              <a:spcBef>
                <a:spcPct val="0"/>
              </a:spcBef>
            </a:pPr>
            <a:r>
              <a:rPr lang="en-US" sz="2300" b="1">
                <a:solidFill>
                  <a:srgbClr val="000000"/>
                </a:solidFill>
                <a:latin typeface="Arial" pitchFamily="34" charset="0"/>
              </a:rPr>
              <a:t>Cấu tạo của tại gồm: </a:t>
            </a:r>
            <a:r>
              <a:rPr lang="en-US" sz="2300" b="1">
                <a:solidFill>
                  <a:srgbClr val="C00000"/>
                </a:solidFill>
                <a:latin typeface="Arial" pitchFamily="34" charset="0"/>
              </a:rPr>
              <a:t>tai ngoài, tai giữa và tai trong</a:t>
            </a:r>
          </a:p>
        </p:txBody>
      </p:sp>
      <p:sp>
        <p:nvSpPr>
          <p:cNvPr id="16" name="TextBox 16"/>
          <p:cNvSpPr txBox="1"/>
          <p:nvPr/>
        </p:nvSpPr>
        <p:spPr>
          <a:xfrm>
            <a:off x="1021130" y="4458253"/>
            <a:ext cx="5214185" cy="1692771"/>
          </a:xfrm>
          <a:prstGeom prst="rect">
            <a:avLst/>
          </a:prstGeom>
        </p:spPr>
        <p:txBody>
          <a:bodyPr lIns="0" tIns="0" rIns="0" bIns="0" rtlCol="0" anchor="t">
            <a:spAutoFit/>
          </a:bodyPr>
          <a:lstStyle/>
          <a:p>
            <a:pPr>
              <a:lnSpc>
                <a:spcPct val="120000"/>
              </a:lnSpc>
              <a:spcBef>
                <a:spcPct val="0"/>
              </a:spcBef>
            </a:pPr>
            <a:r>
              <a:rPr lang="en-US" sz="2300" b="1">
                <a:latin typeface="Arial" pitchFamily="34" charset="0"/>
              </a:rPr>
              <a:t>Tai trong </a:t>
            </a:r>
            <a:r>
              <a:rPr lang="en-US" sz="2300" b="1">
                <a:solidFill>
                  <a:srgbClr val="000000"/>
                </a:solidFill>
                <a:latin typeface="Arial" pitchFamily="34" charset="0"/>
              </a:rPr>
              <a:t>có các tế bào cảm thụ âm thanh nằm ở ốc tai</a:t>
            </a:r>
          </a:p>
          <a:p>
            <a:pPr>
              <a:lnSpc>
                <a:spcPct val="120000"/>
              </a:lnSpc>
              <a:spcBef>
                <a:spcPct val="0"/>
              </a:spcBef>
            </a:pPr>
            <a:r>
              <a:rPr lang="en-US" sz="2300" b="1">
                <a:solidFill>
                  <a:srgbClr val="000000"/>
                </a:solidFill>
                <a:latin typeface="Arial" pitchFamily="34" charset="0"/>
              </a:rPr>
              <a:t>Cơ quan thính giác có chức năng nhận biết âm thanh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7" name="TextBox 7"/>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CƠ QUAN CẢM GIÁC</a:t>
              </a:r>
            </a:p>
          </p:txBody>
        </p:sp>
      </p:grpSp>
      <p:grpSp>
        <p:nvGrpSpPr>
          <p:cNvPr id="8" name="Group 8"/>
          <p:cNvGrpSpPr/>
          <p:nvPr/>
        </p:nvGrpSpPr>
        <p:grpSpPr>
          <a:xfrm>
            <a:off x="685622" y="1962868"/>
            <a:ext cx="5973595" cy="4605107"/>
            <a:chOff x="0" y="0"/>
            <a:chExt cx="2360554" cy="1819301"/>
          </a:xfrm>
        </p:grpSpPr>
        <p:sp>
          <p:nvSpPr>
            <p:cNvPr id="9" name="Freeform 9"/>
            <p:cNvSpPr/>
            <p:nvPr/>
          </p:nvSpPr>
          <p:spPr>
            <a:xfrm>
              <a:off x="0" y="0"/>
              <a:ext cx="2360554" cy="1819301"/>
            </a:xfrm>
            <a:custGeom>
              <a:avLst/>
              <a:gdLst/>
              <a:ahLst/>
              <a:cxnLst/>
              <a:rect l="l" t="t" r="r" b="b"/>
              <a:pathLst>
                <a:path w="2360554" h="1819301">
                  <a:moveTo>
                    <a:pt x="44053" y="0"/>
                  </a:moveTo>
                  <a:lnTo>
                    <a:pt x="2316500" y="0"/>
                  </a:lnTo>
                  <a:cubicBezTo>
                    <a:pt x="2340830" y="0"/>
                    <a:pt x="2360554" y="19723"/>
                    <a:pt x="2360554" y="44053"/>
                  </a:cubicBezTo>
                  <a:lnTo>
                    <a:pt x="2360554" y="1775248"/>
                  </a:lnTo>
                  <a:cubicBezTo>
                    <a:pt x="2360554" y="1786932"/>
                    <a:pt x="2355912" y="1798137"/>
                    <a:pt x="2347651" y="1806398"/>
                  </a:cubicBezTo>
                  <a:cubicBezTo>
                    <a:pt x="2339389" y="1814660"/>
                    <a:pt x="2328184" y="1819301"/>
                    <a:pt x="2316500" y="1819301"/>
                  </a:cubicBezTo>
                  <a:lnTo>
                    <a:pt x="44053" y="1819301"/>
                  </a:lnTo>
                  <a:cubicBezTo>
                    <a:pt x="19723" y="1819301"/>
                    <a:pt x="0" y="1799578"/>
                    <a:pt x="0" y="1775248"/>
                  </a:cubicBezTo>
                  <a:lnTo>
                    <a:pt x="0" y="44053"/>
                  </a:lnTo>
                  <a:cubicBezTo>
                    <a:pt x="0" y="19723"/>
                    <a:pt x="19723" y="0"/>
                    <a:pt x="44053" y="0"/>
                  </a:cubicBezTo>
                  <a:close/>
                </a:path>
              </a:pathLst>
            </a:custGeom>
            <a:gradFill rotWithShape="1">
              <a:gsLst>
                <a:gs pos="0">
                  <a:srgbClr val="CDFFD8">
                    <a:alpha val="100000"/>
                  </a:srgbClr>
                </a:gs>
                <a:gs pos="100000">
                  <a:srgbClr val="94B9FF">
                    <a:alpha val="100000"/>
                  </a:srgbClr>
                </a:gs>
              </a:gsLst>
              <a:lin ang="0"/>
            </a:gra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26567" y="4200185"/>
            <a:ext cx="5704407" cy="2196769"/>
          </a:xfrm>
          <a:prstGeom prst="rect">
            <a:avLst/>
          </a:prstGeom>
        </p:spPr>
      </p:pic>
      <p:pic>
        <p:nvPicPr>
          <p:cNvPr id="12" name="Picture 12"/>
          <p:cNvPicPr>
            <a:picLocks noChangeAspect="1"/>
          </p:cNvPicPr>
          <p:nvPr/>
        </p:nvPicPr>
        <p:blipFill>
          <a:blip r:embed="rId5"/>
          <a:srcRect/>
          <a:stretch>
            <a:fillRect/>
          </a:stretch>
        </p:blipFill>
        <p:spPr>
          <a:xfrm>
            <a:off x="6817011" y="2160755"/>
            <a:ext cx="5086332" cy="4209332"/>
          </a:xfrm>
          <a:prstGeom prst="rect">
            <a:avLst/>
          </a:prstGeom>
        </p:spPr>
      </p:pic>
      <p:sp>
        <p:nvSpPr>
          <p:cNvPr id="13" name="TextBox 13"/>
          <p:cNvSpPr txBox="1"/>
          <p:nvPr/>
        </p:nvSpPr>
        <p:spPr>
          <a:xfrm>
            <a:off x="6094413" y="422806"/>
            <a:ext cx="5207432"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2. Cơ quan thính giác</a:t>
            </a:r>
          </a:p>
        </p:txBody>
      </p:sp>
      <p:sp>
        <p:nvSpPr>
          <p:cNvPr id="14" name="TextBox 14"/>
          <p:cNvSpPr txBox="1"/>
          <p:nvPr/>
        </p:nvSpPr>
        <p:spPr>
          <a:xfrm>
            <a:off x="4227478" y="1388194"/>
            <a:ext cx="3733871"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Cấu tạo, chức năng</a:t>
            </a:r>
          </a:p>
        </p:txBody>
      </p:sp>
      <p:sp>
        <p:nvSpPr>
          <p:cNvPr id="15" name="TextBox 15"/>
          <p:cNvSpPr txBox="1"/>
          <p:nvPr/>
        </p:nvSpPr>
        <p:spPr>
          <a:xfrm>
            <a:off x="826567" y="2151251"/>
            <a:ext cx="5704407" cy="2115964"/>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Cơ quan cảm giác âm thanh gồm </a:t>
            </a:r>
            <a:r>
              <a:rPr lang="en-US" sz="2300" b="1">
                <a:solidFill>
                  <a:srgbClr val="C00000"/>
                </a:solidFill>
                <a:latin typeface="Arial" pitchFamily="34" charset="0"/>
              </a:rPr>
              <a:t>tai, dây thần kinh thính giác và trung khu thính giác </a:t>
            </a:r>
            <a:r>
              <a:rPr lang="en-US" sz="2300" b="1">
                <a:solidFill>
                  <a:srgbClr val="000000"/>
                </a:solidFill>
                <a:latin typeface="Arial" pitchFamily="34" charset="0"/>
              </a:rPr>
              <a:t>ở não bộ</a:t>
            </a:r>
          </a:p>
          <a:p>
            <a:pPr algn="just">
              <a:lnSpc>
                <a:spcPct val="120000"/>
              </a:lnSpc>
              <a:spcBef>
                <a:spcPct val="0"/>
              </a:spcBef>
            </a:pPr>
            <a:r>
              <a:rPr lang="en-US" sz="2300" b="1">
                <a:solidFill>
                  <a:srgbClr val="000000"/>
                </a:solidFill>
                <a:latin typeface="Arial" pitchFamily="34" charset="0"/>
              </a:rPr>
              <a:t>Cấu tạo của tại gồm: </a:t>
            </a:r>
            <a:r>
              <a:rPr lang="en-US" sz="2300" b="1">
                <a:solidFill>
                  <a:srgbClr val="C00000"/>
                </a:solidFill>
                <a:latin typeface="Arial" pitchFamily="34" charset="0"/>
              </a:rPr>
              <a:t>tai ngoài, tai giữa và tai trong</a:t>
            </a:r>
          </a:p>
        </p:txBody>
      </p:sp>
      <p:sp>
        <p:nvSpPr>
          <p:cNvPr id="16" name="TextBox 16"/>
          <p:cNvSpPr txBox="1"/>
          <p:nvPr/>
        </p:nvSpPr>
        <p:spPr>
          <a:xfrm>
            <a:off x="1021130" y="4458253"/>
            <a:ext cx="5214185" cy="1692771"/>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Tai trong có các tế bào cảm thụ âm thanh nằm ở ốc tai</a:t>
            </a:r>
          </a:p>
          <a:p>
            <a:pPr>
              <a:lnSpc>
                <a:spcPct val="120000"/>
              </a:lnSpc>
              <a:spcBef>
                <a:spcPct val="0"/>
              </a:spcBef>
            </a:pPr>
            <a:r>
              <a:rPr lang="en-US" sz="2300" b="1">
                <a:solidFill>
                  <a:srgbClr val="000000"/>
                </a:solidFill>
                <a:latin typeface="Arial" pitchFamily="34" charset="0"/>
              </a:rPr>
              <a:t>Cơ quan thính giác có chức năng nhận biết âm thanh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7" name="TextBox 7"/>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CƠ QUAN CẢM GIÁC</a:t>
              </a:r>
            </a:p>
          </p:txBody>
        </p:sp>
      </p:grpSp>
      <p:pic>
        <p:nvPicPr>
          <p:cNvPr id="8" name="Picture 8"/>
          <p:cNvPicPr>
            <a:picLocks noChangeAspect="1"/>
          </p:cNvPicPr>
          <p:nvPr/>
        </p:nvPicPr>
        <p:blipFill>
          <a:blip r:embed="rId3"/>
          <a:srcRect/>
          <a:stretch>
            <a:fillRect/>
          </a:stretch>
        </p:blipFill>
        <p:spPr>
          <a:xfrm>
            <a:off x="6798573" y="1962868"/>
            <a:ext cx="5191574" cy="3516654"/>
          </a:xfrm>
          <a:prstGeom prst="rect">
            <a:avLst/>
          </a:prstGeom>
        </p:spPr>
      </p:pic>
      <p:sp>
        <p:nvSpPr>
          <p:cNvPr id="9" name="TextBox 9"/>
          <p:cNvSpPr txBox="1"/>
          <p:nvPr/>
        </p:nvSpPr>
        <p:spPr>
          <a:xfrm>
            <a:off x="6094413" y="422806"/>
            <a:ext cx="5207432"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2. Cơ quan thính giác</a:t>
            </a:r>
          </a:p>
        </p:txBody>
      </p:sp>
      <p:sp>
        <p:nvSpPr>
          <p:cNvPr id="10" name="TextBox 10"/>
          <p:cNvSpPr txBox="1"/>
          <p:nvPr/>
        </p:nvSpPr>
        <p:spPr>
          <a:xfrm>
            <a:off x="4227478" y="1388194"/>
            <a:ext cx="3733871"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Cấu tạo, chức năng</a:t>
            </a:r>
          </a:p>
        </p:txBody>
      </p:sp>
      <p:sp>
        <p:nvSpPr>
          <p:cNvPr id="11" name="TextBox 11"/>
          <p:cNvSpPr txBox="1"/>
          <p:nvPr/>
        </p:nvSpPr>
        <p:spPr>
          <a:xfrm>
            <a:off x="6798573" y="5723467"/>
            <a:ext cx="5191574" cy="912942"/>
          </a:xfrm>
          <a:prstGeom prst="rect">
            <a:avLst/>
          </a:prstGeom>
        </p:spPr>
        <p:txBody>
          <a:bodyPr lIns="0" tIns="0" rIns="0" bIns="0" rtlCol="0" anchor="t">
            <a:spAutoFit/>
          </a:bodyPr>
          <a:lstStyle/>
          <a:p>
            <a:pPr algn="ctr">
              <a:lnSpc>
                <a:spcPct val="120000"/>
              </a:lnSpc>
            </a:pPr>
            <a:r>
              <a:rPr lang="en-US" sz="1700" b="1" i="1">
                <a:solidFill>
                  <a:srgbClr val="000000"/>
                </a:solidFill>
                <a:latin typeface="Arial" pitchFamily="34" charset="0"/>
              </a:rPr>
              <a:t>Nguồn âm thanh =&gt; Ống tai  ngoài =&gt; Màng nhĩ =&gt; Xương tai giữa =&gt; Ốc tai =&gt; Tế bào thụ cảm =&gt; Dây thần kinh =&gt; Trung khu thính giác</a:t>
            </a:r>
          </a:p>
        </p:txBody>
      </p:sp>
      <p:grpSp>
        <p:nvGrpSpPr>
          <p:cNvPr id="12" name="Group 12"/>
          <p:cNvGrpSpPr/>
          <p:nvPr/>
        </p:nvGrpSpPr>
        <p:grpSpPr>
          <a:xfrm>
            <a:off x="685622" y="1962868"/>
            <a:ext cx="5973595" cy="4827123"/>
            <a:chOff x="0" y="0"/>
            <a:chExt cx="11950302" cy="9654246"/>
          </a:xfrm>
        </p:grpSpPr>
        <p:grpSp>
          <p:nvGrpSpPr>
            <p:cNvPr id="13" name="Group 13"/>
            <p:cNvGrpSpPr/>
            <p:nvPr/>
          </p:nvGrpSpPr>
          <p:grpSpPr>
            <a:xfrm>
              <a:off x="0" y="0"/>
              <a:ext cx="11950302" cy="9000901"/>
              <a:chOff x="0" y="0"/>
              <a:chExt cx="2360554" cy="1777956"/>
            </a:xfrm>
          </p:grpSpPr>
          <p:sp>
            <p:nvSpPr>
              <p:cNvPr id="14" name="Freeform 14"/>
              <p:cNvSpPr/>
              <p:nvPr/>
            </p:nvSpPr>
            <p:spPr>
              <a:xfrm>
                <a:off x="0" y="0"/>
                <a:ext cx="2360554" cy="1777956"/>
              </a:xfrm>
              <a:custGeom>
                <a:avLst/>
                <a:gdLst/>
                <a:ahLst/>
                <a:cxnLst/>
                <a:rect l="l" t="t" r="r" b="b"/>
                <a:pathLst>
                  <a:path w="2360554" h="1777956">
                    <a:moveTo>
                      <a:pt x="44053" y="0"/>
                    </a:moveTo>
                    <a:lnTo>
                      <a:pt x="2316500" y="0"/>
                    </a:lnTo>
                    <a:cubicBezTo>
                      <a:pt x="2340830" y="0"/>
                      <a:pt x="2360554" y="19723"/>
                      <a:pt x="2360554" y="44053"/>
                    </a:cubicBezTo>
                    <a:lnTo>
                      <a:pt x="2360554" y="1733902"/>
                    </a:lnTo>
                    <a:cubicBezTo>
                      <a:pt x="2360554" y="1758232"/>
                      <a:pt x="2340830" y="1777956"/>
                      <a:pt x="2316500" y="1777956"/>
                    </a:cubicBezTo>
                    <a:lnTo>
                      <a:pt x="44053" y="1777956"/>
                    </a:lnTo>
                    <a:cubicBezTo>
                      <a:pt x="19723" y="1777956"/>
                      <a:pt x="0" y="1758232"/>
                      <a:pt x="0" y="1733902"/>
                    </a:cubicBezTo>
                    <a:lnTo>
                      <a:pt x="0" y="44053"/>
                    </a:lnTo>
                    <a:cubicBezTo>
                      <a:pt x="0" y="19723"/>
                      <a:pt x="19723" y="0"/>
                      <a:pt x="44053" y="0"/>
                    </a:cubicBezTo>
                    <a:close/>
                  </a:path>
                </a:pathLst>
              </a:custGeom>
              <a:gradFill rotWithShape="1">
                <a:gsLst>
                  <a:gs pos="0">
                    <a:srgbClr val="CDFFD8">
                      <a:alpha val="100000"/>
                    </a:srgbClr>
                  </a:gs>
                  <a:gs pos="100000">
                    <a:srgbClr val="94B9FF">
                      <a:alpha val="100000"/>
                    </a:srgbClr>
                  </a:gs>
                </a:gsLst>
                <a:lin ang="0"/>
              </a:gradFill>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6" name="TextBox 16"/>
            <p:cNvSpPr txBox="1"/>
            <p:nvPr/>
          </p:nvSpPr>
          <p:spPr>
            <a:xfrm>
              <a:off x="305648" y="1253626"/>
              <a:ext cx="11339007" cy="7617470"/>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Sóng âm phát ra từ nguồn âm thanh qua ống tai ngoài, màng nhĩ, các xương tai giữa vào ốc tai, tác động lên tế bào thụ cảm âm thanh ở ốc tai</a:t>
              </a:r>
            </a:p>
            <a:p>
              <a:pPr algn="just">
                <a:lnSpc>
                  <a:spcPct val="120000"/>
                </a:lnSpc>
              </a:pPr>
              <a:r>
                <a:rPr lang="en-US" sz="2300" b="1">
                  <a:solidFill>
                    <a:srgbClr val="000000"/>
                  </a:solidFill>
                  <a:latin typeface="Arial" pitchFamily="34" charset="0"/>
                </a:rPr>
                <a:t>Xung thần kinh từ tế bào thụ cảm âm thanh theo dây thần kinh thính giác lên trung khu thính giác ở não bộ</a:t>
              </a:r>
            </a:p>
            <a:p>
              <a:pPr algn="just">
                <a:lnSpc>
                  <a:spcPct val="120000"/>
                </a:lnSpc>
                <a:spcBef>
                  <a:spcPct val="0"/>
                </a:spcBef>
              </a:pPr>
              <a:r>
                <a:rPr lang="en-US" sz="2300" b="1">
                  <a:solidFill>
                    <a:srgbClr val="000000"/>
                  </a:solidFill>
                  <a:latin typeface="Arial" pitchFamily="34" charset="0"/>
                </a:rPr>
                <a:t>Não bộ phân tích cho ta cảm nhận về âm thanh.</a:t>
              </a:r>
            </a:p>
          </p:txBody>
        </p:sp>
        <p:sp>
          <p:nvSpPr>
            <p:cNvPr id="17" name="TextBox 17"/>
            <p:cNvSpPr txBox="1"/>
            <p:nvPr/>
          </p:nvSpPr>
          <p:spPr>
            <a:xfrm>
              <a:off x="586599" y="254560"/>
              <a:ext cx="10777106" cy="769058"/>
            </a:xfrm>
            <a:prstGeom prst="rect">
              <a:avLst/>
            </a:prstGeom>
          </p:spPr>
          <p:txBody>
            <a:bodyPr lIns="0" tIns="0" rIns="0" bIns="0" rtlCol="0" anchor="t">
              <a:spAutoFit/>
            </a:bodyPr>
            <a:lstStyle/>
            <a:p>
              <a:pPr algn="ctr">
                <a:lnSpc>
                  <a:spcPts val="3266"/>
                </a:lnSpc>
              </a:pPr>
              <a:r>
                <a:rPr lang="en-US" sz="2300" b="1">
                  <a:solidFill>
                    <a:srgbClr val="DF1E2D"/>
                  </a:solidFill>
                  <a:latin typeface="Arial" pitchFamily="34" charset="0"/>
                </a:rPr>
                <a:t>DẪN TRUYỀN ÂM THANH</a:t>
              </a:r>
            </a:p>
          </p:txBody>
        </p:sp>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446827" y="8315871"/>
              <a:ext cx="1306693" cy="1370058"/>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9405824" y="8315871"/>
              <a:ext cx="1306693" cy="1370058"/>
            </a:xfrm>
            <a:prstGeom prst="rect">
              <a:avLst/>
            </a:prstGeom>
          </p:spPr>
        </p:pic>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8375192" y="8315871"/>
              <a:ext cx="1306693" cy="1370058"/>
            </a:xfrm>
            <a:prstGeom prst="rect">
              <a:avLst/>
            </a:prstGeom>
          </p:spPr>
        </p:pic>
        <p:pic>
          <p:nvPicPr>
            <p:cNvPr id="21" name="Picture 2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7341139" y="8315871"/>
              <a:ext cx="1306693" cy="1370058"/>
            </a:xfrm>
            <a:prstGeom prst="rect">
              <a:avLst/>
            </a:prstGeom>
          </p:spPr>
        </p:pic>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7" name="TextBox 7"/>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CƠ QUAN CẢM GIÁC</a:t>
              </a:r>
            </a:p>
          </p:txBody>
        </p:sp>
      </p:grpSp>
      <p:pic>
        <p:nvPicPr>
          <p:cNvPr id="8" name="Picture 8"/>
          <p:cNvPicPr>
            <a:picLocks noChangeAspect="1"/>
          </p:cNvPicPr>
          <p:nvPr/>
        </p:nvPicPr>
        <p:blipFill>
          <a:blip r:embed="rId3"/>
          <a:srcRect l="19609" r="19609"/>
          <a:stretch>
            <a:fillRect/>
          </a:stretch>
        </p:blipFill>
        <p:spPr>
          <a:xfrm>
            <a:off x="685621" y="1932177"/>
            <a:ext cx="3541856" cy="3885852"/>
          </a:xfrm>
          <a:prstGeom prst="rect">
            <a:avLst/>
          </a:prstGeom>
        </p:spPr>
      </p:pic>
      <p:pic>
        <p:nvPicPr>
          <p:cNvPr id="9" name="Picture 9"/>
          <p:cNvPicPr>
            <a:picLocks noChangeAspect="1"/>
          </p:cNvPicPr>
          <p:nvPr/>
        </p:nvPicPr>
        <p:blipFill>
          <a:blip r:embed="rId4"/>
          <a:srcRect l="17937" r="19254"/>
          <a:stretch>
            <a:fillRect/>
          </a:stretch>
        </p:blipFill>
        <p:spPr>
          <a:xfrm>
            <a:off x="4467753" y="1932177"/>
            <a:ext cx="3253319" cy="3885852"/>
          </a:xfrm>
          <a:prstGeom prst="rect">
            <a:avLst/>
          </a:prstGeom>
        </p:spPr>
      </p:pic>
      <p:pic>
        <p:nvPicPr>
          <p:cNvPr id="10" name="Picture 10"/>
          <p:cNvPicPr>
            <a:picLocks noChangeAspect="1"/>
          </p:cNvPicPr>
          <p:nvPr/>
        </p:nvPicPr>
        <p:blipFill>
          <a:blip r:embed="rId5"/>
          <a:srcRect l="19597" r="19597"/>
          <a:stretch>
            <a:fillRect/>
          </a:stretch>
        </p:blipFill>
        <p:spPr>
          <a:xfrm>
            <a:off x="7962310" y="1932177"/>
            <a:ext cx="3540894" cy="3885852"/>
          </a:xfrm>
          <a:prstGeom prst="rect">
            <a:avLst/>
          </a:prstGeom>
        </p:spPr>
      </p:pic>
      <p:sp>
        <p:nvSpPr>
          <p:cNvPr id="11" name="TextBox 11"/>
          <p:cNvSpPr txBox="1"/>
          <p:nvPr/>
        </p:nvSpPr>
        <p:spPr>
          <a:xfrm>
            <a:off x="6094413" y="422806"/>
            <a:ext cx="5207432"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2. Cơ quan thính giác</a:t>
            </a:r>
          </a:p>
        </p:txBody>
      </p:sp>
      <p:sp>
        <p:nvSpPr>
          <p:cNvPr id="12" name="TextBox 12"/>
          <p:cNvSpPr txBox="1"/>
          <p:nvPr/>
        </p:nvSpPr>
        <p:spPr>
          <a:xfrm>
            <a:off x="4227478" y="1388194"/>
            <a:ext cx="3733871"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Một số bệnh về tai</a:t>
            </a:r>
          </a:p>
        </p:txBody>
      </p:sp>
      <p:sp>
        <p:nvSpPr>
          <p:cNvPr id="13" name="TextBox 13"/>
          <p:cNvSpPr txBox="1"/>
          <p:nvPr/>
        </p:nvSpPr>
        <p:spPr>
          <a:xfrm>
            <a:off x="894784" y="5981700"/>
            <a:ext cx="3123531" cy="327718"/>
          </a:xfrm>
          <a:prstGeom prst="rect">
            <a:avLst/>
          </a:prstGeom>
        </p:spPr>
        <p:txBody>
          <a:bodyPr lIns="0" tIns="0" rIns="0" bIns="0" rtlCol="0" anchor="t">
            <a:spAutoFit/>
          </a:bodyPr>
          <a:lstStyle/>
          <a:p>
            <a:pPr algn="ctr">
              <a:lnSpc>
                <a:spcPts val="2799"/>
              </a:lnSpc>
            </a:pPr>
            <a:r>
              <a:rPr lang="en-US" sz="2000" b="1" i="1">
                <a:solidFill>
                  <a:srgbClr val="000000"/>
                </a:solidFill>
                <a:latin typeface="Arial" pitchFamily="34" charset="0"/>
              </a:rPr>
              <a:t>Viêm tai ngoài</a:t>
            </a:r>
          </a:p>
        </p:txBody>
      </p:sp>
      <p:sp>
        <p:nvSpPr>
          <p:cNvPr id="14" name="TextBox 14"/>
          <p:cNvSpPr txBox="1"/>
          <p:nvPr/>
        </p:nvSpPr>
        <p:spPr>
          <a:xfrm>
            <a:off x="4467753" y="5981700"/>
            <a:ext cx="3123531" cy="327718"/>
          </a:xfrm>
          <a:prstGeom prst="rect">
            <a:avLst/>
          </a:prstGeom>
        </p:spPr>
        <p:txBody>
          <a:bodyPr lIns="0" tIns="0" rIns="0" bIns="0" rtlCol="0" anchor="t">
            <a:spAutoFit/>
          </a:bodyPr>
          <a:lstStyle/>
          <a:p>
            <a:pPr algn="ctr">
              <a:lnSpc>
                <a:spcPts val="2799"/>
              </a:lnSpc>
            </a:pPr>
            <a:r>
              <a:rPr lang="en-US" sz="2000" b="1" i="1">
                <a:solidFill>
                  <a:srgbClr val="000000"/>
                </a:solidFill>
                <a:latin typeface="Arial" pitchFamily="34" charset="0"/>
              </a:rPr>
              <a:t>Viêm tai giữa</a:t>
            </a:r>
          </a:p>
        </p:txBody>
      </p:sp>
      <p:sp>
        <p:nvSpPr>
          <p:cNvPr id="15" name="TextBox 15"/>
          <p:cNvSpPr txBox="1"/>
          <p:nvPr/>
        </p:nvSpPr>
        <p:spPr>
          <a:xfrm>
            <a:off x="8170991" y="5981700"/>
            <a:ext cx="3123531" cy="327718"/>
          </a:xfrm>
          <a:prstGeom prst="rect">
            <a:avLst/>
          </a:prstGeom>
        </p:spPr>
        <p:txBody>
          <a:bodyPr lIns="0" tIns="0" rIns="0" bIns="0" rtlCol="0" anchor="t">
            <a:spAutoFit/>
          </a:bodyPr>
          <a:lstStyle/>
          <a:p>
            <a:pPr algn="ctr">
              <a:lnSpc>
                <a:spcPts val="2799"/>
              </a:lnSpc>
            </a:pPr>
            <a:r>
              <a:rPr lang="en-US" sz="2000" b="1" i="1">
                <a:solidFill>
                  <a:srgbClr val="000000"/>
                </a:solidFill>
                <a:latin typeface="Arial" pitchFamily="34" charset="0"/>
              </a:rPr>
              <a:t>Tổn thương tai trong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7" name="TextBox 7"/>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CƠ QUAN CẢM GIÁC</a:t>
              </a:r>
            </a:p>
          </p:txBody>
        </p:sp>
      </p:grpSp>
      <p:sp>
        <p:nvSpPr>
          <p:cNvPr id="8" name="TextBox 8"/>
          <p:cNvSpPr txBox="1"/>
          <p:nvPr/>
        </p:nvSpPr>
        <p:spPr>
          <a:xfrm>
            <a:off x="6094413" y="422806"/>
            <a:ext cx="5207432"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2. Cơ quan thính giác</a:t>
            </a:r>
          </a:p>
        </p:txBody>
      </p:sp>
      <p:sp>
        <p:nvSpPr>
          <p:cNvPr id="9" name="TextBox 9"/>
          <p:cNvSpPr txBox="1"/>
          <p:nvPr/>
        </p:nvSpPr>
        <p:spPr>
          <a:xfrm>
            <a:off x="4227478" y="1388194"/>
            <a:ext cx="3733871"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Một số bệnh về tai</a:t>
            </a:r>
          </a:p>
        </p:txBody>
      </p:sp>
      <p:grpSp>
        <p:nvGrpSpPr>
          <p:cNvPr id="10" name="Group 10"/>
          <p:cNvGrpSpPr/>
          <p:nvPr/>
        </p:nvGrpSpPr>
        <p:grpSpPr>
          <a:xfrm>
            <a:off x="685622" y="1932177"/>
            <a:ext cx="10817582" cy="611950"/>
            <a:chOff x="0" y="0"/>
            <a:chExt cx="21640800" cy="1223899"/>
          </a:xfrm>
        </p:grpSpPr>
        <p:grpSp>
          <p:nvGrpSpPr>
            <p:cNvPr id="11" name="Group 11"/>
            <p:cNvGrpSpPr/>
            <p:nvPr/>
          </p:nvGrpSpPr>
          <p:grpSpPr>
            <a:xfrm>
              <a:off x="0" y="0"/>
              <a:ext cx="21640800" cy="1223899"/>
              <a:chOff x="0" y="0"/>
              <a:chExt cx="4274726" cy="241758"/>
            </a:xfrm>
          </p:grpSpPr>
          <p:sp>
            <p:nvSpPr>
              <p:cNvPr id="12" name="Freeform 12"/>
              <p:cNvSpPr/>
              <p:nvPr/>
            </p:nvSpPr>
            <p:spPr>
              <a:xfrm>
                <a:off x="0" y="0"/>
                <a:ext cx="4274726" cy="241758"/>
              </a:xfrm>
              <a:custGeom>
                <a:avLst/>
                <a:gdLst/>
                <a:ahLst/>
                <a:cxnLst/>
                <a:rect l="l" t="t" r="r" b="b"/>
                <a:pathLst>
                  <a:path w="4274726" h="241758">
                    <a:moveTo>
                      <a:pt x="24327" y="0"/>
                    </a:moveTo>
                    <a:lnTo>
                      <a:pt x="4250399" y="0"/>
                    </a:lnTo>
                    <a:cubicBezTo>
                      <a:pt x="4263834" y="0"/>
                      <a:pt x="4274726" y="10891"/>
                      <a:pt x="4274726" y="24327"/>
                    </a:cubicBezTo>
                    <a:lnTo>
                      <a:pt x="4274726" y="217431"/>
                    </a:lnTo>
                    <a:cubicBezTo>
                      <a:pt x="4274726" y="223883"/>
                      <a:pt x="4272163" y="230071"/>
                      <a:pt x="4267601" y="234633"/>
                    </a:cubicBezTo>
                    <a:cubicBezTo>
                      <a:pt x="4263039" y="239195"/>
                      <a:pt x="4256851" y="241758"/>
                      <a:pt x="4250399" y="241758"/>
                    </a:cubicBezTo>
                    <a:lnTo>
                      <a:pt x="24327" y="241758"/>
                    </a:lnTo>
                    <a:cubicBezTo>
                      <a:pt x="10891" y="241758"/>
                      <a:pt x="0" y="230866"/>
                      <a:pt x="0" y="217431"/>
                    </a:cubicBezTo>
                    <a:lnTo>
                      <a:pt x="0" y="24327"/>
                    </a:lnTo>
                    <a:cubicBezTo>
                      <a:pt x="0" y="10891"/>
                      <a:pt x="10891" y="0"/>
                      <a:pt x="24327" y="0"/>
                    </a:cubicBezTo>
                    <a:close/>
                  </a:path>
                </a:pathLst>
              </a:custGeom>
              <a:solidFill>
                <a:srgbClr val="FFDE59"/>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4" name="TextBox 14"/>
            <p:cNvSpPr txBox="1"/>
            <p:nvPr/>
          </p:nvSpPr>
          <p:spPr>
            <a:xfrm>
              <a:off x="692896" y="191792"/>
              <a:ext cx="20570347" cy="769057"/>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Nếu thêm tên và cách phòng một số bệnh về tai</a:t>
              </a:r>
            </a:p>
          </p:txBody>
        </p:sp>
      </p:grpSp>
      <p:sp>
        <p:nvSpPr>
          <p:cNvPr id="15" name="TextBox 15"/>
          <p:cNvSpPr txBox="1"/>
          <p:nvPr/>
        </p:nvSpPr>
        <p:spPr>
          <a:xfrm>
            <a:off x="685622" y="2688407"/>
            <a:ext cx="10817582" cy="2659190"/>
          </a:xfrm>
          <a:prstGeom prst="rect">
            <a:avLst/>
          </a:prstGeom>
        </p:spPr>
        <p:txBody>
          <a:bodyPr wrap="square" lIns="0" tIns="0" rIns="0" bIns="0" rtlCol="0" anchor="t">
            <a:spAutoFit/>
          </a:bodyPr>
          <a:lstStyle/>
          <a:p>
            <a:pPr>
              <a:lnSpc>
                <a:spcPct val="120000"/>
              </a:lnSpc>
            </a:pPr>
            <a:r>
              <a:rPr lang="en-US" sz="2400">
                <a:latin typeface="Arial" pitchFamily="34" charset="0"/>
                <a:cs typeface="Arial" pitchFamily="34" charset="0"/>
              </a:rPr>
              <a:t>- Tên một số bệnh khác về tai: Chàm tai, viêm sụn vành tai, ù tai, điếc,…</a:t>
            </a:r>
          </a:p>
          <a:p>
            <a:pPr>
              <a:lnSpc>
                <a:spcPct val="120000"/>
              </a:lnSpc>
            </a:pPr>
            <a:r>
              <a:rPr lang="en-US" sz="2400">
                <a:latin typeface="Arial" pitchFamily="34" charset="0"/>
                <a:cs typeface="Arial" pitchFamily="34" charset="0"/>
              </a:rPr>
              <a:t>- Cách phòng một số bệnh về tai:</a:t>
            </a:r>
          </a:p>
          <a:p>
            <a:pPr>
              <a:lnSpc>
                <a:spcPct val="120000"/>
              </a:lnSpc>
            </a:pPr>
            <a:r>
              <a:rPr lang="en-US" sz="2400">
                <a:latin typeface="Arial" pitchFamily="34" charset="0"/>
                <a:cs typeface="Arial" pitchFamily="34" charset="0"/>
              </a:rPr>
              <a:t>+ Thực hiện vệ sinh tai đúng cách, tránh dùng các vật nhọn, sắc để ngoáy tai hay lấy ráy tai.</a:t>
            </a:r>
          </a:p>
          <a:p>
            <a:pPr>
              <a:lnSpc>
                <a:spcPct val="120000"/>
              </a:lnSpc>
            </a:pPr>
            <a:r>
              <a:rPr lang="en-US" sz="2400">
                <a:latin typeface="Arial" pitchFamily="34" charset="0"/>
                <a:cs typeface="Arial" pitchFamily="34" charset="0"/>
              </a:rPr>
              <a:t>+ Cần giữ vệ sinh để tránh viêm họng, nhiễm khuẩn gây viêm tai.</a:t>
            </a:r>
          </a:p>
          <a:p>
            <a:pPr>
              <a:lnSpc>
                <a:spcPct val="120000"/>
              </a:lnSpc>
            </a:pPr>
            <a:r>
              <a:rPr lang="en-US" sz="2400">
                <a:latin typeface="Arial" pitchFamily="34" charset="0"/>
                <a:cs typeface="Arial" pitchFamily="34" charset="0"/>
              </a:rPr>
              <a:t>+ Hạn chế tiếng ồn, không nghe âm thanh có cường độ cao.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7" name="TextBox 7"/>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CƠ QUAN CẢM GIÁC</a:t>
              </a:r>
            </a:p>
          </p:txBody>
        </p:sp>
      </p:grpSp>
      <p:sp>
        <p:nvSpPr>
          <p:cNvPr id="20" name="TextBox 20"/>
          <p:cNvSpPr txBox="1"/>
          <p:nvPr/>
        </p:nvSpPr>
        <p:spPr>
          <a:xfrm>
            <a:off x="6094413" y="422806"/>
            <a:ext cx="5207432"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2. Cơ quan thính giác</a:t>
            </a:r>
          </a:p>
        </p:txBody>
      </p:sp>
      <p:sp>
        <p:nvSpPr>
          <p:cNvPr id="21" name="TextBox 21"/>
          <p:cNvSpPr txBox="1"/>
          <p:nvPr/>
        </p:nvSpPr>
        <p:spPr>
          <a:xfrm>
            <a:off x="4227478" y="1388194"/>
            <a:ext cx="3733871"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Một số bệnh về tai</a:t>
            </a:r>
          </a:p>
        </p:txBody>
      </p:sp>
      <p:grpSp>
        <p:nvGrpSpPr>
          <p:cNvPr id="25" name="Group 24"/>
          <p:cNvGrpSpPr/>
          <p:nvPr/>
        </p:nvGrpSpPr>
        <p:grpSpPr>
          <a:xfrm>
            <a:off x="685622" y="1932177"/>
            <a:ext cx="10817582" cy="4605791"/>
            <a:chOff x="685622" y="1932177"/>
            <a:chExt cx="10817582" cy="4605791"/>
          </a:xfrm>
        </p:grpSpPr>
        <p:grpSp>
          <p:nvGrpSpPr>
            <p:cNvPr id="8" name="Group 8"/>
            <p:cNvGrpSpPr/>
            <p:nvPr/>
          </p:nvGrpSpPr>
          <p:grpSpPr>
            <a:xfrm>
              <a:off x="685622" y="1932177"/>
              <a:ext cx="10817582" cy="4605791"/>
              <a:chOff x="0" y="0"/>
              <a:chExt cx="4274726" cy="1819572"/>
            </a:xfrm>
          </p:grpSpPr>
          <p:sp>
            <p:nvSpPr>
              <p:cNvPr id="9" name="Freeform 9"/>
              <p:cNvSpPr/>
              <p:nvPr/>
            </p:nvSpPr>
            <p:spPr>
              <a:xfrm>
                <a:off x="0" y="0"/>
                <a:ext cx="4274726" cy="1819572"/>
              </a:xfrm>
              <a:custGeom>
                <a:avLst/>
                <a:gdLst/>
                <a:ahLst/>
                <a:cxnLst/>
                <a:rect l="l" t="t" r="r" b="b"/>
                <a:pathLst>
                  <a:path w="4274726" h="1819572">
                    <a:moveTo>
                      <a:pt x="24327" y="0"/>
                    </a:moveTo>
                    <a:lnTo>
                      <a:pt x="4250399" y="0"/>
                    </a:lnTo>
                    <a:cubicBezTo>
                      <a:pt x="4263834" y="0"/>
                      <a:pt x="4274726" y="10891"/>
                      <a:pt x="4274726" y="24327"/>
                    </a:cubicBezTo>
                    <a:lnTo>
                      <a:pt x="4274726" y="1795245"/>
                    </a:lnTo>
                    <a:cubicBezTo>
                      <a:pt x="4274726" y="1801697"/>
                      <a:pt x="4272163" y="1807884"/>
                      <a:pt x="4267601" y="1812447"/>
                    </a:cubicBezTo>
                    <a:cubicBezTo>
                      <a:pt x="4263039" y="1817009"/>
                      <a:pt x="4256851" y="1819572"/>
                      <a:pt x="4250399" y="1819572"/>
                    </a:cubicBezTo>
                    <a:lnTo>
                      <a:pt x="24327" y="1819572"/>
                    </a:lnTo>
                    <a:cubicBezTo>
                      <a:pt x="10891" y="1819572"/>
                      <a:pt x="0" y="1808680"/>
                      <a:pt x="0" y="1795245"/>
                    </a:cubicBezTo>
                    <a:lnTo>
                      <a:pt x="0" y="24327"/>
                    </a:lnTo>
                    <a:cubicBezTo>
                      <a:pt x="0" y="10891"/>
                      <a:pt x="10891" y="0"/>
                      <a:pt x="24327" y="0"/>
                    </a:cubicBezTo>
                    <a:close/>
                  </a:path>
                </a:pathLst>
              </a:custGeom>
              <a:gradFill rotWithShape="1">
                <a:gsLst>
                  <a:gs pos="0">
                    <a:srgbClr val="CDFFD8">
                      <a:alpha val="100000"/>
                    </a:srgbClr>
                  </a:gs>
                  <a:gs pos="100000">
                    <a:srgbClr val="94B9FF">
                      <a:alpha val="100000"/>
                    </a:srgbClr>
                  </a:gs>
                </a:gsLst>
                <a:lin ang="0"/>
              </a:gra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1"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95438" y="2294909"/>
              <a:ext cx="2296296" cy="2268183"/>
            </a:xfrm>
            <a:prstGeom prst="rect">
              <a:avLst/>
            </a:prstGeom>
          </p:spPr>
        </p:pic>
        <p:grpSp>
          <p:nvGrpSpPr>
            <p:cNvPr id="12" name="Group 12"/>
            <p:cNvGrpSpPr/>
            <p:nvPr/>
          </p:nvGrpSpPr>
          <p:grpSpPr>
            <a:xfrm>
              <a:off x="685622" y="1932177"/>
              <a:ext cx="6018225" cy="4605791"/>
              <a:chOff x="0" y="0"/>
              <a:chExt cx="2378190" cy="1819572"/>
            </a:xfrm>
          </p:grpSpPr>
          <p:sp>
            <p:nvSpPr>
              <p:cNvPr id="13" name="Freeform 13"/>
              <p:cNvSpPr/>
              <p:nvPr/>
            </p:nvSpPr>
            <p:spPr>
              <a:xfrm>
                <a:off x="0" y="0"/>
                <a:ext cx="2378190" cy="1819572"/>
              </a:xfrm>
              <a:custGeom>
                <a:avLst/>
                <a:gdLst/>
                <a:ahLst/>
                <a:cxnLst/>
                <a:rect l="l" t="t" r="r" b="b"/>
                <a:pathLst>
                  <a:path w="2378190" h="1819572">
                    <a:moveTo>
                      <a:pt x="43727" y="0"/>
                    </a:moveTo>
                    <a:lnTo>
                      <a:pt x="2334463" y="0"/>
                    </a:lnTo>
                    <a:cubicBezTo>
                      <a:pt x="2358612" y="0"/>
                      <a:pt x="2378190" y="19577"/>
                      <a:pt x="2378190" y="43727"/>
                    </a:cubicBezTo>
                    <a:lnTo>
                      <a:pt x="2378190" y="1775845"/>
                    </a:lnTo>
                    <a:cubicBezTo>
                      <a:pt x="2378190" y="1787442"/>
                      <a:pt x="2373583" y="1798564"/>
                      <a:pt x="2365382" y="1806765"/>
                    </a:cubicBezTo>
                    <a:cubicBezTo>
                      <a:pt x="2357182" y="1814965"/>
                      <a:pt x="2346060" y="1819572"/>
                      <a:pt x="2334463" y="1819572"/>
                    </a:cubicBezTo>
                    <a:lnTo>
                      <a:pt x="43727" y="1819572"/>
                    </a:lnTo>
                    <a:cubicBezTo>
                      <a:pt x="19577" y="1819572"/>
                      <a:pt x="0" y="1799995"/>
                      <a:pt x="0" y="1775845"/>
                    </a:cubicBezTo>
                    <a:lnTo>
                      <a:pt x="0" y="43727"/>
                    </a:lnTo>
                    <a:cubicBezTo>
                      <a:pt x="0" y="32130"/>
                      <a:pt x="4607" y="21008"/>
                      <a:pt x="12807" y="12807"/>
                    </a:cubicBezTo>
                    <a:cubicBezTo>
                      <a:pt x="21008" y="4607"/>
                      <a:pt x="32130" y="0"/>
                      <a:pt x="43727" y="0"/>
                    </a:cubicBezTo>
                    <a:close/>
                  </a:path>
                </a:pathLst>
              </a:custGeom>
              <a:gradFill rotWithShape="1">
                <a:gsLst>
                  <a:gs pos="0">
                    <a:srgbClr val="CDFFD8">
                      <a:alpha val="100000"/>
                    </a:srgbClr>
                  </a:gs>
                  <a:gs pos="100000">
                    <a:srgbClr val="94B9FF">
                      <a:alpha val="100000"/>
                    </a:srgbClr>
                  </a:gs>
                </a:gsLst>
                <a:lin ang="0"/>
              </a:gra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5" name="Picture 15"/>
            <p:cNvPicPr>
              <a:picLocks noChangeAspect="1"/>
            </p:cNvPicPr>
            <p:nvPr/>
          </p:nvPicPr>
          <p:blipFill>
            <a:blip r:embed="rId5"/>
            <a:srcRect/>
            <a:stretch>
              <a:fillRect/>
            </a:stretch>
          </p:blipFill>
          <p:spPr>
            <a:xfrm>
              <a:off x="6828261" y="3404670"/>
              <a:ext cx="1938044" cy="2909641"/>
            </a:xfrm>
            <a:prstGeom prst="rect">
              <a:avLst/>
            </a:prstGeom>
          </p:spPr>
        </p:pic>
        <p:pic>
          <p:nvPicPr>
            <p:cNvPr id="16" name="Picture 16"/>
            <p:cNvPicPr>
              <a:picLocks noChangeAspect="1"/>
            </p:cNvPicPr>
            <p:nvPr/>
          </p:nvPicPr>
          <p:blipFill>
            <a:blip r:embed="rId6"/>
            <a:srcRect/>
            <a:stretch>
              <a:fillRect/>
            </a:stretch>
          </p:blipFill>
          <p:spPr>
            <a:xfrm>
              <a:off x="8995438" y="4859491"/>
              <a:ext cx="2306408" cy="1447648"/>
            </a:xfrm>
            <a:prstGeom prst="rect">
              <a:avLst/>
            </a:prstGeom>
          </p:spPr>
        </p:pic>
        <p:pic>
          <p:nvPicPr>
            <p:cNvPr id="17" name="Picture 1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657074" y="4870181"/>
              <a:ext cx="1383010" cy="1328035"/>
            </a:xfrm>
            <a:prstGeom prst="rect">
              <a:avLst/>
            </a:prstGeom>
          </p:spPr>
        </p:pic>
        <p:pic>
          <p:nvPicPr>
            <p:cNvPr id="18" name="Picture 1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815419" y="2204682"/>
              <a:ext cx="2068445" cy="1453461"/>
            </a:xfrm>
            <a:prstGeom prst="rect">
              <a:avLst/>
            </a:prstGeom>
          </p:spPr>
        </p:pic>
        <p:pic>
          <p:nvPicPr>
            <p:cNvPr id="19" name="Picture 1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10587" y="2204682"/>
              <a:ext cx="908919" cy="896655"/>
            </a:xfrm>
            <a:prstGeom prst="rect">
              <a:avLst/>
            </a:prstGeom>
          </p:spPr>
        </p:pic>
        <p:sp>
          <p:nvSpPr>
            <p:cNvPr id="22" name="TextBox 22"/>
            <p:cNvSpPr txBox="1"/>
            <p:nvPr/>
          </p:nvSpPr>
          <p:spPr>
            <a:xfrm>
              <a:off x="2062469" y="2225442"/>
              <a:ext cx="4330017" cy="807722"/>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Để phòng bệnh về tai, cần thực hiện:</a:t>
              </a:r>
            </a:p>
          </p:txBody>
        </p:sp>
        <p:sp>
          <p:nvSpPr>
            <p:cNvPr id="23" name="TextBox 23"/>
            <p:cNvSpPr txBox="1"/>
            <p:nvPr/>
          </p:nvSpPr>
          <p:spPr>
            <a:xfrm>
              <a:off x="1106655" y="3297767"/>
              <a:ext cx="5225583" cy="2962349"/>
            </a:xfrm>
            <a:prstGeom prst="rect">
              <a:avLst/>
            </a:prstGeom>
          </p:spPr>
          <p:txBody>
            <a:bodyPr lIns="0" tIns="0" rIns="0" bIns="0" rtlCol="0" anchor="t">
              <a:spAutoFit/>
            </a:bodyPr>
            <a:lstStyle/>
            <a:p>
              <a:pPr algn="just">
                <a:lnSpc>
                  <a:spcPct val="120000"/>
                </a:lnSpc>
                <a:spcBef>
                  <a:spcPct val="0"/>
                </a:spcBef>
              </a:pPr>
              <a:r>
                <a:rPr lang="en-US" sz="2300" b="1" i="1">
                  <a:solidFill>
                    <a:srgbClr val="000000"/>
                  </a:solidFill>
                  <a:latin typeface="Arial" pitchFamily="34" charset="0"/>
                </a:rPr>
                <a:t> . Vệ sinh tại đúng cách</a:t>
              </a:r>
            </a:p>
            <a:p>
              <a:pPr algn="just">
                <a:lnSpc>
                  <a:spcPct val="120000"/>
                </a:lnSpc>
                <a:spcBef>
                  <a:spcPct val="0"/>
                </a:spcBef>
              </a:pPr>
              <a:r>
                <a:rPr lang="en-US" sz="2300" b="1" i="1">
                  <a:solidFill>
                    <a:srgbClr val="000000"/>
                  </a:solidFill>
                  <a:latin typeface="Arial" pitchFamily="34" charset="0"/>
                </a:rPr>
                <a:t>. Tránh dùng các vật nhọn, sắc để ngoáy tai hay lấy ráy tai</a:t>
              </a:r>
            </a:p>
            <a:p>
              <a:pPr algn="just">
                <a:lnSpc>
                  <a:spcPct val="120000"/>
                </a:lnSpc>
                <a:spcBef>
                  <a:spcPct val="0"/>
                </a:spcBef>
              </a:pPr>
              <a:r>
                <a:rPr lang="en-US" sz="2300" b="1" i="1">
                  <a:solidFill>
                    <a:srgbClr val="000000"/>
                  </a:solidFill>
                  <a:latin typeface="Arial" pitchFamily="34" charset="0"/>
                </a:rPr>
                <a:t>. Cần giữ vệ sinh để tránh viêm họng, nhiễm khuẩn gây viêm tai</a:t>
              </a:r>
            </a:p>
            <a:p>
              <a:pPr algn="just">
                <a:lnSpc>
                  <a:spcPct val="120000"/>
                </a:lnSpc>
                <a:spcBef>
                  <a:spcPct val="0"/>
                </a:spcBef>
              </a:pPr>
              <a:r>
                <a:rPr lang="en-US" sz="2300" b="1" i="1">
                  <a:solidFill>
                    <a:srgbClr val="000000"/>
                  </a:solidFill>
                  <a:latin typeface="Arial" pitchFamily="34" charset="0"/>
                </a:rPr>
                <a:t>. Hạn chế tiếng ồn, không nghe âm thanh có cường độ cao</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7" name="TextBox 7"/>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CƠ QUAN CẢM GIÁC</a:t>
              </a:r>
            </a:p>
          </p:txBody>
        </p:sp>
      </p:grpSp>
      <p:sp>
        <p:nvSpPr>
          <p:cNvPr id="8" name="TextBox 8"/>
          <p:cNvSpPr txBox="1"/>
          <p:nvPr/>
        </p:nvSpPr>
        <p:spPr>
          <a:xfrm>
            <a:off x="6094413" y="422806"/>
            <a:ext cx="5207432"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2. Cơ quan thính giác</a:t>
            </a:r>
          </a:p>
        </p:txBody>
      </p:sp>
      <p:sp>
        <p:nvSpPr>
          <p:cNvPr id="9" name="TextBox 9"/>
          <p:cNvSpPr txBox="1"/>
          <p:nvPr/>
        </p:nvSpPr>
        <p:spPr>
          <a:xfrm>
            <a:off x="4227478" y="1388194"/>
            <a:ext cx="3733871"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Một số bệnh về tai</a:t>
            </a:r>
          </a:p>
        </p:txBody>
      </p:sp>
      <p:grpSp>
        <p:nvGrpSpPr>
          <p:cNvPr id="10" name="Group 10"/>
          <p:cNvGrpSpPr/>
          <p:nvPr/>
        </p:nvGrpSpPr>
        <p:grpSpPr>
          <a:xfrm>
            <a:off x="685622" y="1932177"/>
            <a:ext cx="10817582" cy="1881599"/>
            <a:chOff x="0" y="0"/>
            <a:chExt cx="21640800" cy="3763198"/>
          </a:xfrm>
        </p:grpSpPr>
        <p:grpSp>
          <p:nvGrpSpPr>
            <p:cNvPr id="11" name="Group 11"/>
            <p:cNvGrpSpPr/>
            <p:nvPr/>
          </p:nvGrpSpPr>
          <p:grpSpPr>
            <a:xfrm>
              <a:off x="815061" y="554958"/>
              <a:ext cx="20825739" cy="3208240"/>
              <a:chOff x="0" y="0"/>
              <a:chExt cx="4113726" cy="633726"/>
            </a:xfrm>
          </p:grpSpPr>
          <p:sp>
            <p:nvSpPr>
              <p:cNvPr id="12" name="Freeform 12"/>
              <p:cNvSpPr/>
              <p:nvPr/>
            </p:nvSpPr>
            <p:spPr>
              <a:xfrm>
                <a:off x="0" y="0"/>
                <a:ext cx="4113726" cy="633726"/>
              </a:xfrm>
              <a:custGeom>
                <a:avLst/>
                <a:gdLst/>
                <a:ahLst/>
                <a:cxnLst/>
                <a:rect l="l" t="t" r="r" b="b"/>
                <a:pathLst>
                  <a:path w="4113726" h="633726">
                    <a:moveTo>
                      <a:pt x="0" y="0"/>
                    </a:moveTo>
                    <a:lnTo>
                      <a:pt x="4113726" y="0"/>
                    </a:lnTo>
                    <a:lnTo>
                      <a:pt x="4113726" y="633726"/>
                    </a:lnTo>
                    <a:lnTo>
                      <a:pt x="0" y="633726"/>
                    </a:lnTo>
                    <a:close/>
                  </a:path>
                </a:pathLst>
              </a:custGeom>
              <a:solidFill>
                <a:srgbClr val="D2C7FF"/>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630123" cy="1734173"/>
            </a:xfrm>
            <a:prstGeom prst="rect">
              <a:avLst/>
            </a:prstGeom>
          </p:spPr>
        </p:pic>
        <p:sp>
          <p:nvSpPr>
            <p:cNvPr id="15" name="TextBox 15"/>
            <p:cNvSpPr txBox="1"/>
            <p:nvPr/>
          </p:nvSpPr>
          <p:spPr>
            <a:xfrm>
              <a:off x="1706322" y="1002866"/>
              <a:ext cx="19283742" cy="253915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Giải thích tại sao những người làm việc hoặc sống trong môi trường có âm thanh cường độ cao thường xuyên như công nhân nhà máy dệt, người sống gần đường tàu,... dễ bị giảm thính lực?</a:t>
              </a:r>
            </a:p>
          </p:txBody>
        </p:sp>
      </p:grpSp>
      <p:sp>
        <p:nvSpPr>
          <p:cNvPr id="16" name="Rectangle 15"/>
          <p:cNvSpPr/>
          <p:nvPr/>
        </p:nvSpPr>
        <p:spPr>
          <a:xfrm>
            <a:off x="682896" y="3733800"/>
            <a:ext cx="10820308" cy="3153940"/>
          </a:xfrm>
          <a:prstGeom prst="rect">
            <a:avLst/>
          </a:prstGeom>
        </p:spPr>
        <p:txBody>
          <a:bodyPr wrap="square">
            <a:spAutoFit/>
          </a:bodyPr>
          <a:lstStyle/>
          <a:p>
            <a:pPr algn="just">
              <a:lnSpc>
                <a:spcPct val="120000"/>
              </a:lnSpc>
            </a:pPr>
            <a:r>
              <a:rPr lang="en-US" sz="2400">
                <a:latin typeface="Arial" pitchFamily="34" charset="0"/>
                <a:cs typeface="Arial" pitchFamily="34" charset="0"/>
              </a:rPr>
              <a:t>Những người làm việc hoặc sống trong môi trường có âm thanh cường độ cao thường xuyên như công nhân nhà máy dệt, người sống gần đường tàu,… dễ bị giảm thính lực vì: Âm thanh với cường độ cao thường xuyên có thể làm tổn thương các tế bào cảm thụ âm thanh nằm ở ốc tai. Khi các tế bào cảm thụ âm thanh bị tổn thương, tùy mức độ tổn thương, sẽ hạn chế hoặc làm mất khả năng hình thành xung thần kinh để truyền tới trung khu thính giác, dẫn đến việc cảm nhận âm thanh bị hạn chế (giảm thính lực).</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8863" y="430119"/>
            <a:ext cx="11131100" cy="5818282"/>
            <a:chOff x="0" y="0"/>
            <a:chExt cx="4398617" cy="2369488"/>
          </a:xfrm>
        </p:grpSpPr>
        <p:sp>
          <p:nvSpPr>
            <p:cNvPr id="3" name="Freeform 3"/>
            <p:cNvSpPr/>
            <p:nvPr/>
          </p:nvSpPr>
          <p:spPr>
            <a:xfrm>
              <a:off x="0" y="0"/>
              <a:ext cx="4398617" cy="2369488"/>
            </a:xfrm>
            <a:custGeom>
              <a:avLst/>
              <a:gdLst/>
              <a:ahLst/>
              <a:cxnLst/>
              <a:rect l="l" t="t" r="r" b="b"/>
              <a:pathLst>
                <a:path w="4398617" h="2369488">
                  <a:moveTo>
                    <a:pt x="46356" y="0"/>
                  </a:moveTo>
                  <a:lnTo>
                    <a:pt x="4352261" y="0"/>
                  </a:lnTo>
                  <a:cubicBezTo>
                    <a:pt x="4364556" y="0"/>
                    <a:pt x="4376346" y="4884"/>
                    <a:pt x="4385040" y="13577"/>
                  </a:cubicBezTo>
                  <a:cubicBezTo>
                    <a:pt x="4393733" y="22271"/>
                    <a:pt x="4398617" y="34062"/>
                    <a:pt x="4398617" y="46356"/>
                  </a:cubicBezTo>
                  <a:lnTo>
                    <a:pt x="4398617" y="2323131"/>
                  </a:lnTo>
                  <a:cubicBezTo>
                    <a:pt x="4398617" y="2335426"/>
                    <a:pt x="4393733" y="2347217"/>
                    <a:pt x="4385040" y="2355910"/>
                  </a:cubicBezTo>
                  <a:cubicBezTo>
                    <a:pt x="4376346" y="2364604"/>
                    <a:pt x="4364556" y="2369488"/>
                    <a:pt x="4352261" y="2369488"/>
                  </a:cubicBezTo>
                  <a:lnTo>
                    <a:pt x="46356" y="2369488"/>
                  </a:lnTo>
                  <a:cubicBezTo>
                    <a:pt x="34062" y="2369488"/>
                    <a:pt x="22271" y="2364604"/>
                    <a:pt x="13577" y="2355910"/>
                  </a:cubicBezTo>
                  <a:cubicBezTo>
                    <a:pt x="4884" y="2347217"/>
                    <a:pt x="0" y="2335426"/>
                    <a:pt x="0" y="2323131"/>
                  </a:cubicBezTo>
                  <a:lnTo>
                    <a:pt x="0" y="46356"/>
                  </a:lnTo>
                  <a:cubicBezTo>
                    <a:pt x="0" y="34062"/>
                    <a:pt x="4884" y="22271"/>
                    <a:pt x="13577" y="13577"/>
                  </a:cubicBezTo>
                  <a:cubicBezTo>
                    <a:pt x="22271" y="4884"/>
                    <a:pt x="34062" y="0"/>
                    <a:pt x="46356" y="0"/>
                  </a:cubicBezTo>
                  <a:close/>
                </a:path>
              </a:pathLst>
            </a:custGeom>
            <a:solidFill>
              <a:srgbClr val="F7CDD0">
                <a:alpha val="60000"/>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411"/>
                </a:lnSpc>
              </a:pPr>
              <a:endParaRPr>
                <a:latin typeface="Arial" pitchFamily="34" charset="0"/>
              </a:endParaRPr>
            </a:p>
          </p:txBody>
        </p:sp>
      </p:grpSp>
      <p:grpSp>
        <p:nvGrpSpPr>
          <p:cNvPr id="5" name="Group 5"/>
          <p:cNvGrpSpPr/>
          <p:nvPr/>
        </p:nvGrpSpPr>
        <p:grpSpPr>
          <a:xfrm>
            <a:off x="864956" y="746069"/>
            <a:ext cx="10458915" cy="1275579"/>
            <a:chOff x="0" y="0"/>
            <a:chExt cx="20923278" cy="2551156"/>
          </a:xfrm>
        </p:grpSpPr>
        <p:grpSp>
          <p:nvGrpSpPr>
            <p:cNvPr id="6" name="Group 6"/>
            <p:cNvGrpSpPr/>
            <p:nvPr/>
          </p:nvGrpSpPr>
          <p:grpSpPr>
            <a:xfrm>
              <a:off x="0" y="0"/>
              <a:ext cx="785642" cy="785642"/>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9" name="TextBox 9"/>
            <p:cNvSpPr txBox="1"/>
            <p:nvPr/>
          </p:nvSpPr>
          <p:spPr>
            <a:xfrm>
              <a:off x="1454675" y="12002"/>
              <a:ext cx="19468603" cy="253915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Hệ thần kinh có vai trò điều khiển, điều hoà và phối hợp hoạt động của các cơ quan, hệ cơ quan trong cơ thể. Hệ thần kinh gồm hai phần: thần kinh trung ương và thần kinh ngoại biên.</a:t>
              </a:r>
            </a:p>
          </p:txBody>
        </p:sp>
      </p:grpSp>
      <p:grpSp>
        <p:nvGrpSpPr>
          <p:cNvPr id="10" name="Group 10"/>
          <p:cNvGrpSpPr/>
          <p:nvPr/>
        </p:nvGrpSpPr>
        <p:grpSpPr>
          <a:xfrm>
            <a:off x="864956" y="2135243"/>
            <a:ext cx="10458915" cy="849463"/>
            <a:chOff x="0" y="-66675"/>
            <a:chExt cx="20923278" cy="1698926"/>
          </a:xfrm>
        </p:grpSpPr>
        <p:grpSp>
          <p:nvGrpSpPr>
            <p:cNvPr id="11" name="Group 11"/>
            <p:cNvGrpSpPr/>
            <p:nvPr/>
          </p:nvGrpSpPr>
          <p:grpSpPr>
            <a:xfrm>
              <a:off x="0" y="0"/>
              <a:ext cx="785642" cy="78564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4" name="TextBox 14"/>
            <p:cNvSpPr txBox="1"/>
            <p:nvPr/>
          </p:nvSpPr>
          <p:spPr>
            <a:xfrm>
              <a:off x="1454675" y="-66675"/>
              <a:ext cx="19468603" cy="169892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Để phòng bệnh về hệ thần kinh, cần có chế độ dinh dưỡng, lối sống lành mạnh, đảm bảo giấc ngủ, không sử dụng chất kích thích.</a:t>
              </a:r>
            </a:p>
          </p:txBody>
        </p:sp>
      </p:grpSp>
      <p:grpSp>
        <p:nvGrpSpPr>
          <p:cNvPr id="15" name="Group 15"/>
          <p:cNvGrpSpPr/>
          <p:nvPr/>
        </p:nvGrpSpPr>
        <p:grpSpPr>
          <a:xfrm>
            <a:off x="901773" y="3098576"/>
            <a:ext cx="10458915" cy="1269578"/>
            <a:chOff x="0" y="-66675"/>
            <a:chExt cx="20923278" cy="2539156"/>
          </a:xfrm>
        </p:grpSpPr>
        <p:grpSp>
          <p:nvGrpSpPr>
            <p:cNvPr id="16" name="Group 16"/>
            <p:cNvGrpSpPr/>
            <p:nvPr/>
          </p:nvGrpSpPr>
          <p:grpSpPr>
            <a:xfrm>
              <a:off x="0" y="0"/>
              <a:ext cx="785642" cy="785642"/>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8" name="TextBox 18"/>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9" name="TextBox 19"/>
            <p:cNvSpPr txBox="1"/>
            <p:nvPr/>
          </p:nvSpPr>
          <p:spPr>
            <a:xfrm>
              <a:off x="1454675" y="-66675"/>
              <a:ext cx="19468603" cy="253915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Sử dụng thường xuyên chất gây nghiện sẽ dẫn đến nghiện, rối loạn trí nhớ, rối loạn giấc ngủ, trầm cảm, hoang tưởng, huỷ hoại các tế bào thần kinh.</a:t>
              </a:r>
            </a:p>
          </p:txBody>
        </p:sp>
      </p:grpSp>
      <p:grpSp>
        <p:nvGrpSpPr>
          <p:cNvPr id="20" name="Group 20"/>
          <p:cNvGrpSpPr/>
          <p:nvPr/>
        </p:nvGrpSpPr>
        <p:grpSpPr>
          <a:xfrm>
            <a:off x="892251" y="4445422"/>
            <a:ext cx="10458915" cy="1269578"/>
            <a:chOff x="0" y="-66675"/>
            <a:chExt cx="20923278" cy="2539156"/>
          </a:xfrm>
        </p:grpSpPr>
        <p:grpSp>
          <p:nvGrpSpPr>
            <p:cNvPr id="21" name="Group 21"/>
            <p:cNvGrpSpPr/>
            <p:nvPr/>
          </p:nvGrpSpPr>
          <p:grpSpPr>
            <a:xfrm>
              <a:off x="0" y="0"/>
              <a:ext cx="785642" cy="785642"/>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23" name="TextBox 23"/>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4" name="TextBox 24"/>
            <p:cNvSpPr txBox="1"/>
            <p:nvPr/>
          </p:nvSpPr>
          <p:spPr>
            <a:xfrm>
              <a:off x="1454675" y="-66675"/>
              <a:ext cx="19468603" cy="253915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Cơ quan cảm giác giúp cơ thể cảm nhận các kích thích từ môi trường. Cơ quan thị giác giúp cảm nhận hình ảnh và màu sắc của vật; cơ quan thính giác giúp cảm nhận âm thanh.</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1</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596" y="361127"/>
            <a:ext cx="394383" cy="256587"/>
          </a:xfrm>
          <a:prstGeom prst="rect">
            <a:avLst/>
          </a:prstGeom>
        </p:spPr>
      </p:pic>
      <p:sp>
        <p:nvSpPr>
          <p:cNvPr id="11" name="!!o1c">
            <a:extLst>
              <a:ext uri="{FF2B5EF4-FFF2-40B4-BE49-F238E27FC236}">
                <a16:creationId xmlns:a16="http://schemas.microsoft.com/office/drawing/2014/main" id="{0221DB76-7F2C-42A3-A927-475C39E693E0}"/>
              </a:ext>
            </a:extLst>
          </p:cNvPr>
          <p:cNvSpPr/>
          <p:nvPr/>
        </p:nvSpPr>
        <p:spPr>
          <a:xfrm>
            <a:off x="2183652" y="5689244"/>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2799">
              <a:solidFill>
                <a:prstClr val="white"/>
              </a:solidFill>
              <a:latin typeface="A2.Jovis-WorkSansRegular-San"/>
            </a:endParaRPr>
          </a:p>
        </p:txBody>
      </p:sp>
      <p:sp>
        <p:nvSpPr>
          <p:cNvPr id="32" name="!!1c">
            <a:extLst>
              <a:ext uri="{FF2B5EF4-FFF2-40B4-BE49-F238E27FC236}">
                <a16:creationId xmlns:a16="http://schemas.microsoft.com/office/drawing/2014/main" id="{B63E422B-70F3-44E6-9626-6465118873E0}"/>
              </a:ext>
            </a:extLst>
          </p:cNvPr>
          <p:cNvSpPr txBox="1"/>
          <p:nvPr/>
        </p:nvSpPr>
        <p:spPr>
          <a:xfrm>
            <a:off x="2400755" y="5721982"/>
            <a:ext cx="462050"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m</a:t>
            </a:r>
          </a:p>
        </p:txBody>
      </p:sp>
      <p:sp>
        <p:nvSpPr>
          <p:cNvPr id="29" name="Rectangle: Rounded Corners 28">
            <a:extLst>
              <a:ext uri="{FF2B5EF4-FFF2-40B4-BE49-F238E27FC236}">
                <a16:creationId xmlns:a16="http://schemas.microsoft.com/office/drawing/2014/main" id="{79081DE3-25B1-4AC5-88E2-CA1A582D540E}"/>
              </a:ext>
            </a:extLst>
          </p:cNvPr>
          <p:cNvSpPr/>
          <p:nvPr/>
        </p:nvSpPr>
        <p:spPr>
          <a:xfrm>
            <a:off x="994795" y="1031186"/>
            <a:ext cx="10329412" cy="3164742"/>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4399" dirty="0">
                <a:solidFill>
                  <a:srgbClr val="EE4036"/>
                </a:solidFill>
                <a:latin typeface="Averta Std ExtraBold" panose="00000900000000000000" pitchFamily="50" charset="0"/>
              </a:rPr>
              <a:t>Khi </a:t>
            </a:r>
            <a:r>
              <a:rPr lang="en-US" sz="4399" dirty="0" err="1">
                <a:solidFill>
                  <a:srgbClr val="EE4036"/>
                </a:solidFill>
                <a:latin typeface="Averta Std ExtraBold" panose="00000900000000000000" pitchFamily="50" charset="0"/>
              </a:rPr>
              <a:t>bụi</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vào</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mắt</a:t>
            </a:r>
            <a:r>
              <a:rPr lang="en-US" sz="4399" dirty="0">
                <a:solidFill>
                  <a:srgbClr val="EE4036"/>
                </a:solidFill>
                <a:latin typeface="Averta Std ExtraBold" panose="00000900000000000000" pitchFamily="50" charset="0"/>
              </a:rPr>
              <a:t>, ta </a:t>
            </a:r>
            <a:r>
              <a:rPr lang="en-US" sz="4399" dirty="0" err="1">
                <a:solidFill>
                  <a:srgbClr val="EE4036"/>
                </a:solidFill>
                <a:latin typeface="Averta Std ExtraBold" panose="00000900000000000000" pitchFamily="50" charset="0"/>
              </a:rPr>
              <a:t>thường</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dụi</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làm</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mắt</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đỏ</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tên</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bụi</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đã</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lọt</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vào</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phần</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nào</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của</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mắt</a:t>
            </a:r>
            <a:r>
              <a:rPr lang="en-US" sz="4399" dirty="0">
                <a:solidFill>
                  <a:srgbClr val="EE4036"/>
                </a:solidFill>
                <a:latin typeface="Averta Std ExtraBold" panose="00000900000000000000" pitchFamily="50" charset="0"/>
              </a:rPr>
              <a:t>?</a:t>
            </a: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012859" y="4497180"/>
            <a:ext cx="3848552" cy="880242"/>
            <a:chOff x="4037538" y="4547895"/>
            <a:chExt cx="3849554"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817807"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4949756" y="4726520"/>
              <a:ext cx="2735321" cy="523220"/>
            </a:xfrm>
            <a:prstGeom prst="rect">
              <a:avLst/>
            </a:prstGeom>
            <a:noFill/>
          </p:spPr>
          <p:txBody>
            <a:bodyPr wrap="square">
              <a:spAutoFit/>
            </a:bodyPr>
            <a:lstStyle/>
            <a:p>
              <a:pPr algn="ctr" defTabSz="914126"/>
              <a:r>
                <a:rPr lang="en-US" sz="2699" dirty="0" err="1">
                  <a:solidFill>
                    <a:srgbClr val="EE4036"/>
                  </a:solidFill>
                  <a:latin typeface="Averta Std ExtraBold" panose="00000900000000000000" pitchFamily="50" charset="0"/>
                </a:rPr>
                <a:t>Đây</a:t>
              </a:r>
              <a:r>
                <a:rPr lang="en-US" sz="2699" dirty="0">
                  <a:solidFill>
                    <a:srgbClr val="EE4036"/>
                  </a:solidFill>
                  <a:latin typeface="Averta Std ExtraBold" panose="00000900000000000000" pitchFamily="50" charset="0"/>
                </a:rPr>
                <a:t> </a:t>
              </a:r>
              <a:r>
                <a:rPr lang="en-US" sz="2699" dirty="0" err="1">
                  <a:solidFill>
                    <a:srgbClr val="EE4036"/>
                  </a:solidFill>
                  <a:latin typeface="Averta Std ExtraBold" panose="00000900000000000000" pitchFamily="50" charset="0"/>
                </a:rPr>
                <a:t>là</a:t>
              </a:r>
              <a:r>
                <a:rPr lang="en-US" sz="2699" dirty="0">
                  <a:solidFill>
                    <a:srgbClr val="EE4036"/>
                  </a:solidFill>
                  <a:latin typeface="Averta Std ExtraBold" panose="00000900000000000000" pitchFamily="50" charset="0"/>
                </a:rPr>
                <a:t> </a:t>
              </a:r>
              <a:r>
                <a:rPr lang="en-US" sz="2699" dirty="0" err="1">
                  <a:solidFill>
                    <a:srgbClr val="EE4036"/>
                  </a:solidFill>
                  <a:latin typeface="Averta Std ExtraBold" panose="00000900000000000000" pitchFamily="50" charset="0"/>
                </a:rPr>
                <a:t>gì</a:t>
              </a:r>
              <a:r>
                <a:rPr lang="en-US" sz="2699" dirty="0">
                  <a:solidFill>
                    <a:srgbClr val="EE4036"/>
                  </a:solidFill>
                  <a:latin typeface="Averta Std ExtraBold" panose="00000900000000000000" pitchFamily="50"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pic>
        <p:nvPicPr>
          <p:cNvPr id="136" name="Picture 135">
            <a:extLst>
              <a:ext uri="{FF2B5EF4-FFF2-40B4-BE49-F238E27FC236}">
                <a16:creationId xmlns:a16="http://schemas.microsoft.com/office/drawing/2014/main" id="{E2A24C98-35A3-45FF-9431-2BE835010581}"/>
              </a:ext>
            </a:extLst>
          </p:cNvPr>
          <p:cNvPicPr>
            <a:picLocks noChangeAspect="1"/>
          </p:cNvPicPr>
          <p:nvPr/>
        </p:nvPicPr>
        <p:blipFill>
          <a:blip r:embed="rId9"/>
          <a:stretch>
            <a:fillRect/>
          </a:stretch>
        </p:blipFill>
        <p:spPr>
          <a:xfrm>
            <a:off x="4296465" y="-631090"/>
            <a:ext cx="359906" cy="214559"/>
          </a:xfrm>
          <a:prstGeom prst="rect">
            <a:avLst/>
          </a:prstGeom>
        </p:spPr>
      </p:pic>
      <p:pic>
        <p:nvPicPr>
          <p:cNvPr id="137" name="Picture 136">
            <a:extLst>
              <a:ext uri="{FF2B5EF4-FFF2-40B4-BE49-F238E27FC236}">
                <a16:creationId xmlns:a16="http://schemas.microsoft.com/office/drawing/2014/main" id="{6F0C86CA-0091-4117-BFEC-2073208776D8}"/>
              </a:ext>
            </a:extLst>
          </p:cNvPr>
          <p:cNvPicPr>
            <a:picLocks noChangeAspect="1"/>
          </p:cNvPicPr>
          <p:nvPr/>
        </p:nvPicPr>
        <p:blipFill>
          <a:blip r:embed="rId10"/>
          <a:stretch>
            <a:fillRect/>
          </a:stretch>
        </p:blipFill>
        <p:spPr>
          <a:xfrm>
            <a:off x="2022362" y="-680213"/>
            <a:ext cx="359906" cy="214559"/>
          </a:xfrm>
          <a:prstGeom prst="rect">
            <a:avLst/>
          </a:prstGeom>
        </p:spPr>
      </p:pic>
      <p:pic>
        <p:nvPicPr>
          <p:cNvPr id="138" name="Picture 137">
            <a:extLst>
              <a:ext uri="{FF2B5EF4-FFF2-40B4-BE49-F238E27FC236}">
                <a16:creationId xmlns:a16="http://schemas.microsoft.com/office/drawing/2014/main" id="{68C8D11E-0AFE-4F7B-B87C-5545F5E6C086}"/>
              </a:ext>
            </a:extLst>
          </p:cNvPr>
          <p:cNvPicPr>
            <a:picLocks noChangeAspect="1"/>
          </p:cNvPicPr>
          <p:nvPr/>
        </p:nvPicPr>
        <p:blipFill>
          <a:blip r:embed="rId11"/>
          <a:stretch>
            <a:fillRect/>
          </a:stretch>
        </p:blipFill>
        <p:spPr>
          <a:xfrm>
            <a:off x="3561476" y="-1010630"/>
            <a:ext cx="359906" cy="218018"/>
          </a:xfrm>
          <a:prstGeom prst="rect">
            <a:avLst/>
          </a:prstGeom>
        </p:spPr>
      </p:pic>
      <p:pic>
        <p:nvPicPr>
          <p:cNvPr id="139" name="Picture 138">
            <a:extLst>
              <a:ext uri="{FF2B5EF4-FFF2-40B4-BE49-F238E27FC236}">
                <a16:creationId xmlns:a16="http://schemas.microsoft.com/office/drawing/2014/main" id="{0D814C9E-BF3B-4291-BE98-A970F732C6DC}"/>
              </a:ext>
            </a:extLst>
          </p:cNvPr>
          <p:cNvPicPr>
            <a:picLocks noChangeAspect="1"/>
          </p:cNvPicPr>
          <p:nvPr/>
        </p:nvPicPr>
        <p:blipFill>
          <a:blip r:embed="rId12"/>
          <a:stretch>
            <a:fillRect/>
          </a:stretch>
        </p:blipFill>
        <p:spPr>
          <a:xfrm>
            <a:off x="5328308" y="-719058"/>
            <a:ext cx="359906" cy="218018"/>
          </a:xfrm>
          <a:prstGeom prst="rect">
            <a:avLst/>
          </a:prstGeom>
        </p:spPr>
      </p:pic>
      <p:pic>
        <p:nvPicPr>
          <p:cNvPr id="140" name="Picture 139">
            <a:extLst>
              <a:ext uri="{FF2B5EF4-FFF2-40B4-BE49-F238E27FC236}">
                <a16:creationId xmlns:a16="http://schemas.microsoft.com/office/drawing/2014/main" id="{1045EAEC-7CAA-4B81-B22A-BBDE414E6E99}"/>
              </a:ext>
            </a:extLst>
          </p:cNvPr>
          <p:cNvPicPr>
            <a:picLocks noChangeAspect="1"/>
          </p:cNvPicPr>
          <p:nvPr/>
        </p:nvPicPr>
        <p:blipFill>
          <a:blip r:embed="rId13"/>
          <a:stretch>
            <a:fillRect/>
          </a:stretch>
        </p:blipFill>
        <p:spPr>
          <a:xfrm>
            <a:off x="10148971" y="-649354"/>
            <a:ext cx="359906" cy="214559"/>
          </a:xfrm>
          <a:prstGeom prst="rect">
            <a:avLst/>
          </a:prstGeom>
        </p:spPr>
      </p:pic>
      <p:pic>
        <p:nvPicPr>
          <p:cNvPr id="141" name="Picture 140">
            <a:extLst>
              <a:ext uri="{FF2B5EF4-FFF2-40B4-BE49-F238E27FC236}">
                <a16:creationId xmlns:a16="http://schemas.microsoft.com/office/drawing/2014/main" id="{E1EAAEDC-5B63-4ABF-950D-A3661A34B2A3}"/>
              </a:ext>
            </a:extLst>
          </p:cNvPr>
          <p:cNvPicPr>
            <a:picLocks noChangeAspect="1"/>
          </p:cNvPicPr>
          <p:nvPr/>
        </p:nvPicPr>
        <p:blipFill>
          <a:blip r:embed="rId14"/>
          <a:stretch>
            <a:fillRect/>
          </a:stretch>
        </p:blipFill>
        <p:spPr>
          <a:xfrm>
            <a:off x="7476920" y="-1101053"/>
            <a:ext cx="359906" cy="218018"/>
          </a:xfrm>
          <a:prstGeom prst="rect">
            <a:avLst/>
          </a:prstGeom>
        </p:spPr>
      </p:pic>
      <p:pic>
        <p:nvPicPr>
          <p:cNvPr id="142" name="Picture 141">
            <a:extLst>
              <a:ext uri="{FF2B5EF4-FFF2-40B4-BE49-F238E27FC236}">
                <a16:creationId xmlns:a16="http://schemas.microsoft.com/office/drawing/2014/main" id="{396E1D2C-F1DE-4F25-81DA-6E6028E048F9}"/>
              </a:ext>
            </a:extLst>
          </p:cNvPr>
          <p:cNvPicPr>
            <a:picLocks noChangeAspect="1"/>
          </p:cNvPicPr>
          <p:nvPr/>
        </p:nvPicPr>
        <p:blipFill>
          <a:blip r:embed="rId15"/>
          <a:stretch>
            <a:fillRect/>
          </a:stretch>
        </p:blipFill>
        <p:spPr>
          <a:xfrm>
            <a:off x="8381505" y="-592875"/>
            <a:ext cx="359906" cy="214559"/>
          </a:xfrm>
          <a:prstGeom prst="rect">
            <a:avLst/>
          </a:prstGeom>
        </p:spPr>
      </p:pic>
      <p:pic>
        <p:nvPicPr>
          <p:cNvPr id="143" name="Picture 142">
            <a:extLst>
              <a:ext uri="{FF2B5EF4-FFF2-40B4-BE49-F238E27FC236}">
                <a16:creationId xmlns:a16="http://schemas.microsoft.com/office/drawing/2014/main" id="{C67324EB-D3F2-4F0B-B911-CDA7A8304F3D}"/>
              </a:ext>
            </a:extLst>
          </p:cNvPr>
          <p:cNvPicPr>
            <a:picLocks noChangeAspect="1"/>
          </p:cNvPicPr>
          <p:nvPr/>
        </p:nvPicPr>
        <p:blipFill>
          <a:blip r:embed="rId16"/>
          <a:stretch>
            <a:fillRect/>
          </a:stretch>
        </p:blipFill>
        <p:spPr>
          <a:xfrm>
            <a:off x="9156703" y="-634549"/>
            <a:ext cx="359906" cy="218018"/>
          </a:xfrm>
          <a:prstGeom prst="rect">
            <a:avLst/>
          </a:prstGeom>
        </p:spPr>
      </p:pic>
      <p:pic>
        <p:nvPicPr>
          <p:cNvPr id="144" name="Picture 143">
            <a:extLst>
              <a:ext uri="{FF2B5EF4-FFF2-40B4-BE49-F238E27FC236}">
                <a16:creationId xmlns:a16="http://schemas.microsoft.com/office/drawing/2014/main" id="{BDB067EA-AB66-4605-8786-F0BD17037F44}"/>
              </a:ext>
            </a:extLst>
          </p:cNvPr>
          <p:cNvPicPr>
            <a:picLocks noChangeAspect="1"/>
          </p:cNvPicPr>
          <p:nvPr/>
        </p:nvPicPr>
        <p:blipFill>
          <a:blip r:embed="rId17"/>
          <a:stretch>
            <a:fillRect/>
          </a:stretch>
        </p:blipFill>
        <p:spPr>
          <a:xfrm>
            <a:off x="6912564" y="-556051"/>
            <a:ext cx="359906" cy="218018"/>
          </a:xfrm>
          <a:prstGeom prst="rect">
            <a:avLst/>
          </a:prstGeom>
        </p:spPr>
      </p:pic>
      <p:pic>
        <p:nvPicPr>
          <p:cNvPr id="145" name="Picture 144">
            <a:extLst>
              <a:ext uri="{FF2B5EF4-FFF2-40B4-BE49-F238E27FC236}">
                <a16:creationId xmlns:a16="http://schemas.microsoft.com/office/drawing/2014/main" id="{D59F442C-9BB5-43D0-B284-8EFE7D9150AA}"/>
              </a:ext>
            </a:extLst>
          </p:cNvPr>
          <p:cNvPicPr>
            <a:picLocks noChangeAspect="1"/>
          </p:cNvPicPr>
          <p:nvPr/>
        </p:nvPicPr>
        <p:blipFill>
          <a:blip r:embed="rId18"/>
          <a:stretch>
            <a:fillRect/>
          </a:stretch>
        </p:blipFill>
        <p:spPr>
          <a:xfrm>
            <a:off x="2749158" y="-705460"/>
            <a:ext cx="359906" cy="218018"/>
          </a:xfrm>
          <a:prstGeom prst="rect">
            <a:avLst/>
          </a:prstGeom>
        </p:spPr>
      </p:pic>
      <p:pic>
        <p:nvPicPr>
          <p:cNvPr id="146" name="Picture 145">
            <a:extLst>
              <a:ext uri="{FF2B5EF4-FFF2-40B4-BE49-F238E27FC236}">
                <a16:creationId xmlns:a16="http://schemas.microsoft.com/office/drawing/2014/main" id="{7DB10253-8425-4F19-B995-DCA5C90F411A}"/>
              </a:ext>
            </a:extLst>
          </p:cNvPr>
          <p:cNvPicPr>
            <a:picLocks noChangeAspect="1"/>
          </p:cNvPicPr>
          <p:nvPr/>
        </p:nvPicPr>
        <p:blipFill>
          <a:blip r:embed="rId10"/>
          <a:stretch>
            <a:fillRect/>
          </a:stretch>
        </p:blipFill>
        <p:spPr>
          <a:xfrm>
            <a:off x="6870902" y="-853256"/>
            <a:ext cx="359906" cy="214559"/>
          </a:xfrm>
          <a:prstGeom prst="rect">
            <a:avLst/>
          </a:prstGeom>
        </p:spPr>
      </p:pic>
      <p:pic>
        <p:nvPicPr>
          <p:cNvPr id="147" name="Picture 146">
            <a:extLst>
              <a:ext uri="{FF2B5EF4-FFF2-40B4-BE49-F238E27FC236}">
                <a16:creationId xmlns:a16="http://schemas.microsoft.com/office/drawing/2014/main" id="{A9DFF7EA-3F47-420E-BAB4-B4D4EAC8CE20}"/>
              </a:ext>
            </a:extLst>
          </p:cNvPr>
          <p:cNvPicPr>
            <a:picLocks noChangeAspect="1"/>
          </p:cNvPicPr>
          <p:nvPr/>
        </p:nvPicPr>
        <p:blipFill>
          <a:blip r:embed="rId11"/>
          <a:stretch>
            <a:fillRect/>
          </a:stretch>
        </p:blipFill>
        <p:spPr>
          <a:xfrm>
            <a:off x="8410016" y="-1183672"/>
            <a:ext cx="359906" cy="218018"/>
          </a:xfrm>
          <a:prstGeom prst="rect">
            <a:avLst/>
          </a:prstGeom>
        </p:spPr>
      </p:pic>
      <p:pic>
        <p:nvPicPr>
          <p:cNvPr id="148" name="Picture 147">
            <a:extLst>
              <a:ext uri="{FF2B5EF4-FFF2-40B4-BE49-F238E27FC236}">
                <a16:creationId xmlns:a16="http://schemas.microsoft.com/office/drawing/2014/main" id="{CB19D85A-DBE2-4D1C-81E5-7D5F799CB541}"/>
              </a:ext>
            </a:extLst>
          </p:cNvPr>
          <p:cNvPicPr>
            <a:picLocks noChangeAspect="1"/>
          </p:cNvPicPr>
          <p:nvPr/>
        </p:nvPicPr>
        <p:blipFill>
          <a:blip r:embed="rId18"/>
          <a:stretch>
            <a:fillRect/>
          </a:stretch>
        </p:blipFill>
        <p:spPr>
          <a:xfrm>
            <a:off x="7597698" y="-878503"/>
            <a:ext cx="359906" cy="218018"/>
          </a:xfrm>
          <a:prstGeom prst="rect">
            <a:avLst/>
          </a:prstGeom>
        </p:spPr>
      </p:pic>
      <p:pic>
        <p:nvPicPr>
          <p:cNvPr id="149" name="Picture 148">
            <a:extLst>
              <a:ext uri="{FF2B5EF4-FFF2-40B4-BE49-F238E27FC236}">
                <a16:creationId xmlns:a16="http://schemas.microsoft.com/office/drawing/2014/main" id="{1571BFB6-F40C-4995-A85E-E041985AA4EE}"/>
              </a:ext>
            </a:extLst>
          </p:cNvPr>
          <p:cNvPicPr>
            <a:picLocks noChangeAspect="1"/>
          </p:cNvPicPr>
          <p:nvPr/>
        </p:nvPicPr>
        <p:blipFill>
          <a:blip r:embed="rId12"/>
          <a:stretch>
            <a:fillRect/>
          </a:stretch>
        </p:blipFill>
        <p:spPr>
          <a:xfrm>
            <a:off x="700152" y="-564631"/>
            <a:ext cx="359906" cy="218018"/>
          </a:xfrm>
          <a:prstGeom prst="rect">
            <a:avLst/>
          </a:prstGeom>
        </p:spPr>
      </p:pic>
      <p:pic>
        <p:nvPicPr>
          <p:cNvPr id="150" name="Picture 149">
            <a:extLst>
              <a:ext uri="{FF2B5EF4-FFF2-40B4-BE49-F238E27FC236}">
                <a16:creationId xmlns:a16="http://schemas.microsoft.com/office/drawing/2014/main" id="{4CE6C58B-82FB-4AC7-AD34-D55656BEEFAF}"/>
              </a:ext>
            </a:extLst>
          </p:cNvPr>
          <p:cNvPicPr>
            <a:picLocks noChangeAspect="1"/>
          </p:cNvPicPr>
          <p:nvPr/>
        </p:nvPicPr>
        <p:blipFill>
          <a:blip r:embed="rId13"/>
          <a:stretch>
            <a:fillRect/>
          </a:stretch>
        </p:blipFill>
        <p:spPr>
          <a:xfrm>
            <a:off x="1630835" y="-979817"/>
            <a:ext cx="359906" cy="214559"/>
          </a:xfrm>
          <a:prstGeom prst="rect">
            <a:avLst/>
          </a:prstGeom>
        </p:spPr>
      </p:pic>
      <p:pic>
        <p:nvPicPr>
          <p:cNvPr id="151" name="Picture 150">
            <a:extLst>
              <a:ext uri="{FF2B5EF4-FFF2-40B4-BE49-F238E27FC236}">
                <a16:creationId xmlns:a16="http://schemas.microsoft.com/office/drawing/2014/main" id="{669FFAF8-4030-42C1-8181-04368FB8726A}"/>
              </a:ext>
            </a:extLst>
          </p:cNvPr>
          <p:cNvPicPr>
            <a:picLocks noChangeAspect="1"/>
          </p:cNvPicPr>
          <p:nvPr/>
        </p:nvPicPr>
        <p:blipFill>
          <a:blip r:embed="rId14"/>
          <a:stretch>
            <a:fillRect/>
          </a:stretch>
        </p:blipFill>
        <p:spPr>
          <a:xfrm>
            <a:off x="2848765" y="-946625"/>
            <a:ext cx="359906" cy="218018"/>
          </a:xfrm>
          <a:prstGeom prst="rect">
            <a:avLst/>
          </a:prstGeom>
        </p:spPr>
      </p:pic>
      <p:pic>
        <p:nvPicPr>
          <p:cNvPr id="152" name="Picture 151">
            <a:extLst>
              <a:ext uri="{FF2B5EF4-FFF2-40B4-BE49-F238E27FC236}">
                <a16:creationId xmlns:a16="http://schemas.microsoft.com/office/drawing/2014/main" id="{91E80C74-3176-4BBC-BD54-D2910A4B7BAC}"/>
              </a:ext>
            </a:extLst>
          </p:cNvPr>
          <p:cNvPicPr>
            <a:picLocks noChangeAspect="1"/>
          </p:cNvPicPr>
          <p:nvPr/>
        </p:nvPicPr>
        <p:blipFill>
          <a:blip r:embed="rId10"/>
          <a:stretch>
            <a:fillRect/>
          </a:stretch>
        </p:blipFill>
        <p:spPr>
          <a:xfrm>
            <a:off x="2242746" y="-698828"/>
            <a:ext cx="359906" cy="214559"/>
          </a:xfrm>
          <a:prstGeom prst="rect">
            <a:avLst/>
          </a:prstGeom>
        </p:spPr>
      </p:pic>
      <p:pic>
        <p:nvPicPr>
          <p:cNvPr id="153" name="Picture 152">
            <a:extLst>
              <a:ext uri="{FF2B5EF4-FFF2-40B4-BE49-F238E27FC236}">
                <a16:creationId xmlns:a16="http://schemas.microsoft.com/office/drawing/2014/main" id="{BF80EC7E-5859-465E-8871-B259D7CF0038}"/>
              </a:ext>
            </a:extLst>
          </p:cNvPr>
          <p:cNvPicPr>
            <a:picLocks noChangeAspect="1"/>
          </p:cNvPicPr>
          <p:nvPr/>
        </p:nvPicPr>
        <p:blipFill>
          <a:blip r:embed="rId11"/>
          <a:stretch>
            <a:fillRect/>
          </a:stretch>
        </p:blipFill>
        <p:spPr>
          <a:xfrm>
            <a:off x="3781861" y="-1029245"/>
            <a:ext cx="359906" cy="218018"/>
          </a:xfrm>
          <a:prstGeom prst="rect">
            <a:avLst/>
          </a:prstGeom>
        </p:spPr>
      </p:pic>
      <p:pic>
        <p:nvPicPr>
          <p:cNvPr id="154" name="Picture 153">
            <a:extLst>
              <a:ext uri="{FF2B5EF4-FFF2-40B4-BE49-F238E27FC236}">
                <a16:creationId xmlns:a16="http://schemas.microsoft.com/office/drawing/2014/main" id="{CFCC4645-75D6-4985-BB16-8B625A7F7030}"/>
              </a:ext>
            </a:extLst>
          </p:cNvPr>
          <p:cNvPicPr>
            <a:picLocks noChangeAspect="1"/>
          </p:cNvPicPr>
          <p:nvPr/>
        </p:nvPicPr>
        <p:blipFill>
          <a:blip r:embed="rId18"/>
          <a:stretch>
            <a:fillRect/>
          </a:stretch>
        </p:blipFill>
        <p:spPr>
          <a:xfrm>
            <a:off x="2969542" y="-724075"/>
            <a:ext cx="359906" cy="218018"/>
          </a:xfrm>
          <a:prstGeom prst="rect">
            <a:avLst/>
          </a:prstGeom>
        </p:spPr>
      </p:pic>
      <p:pic>
        <p:nvPicPr>
          <p:cNvPr id="155" name="Picture 154">
            <a:extLst>
              <a:ext uri="{FF2B5EF4-FFF2-40B4-BE49-F238E27FC236}">
                <a16:creationId xmlns:a16="http://schemas.microsoft.com/office/drawing/2014/main" id="{2A628FAA-7798-4AE3-9E71-65587129DF17}"/>
              </a:ext>
            </a:extLst>
          </p:cNvPr>
          <p:cNvPicPr>
            <a:picLocks noChangeAspect="1"/>
          </p:cNvPicPr>
          <p:nvPr/>
        </p:nvPicPr>
        <p:blipFill>
          <a:blip r:embed="rId11"/>
          <a:stretch>
            <a:fillRect/>
          </a:stretch>
        </p:blipFill>
        <p:spPr>
          <a:xfrm>
            <a:off x="5979548" y="-1009014"/>
            <a:ext cx="359906" cy="218018"/>
          </a:xfrm>
          <a:prstGeom prst="rect">
            <a:avLst/>
          </a:prstGeom>
        </p:spPr>
      </p:pic>
      <p:pic>
        <p:nvPicPr>
          <p:cNvPr id="156" name="Picture 155">
            <a:extLst>
              <a:ext uri="{FF2B5EF4-FFF2-40B4-BE49-F238E27FC236}">
                <a16:creationId xmlns:a16="http://schemas.microsoft.com/office/drawing/2014/main" id="{9A00F9A9-3E3F-4628-9532-16A3E13760BC}"/>
              </a:ext>
            </a:extLst>
          </p:cNvPr>
          <p:cNvPicPr>
            <a:picLocks noChangeAspect="1"/>
          </p:cNvPicPr>
          <p:nvPr/>
        </p:nvPicPr>
        <p:blipFill>
          <a:blip r:embed="rId13"/>
          <a:stretch>
            <a:fillRect/>
          </a:stretch>
        </p:blipFill>
        <p:spPr>
          <a:xfrm>
            <a:off x="4048907" y="-978201"/>
            <a:ext cx="359906" cy="214559"/>
          </a:xfrm>
          <a:prstGeom prst="rect">
            <a:avLst/>
          </a:prstGeom>
        </p:spPr>
      </p:pic>
      <p:pic>
        <p:nvPicPr>
          <p:cNvPr id="157" name="Picture 156">
            <a:extLst>
              <a:ext uri="{FF2B5EF4-FFF2-40B4-BE49-F238E27FC236}">
                <a16:creationId xmlns:a16="http://schemas.microsoft.com/office/drawing/2014/main" id="{177AA96B-48C8-4C60-B922-9ABA2EE54110}"/>
              </a:ext>
            </a:extLst>
          </p:cNvPr>
          <p:cNvPicPr>
            <a:picLocks noChangeAspect="1"/>
          </p:cNvPicPr>
          <p:nvPr/>
        </p:nvPicPr>
        <p:blipFill>
          <a:blip r:embed="rId14"/>
          <a:stretch>
            <a:fillRect/>
          </a:stretch>
        </p:blipFill>
        <p:spPr>
          <a:xfrm>
            <a:off x="5266837" y="-945010"/>
            <a:ext cx="359906" cy="218018"/>
          </a:xfrm>
          <a:prstGeom prst="rect">
            <a:avLst/>
          </a:prstGeom>
        </p:spPr>
      </p:pic>
      <p:pic>
        <p:nvPicPr>
          <p:cNvPr id="158" name="Picture 157">
            <a:extLst>
              <a:ext uri="{FF2B5EF4-FFF2-40B4-BE49-F238E27FC236}">
                <a16:creationId xmlns:a16="http://schemas.microsoft.com/office/drawing/2014/main" id="{7D34D429-619F-4567-AE95-0002F7F728BE}"/>
              </a:ext>
            </a:extLst>
          </p:cNvPr>
          <p:cNvPicPr>
            <a:picLocks noChangeAspect="1"/>
          </p:cNvPicPr>
          <p:nvPr/>
        </p:nvPicPr>
        <p:blipFill>
          <a:blip r:embed="rId11"/>
          <a:stretch>
            <a:fillRect/>
          </a:stretch>
        </p:blipFill>
        <p:spPr>
          <a:xfrm>
            <a:off x="6199933" y="-1027629"/>
            <a:ext cx="359906" cy="218018"/>
          </a:xfrm>
          <a:prstGeom prst="rect">
            <a:avLst/>
          </a:prstGeom>
        </p:spPr>
      </p:pic>
      <p:pic>
        <p:nvPicPr>
          <p:cNvPr id="159" name="Picture 158">
            <a:extLst>
              <a:ext uri="{FF2B5EF4-FFF2-40B4-BE49-F238E27FC236}">
                <a16:creationId xmlns:a16="http://schemas.microsoft.com/office/drawing/2014/main" id="{77044C68-7973-4EA4-AFFF-3066205CECAF}"/>
              </a:ext>
            </a:extLst>
          </p:cNvPr>
          <p:cNvPicPr>
            <a:picLocks noChangeAspect="1"/>
          </p:cNvPicPr>
          <p:nvPr/>
        </p:nvPicPr>
        <p:blipFill>
          <a:blip r:embed="rId14"/>
          <a:stretch>
            <a:fillRect/>
          </a:stretch>
        </p:blipFill>
        <p:spPr>
          <a:xfrm>
            <a:off x="5158989" y="-577380"/>
            <a:ext cx="359906" cy="218018"/>
          </a:xfrm>
          <a:prstGeom prst="rect">
            <a:avLst/>
          </a:prstGeom>
        </p:spPr>
      </p:pic>
      <p:pic>
        <p:nvPicPr>
          <p:cNvPr id="160" name="Picture 159">
            <a:extLst>
              <a:ext uri="{FF2B5EF4-FFF2-40B4-BE49-F238E27FC236}">
                <a16:creationId xmlns:a16="http://schemas.microsoft.com/office/drawing/2014/main" id="{B54F87DA-BE54-437B-85B3-5691899ADA41}"/>
              </a:ext>
            </a:extLst>
          </p:cNvPr>
          <p:cNvPicPr>
            <a:picLocks noChangeAspect="1"/>
          </p:cNvPicPr>
          <p:nvPr/>
        </p:nvPicPr>
        <p:blipFill>
          <a:blip r:embed="rId10"/>
          <a:stretch>
            <a:fillRect/>
          </a:stretch>
        </p:blipFill>
        <p:spPr>
          <a:xfrm>
            <a:off x="4552971" y="-329583"/>
            <a:ext cx="359906" cy="214559"/>
          </a:xfrm>
          <a:prstGeom prst="rect">
            <a:avLst/>
          </a:prstGeom>
        </p:spPr>
      </p:pic>
      <p:pic>
        <p:nvPicPr>
          <p:cNvPr id="161" name="Picture 160">
            <a:extLst>
              <a:ext uri="{FF2B5EF4-FFF2-40B4-BE49-F238E27FC236}">
                <a16:creationId xmlns:a16="http://schemas.microsoft.com/office/drawing/2014/main" id="{750F0249-3D57-4EA8-B6F3-CA5D1360BF14}"/>
              </a:ext>
            </a:extLst>
          </p:cNvPr>
          <p:cNvPicPr>
            <a:picLocks noChangeAspect="1"/>
          </p:cNvPicPr>
          <p:nvPr/>
        </p:nvPicPr>
        <p:blipFill>
          <a:blip r:embed="rId11"/>
          <a:stretch>
            <a:fillRect/>
          </a:stretch>
        </p:blipFill>
        <p:spPr>
          <a:xfrm>
            <a:off x="6092085" y="-660000"/>
            <a:ext cx="359906" cy="218018"/>
          </a:xfrm>
          <a:prstGeom prst="rect">
            <a:avLst/>
          </a:prstGeom>
        </p:spPr>
      </p:pic>
      <p:pic>
        <p:nvPicPr>
          <p:cNvPr id="162" name="Picture 161">
            <a:extLst>
              <a:ext uri="{FF2B5EF4-FFF2-40B4-BE49-F238E27FC236}">
                <a16:creationId xmlns:a16="http://schemas.microsoft.com/office/drawing/2014/main" id="{8845B16D-EB99-4335-B391-498FC4C4C7E4}"/>
              </a:ext>
            </a:extLst>
          </p:cNvPr>
          <p:cNvPicPr>
            <a:picLocks noChangeAspect="1"/>
          </p:cNvPicPr>
          <p:nvPr/>
        </p:nvPicPr>
        <p:blipFill>
          <a:blip r:embed="rId18"/>
          <a:stretch>
            <a:fillRect/>
          </a:stretch>
        </p:blipFill>
        <p:spPr>
          <a:xfrm>
            <a:off x="5279766" y="-354830"/>
            <a:ext cx="359906" cy="218018"/>
          </a:xfrm>
          <a:prstGeom prst="rect">
            <a:avLst/>
          </a:prstGeom>
        </p:spPr>
      </p:pic>
      <p:pic>
        <p:nvPicPr>
          <p:cNvPr id="163" name="Picture 162">
            <a:extLst>
              <a:ext uri="{FF2B5EF4-FFF2-40B4-BE49-F238E27FC236}">
                <a16:creationId xmlns:a16="http://schemas.microsoft.com/office/drawing/2014/main" id="{1C125569-1989-4359-9AB3-9A5179BE08F7}"/>
              </a:ext>
            </a:extLst>
          </p:cNvPr>
          <p:cNvPicPr>
            <a:picLocks noChangeAspect="1"/>
          </p:cNvPicPr>
          <p:nvPr/>
        </p:nvPicPr>
        <p:blipFill>
          <a:blip r:embed="rId11"/>
          <a:stretch>
            <a:fillRect/>
          </a:stretch>
        </p:blipFill>
        <p:spPr>
          <a:xfrm>
            <a:off x="3661617" y="-485341"/>
            <a:ext cx="359906" cy="218018"/>
          </a:xfrm>
          <a:prstGeom prst="rect">
            <a:avLst/>
          </a:prstGeom>
        </p:spPr>
      </p:pic>
      <p:pic>
        <p:nvPicPr>
          <p:cNvPr id="164" name="Picture 163">
            <a:extLst>
              <a:ext uri="{FF2B5EF4-FFF2-40B4-BE49-F238E27FC236}">
                <a16:creationId xmlns:a16="http://schemas.microsoft.com/office/drawing/2014/main" id="{292483AD-5130-449D-A62E-D13857C9C572}"/>
              </a:ext>
            </a:extLst>
          </p:cNvPr>
          <p:cNvPicPr>
            <a:picLocks noChangeAspect="1"/>
          </p:cNvPicPr>
          <p:nvPr/>
        </p:nvPicPr>
        <p:blipFill>
          <a:blip r:embed="rId11"/>
          <a:stretch>
            <a:fillRect/>
          </a:stretch>
        </p:blipFill>
        <p:spPr>
          <a:xfrm>
            <a:off x="3882001" y="-503957"/>
            <a:ext cx="359906" cy="218018"/>
          </a:xfrm>
          <a:prstGeom prst="rect">
            <a:avLst/>
          </a:prstGeom>
        </p:spPr>
      </p:pic>
      <p:sp>
        <p:nvSpPr>
          <p:cNvPr id="54" name="!!o1a">
            <a:extLst>
              <a:ext uri="{FF2B5EF4-FFF2-40B4-BE49-F238E27FC236}">
                <a16:creationId xmlns:a16="http://schemas.microsoft.com/office/drawing/2014/main" id="{55FE51F7-7B24-4A4A-8D9C-8AEE53BF7AB9}"/>
              </a:ext>
            </a:extLst>
          </p:cNvPr>
          <p:cNvSpPr/>
          <p:nvPr/>
        </p:nvSpPr>
        <p:spPr>
          <a:xfrm>
            <a:off x="3205538" y="5689244"/>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2799">
              <a:solidFill>
                <a:prstClr val="white"/>
              </a:solidFill>
              <a:latin typeface="A2.Jovis-WorkSansRegular-San"/>
            </a:endParaRPr>
          </a:p>
        </p:txBody>
      </p:sp>
      <p:sp>
        <p:nvSpPr>
          <p:cNvPr id="55" name="!!o1b">
            <a:extLst>
              <a:ext uri="{FF2B5EF4-FFF2-40B4-BE49-F238E27FC236}">
                <a16:creationId xmlns:a16="http://schemas.microsoft.com/office/drawing/2014/main" id="{F94139EE-3B91-45F5-9EAB-4B3DEDD4EAD1}"/>
              </a:ext>
            </a:extLst>
          </p:cNvPr>
          <p:cNvSpPr/>
          <p:nvPr/>
        </p:nvSpPr>
        <p:spPr>
          <a:xfrm>
            <a:off x="4214046" y="5689244"/>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2799">
              <a:solidFill>
                <a:prstClr val="white"/>
              </a:solidFill>
              <a:latin typeface="A2.Jovis-WorkSansRegular-San"/>
            </a:endParaRPr>
          </a:p>
        </p:txBody>
      </p:sp>
      <p:sp>
        <p:nvSpPr>
          <p:cNvPr id="57" name="!!1a">
            <a:extLst>
              <a:ext uri="{FF2B5EF4-FFF2-40B4-BE49-F238E27FC236}">
                <a16:creationId xmlns:a16="http://schemas.microsoft.com/office/drawing/2014/main" id="{79DC2306-18A4-4D25-89F9-322ED89913A6}"/>
              </a:ext>
            </a:extLst>
          </p:cNvPr>
          <p:cNvSpPr txBox="1"/>
          <p:nvPr/>
        </p:nvSpPr>
        <p:spPr>
          <a:xfrm>
            <a:off x="3422641" y="5721982"/>
            <a:ext cx="462050"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à</a:t>
            </a:r>
          </a:p>
        </p:txBody>
      </p:sp>
      <p:sp>
        <p:nvSpPr>
          <p:cNvPr id="58" name="!!1b">
            <a:extLst>
              <a:ext uri="{FF2B5EF4-FFF2-40B4-BE49-F238E27FC236}">
                <a16:creationId xmlns:a16="http://schemas.microsoft.com/office/drawing/2014/main" id="{43A3519C-897D-4399-B468-322CC4AD5493}"/>
              </a:ext>
            </a:extLst>
          </p:cNvPr>
          <p:cNvSpPr txBox="1"/>
          <p:nvPr/>
        </p:nvSpPr>
        <p:spPr>
          <a:xfrm>
            <a:off x="4431149" y="5721982"/>
            <a:ext cx="462050"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65" name="!!o1c">
            <a:extLst>
              <a:ext uri="{FF2B5EF4-FFF2-40B4-BE49-F238E27FC236}">
                <a16:creationId xmlns:a16="http://schemas.microsoft.com/office/drawing/2014/main" id="{0221DB76-7F2C-42A3-A927-475C39E693E0}"/>
              </a:ext>
            </a:extLst>
          </p:cNvPr>
          <p:cNvSpPr/>
          <p:nvPr/>
        </p:nvSpPr>
        <p:spPr>
          <a:xfrm>
            <a:off x="5240085" y="5703095"/>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2799">
              <a:solidFill>
                <a:prstClr val="white"/>
              </a:solidFill>
              <a:latin typeface="A2.Jovis-WorkSansRegular-San"/>
            </a:endParaRPr>
          </a:p>
        </p:txBody>
      </p:sp>
      <p:sp>
        <p:nvSpPr>
          <p:cNvPr id="66" name="!!1c">
            <a:extLst>
              <a:ext uri="{FF2B5EF4-FFF2-40B4-BE49-F238E27FC236}">
                <a16:creationId xmlns:a16="http://schemas.microsoft.com/office/drawing/2014/main" id="{B63E422B-70F3-44E6-9626-6465118873E0}"/>
              </a:ext>
            </a:extLst>
          </p:cNvPr>
          <p:cNvSpPr txBox="1"/>
          <p:nvPr/>
        </p:nvSpPr>
        <p:spPr>
          <a:xfrm>
            <a:off x="5457188" y="5721982"/>
            <a:ext cx="462050"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g</a:t>
            </a:r>
          </a:p>
        </p:txBody>
      </p:sp>
      <p:sp>
        <p:nvSpPr>
          <p:cNvPr id="2" name="!!o1c">
            <a:extLst>
              <a:ext uri="{FF2B5EF4-FFF2-40B4-BE49-F238E27FC236}">
                <a16:creationId xmlns:a16="http://schemas.microsoft.com/office/drawing/2014/main" id="{09E6C109-BF60-34B7-0250-74FEBE973D07}"/>
              </a:ext>
            </a:extLst>
          </p:cNvPr>
          <p:cNvSpPr/>
          <p:nvPr/>
        </p:nvSpPr>
        <p:spPr>
          <a:xfrm>
            <a:off x="6250896" y="5735833"/>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2799">
              <a:solidFill>
                <a:prstClr val="white"/>
              </a:solidFill>
              <a:latin typeface="A2.Jovis-WorkSansRegular-San"/>
            </a:endParaRPr>
          </a:p>
        </p:txBody>
      </p:sp>
      <p:sp>
        <p:nvSpPr>
          <p:cNvPr id="3" name="!!1c">
            <a:extLst>
              <a:ext uri="{FF2B5EF4-FFF2-40B4-BE49-F238E27FC236}">
                <a16:creationId xmlns:a16="http://schemas.microsoft.com/office/drawing/2014/main" id="{EC3EB415-766F-2A5F-E966-95BC443B862E}"/>
              </a:ext>
            </a:extLst>
          </p:cNvPr>
          <p:cNvSpPr txBox="1"/>
          <p:nvPr/>
        </p:nvSpPr>
        <p:spPr>
          <a:xfrm>
            <a:off x="6467999" y="5754720"/>
            <a:ext cx="462050"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g</a:t>
            </a:r>
          </a:p>
        </p:txBody>
      </p:sp>
      <p:sp>
        <p:nvSpPr>
          <p:cNvPr id="4" name="!!o1c">
            <a:extLst>
              <a:ext uri="{FF2B5EF4-FFF2-40B4-BE49-F238E27FC236}">
                <a16:creationId xmlns:a16="http://schemas.microsoft.com/office/drawing/2014/main" id="{FFF44E70-AE69-1C7F-32DB-EA7F3265769D}"/>
              </a:ext>
            </a:extLst>
          </p:cNvPr>
          <p:cNvSpPr/>
          <p:nvPr/>
        </p:nvSpPr>
        <p:spPr>
          <a:xfrm>
            <a:off x="7261706" y="5737940"/>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2799">
              <a:solidFill>
                <a:prstClr val="white"/>
              </a:solidFill>
              <a:latin typeface="A2.Jovis-WorkSansRegular-San"/>
            </a:endParaRPr>
          </a:p>
        </p:txBody>
      </p:sp>
      <p:sp>
        <p:nvSpPr>
          <p:cNvPr id="5" name="!!1c">
            <a:extLst>
              <a:ext uri="{FF2B5EF4-FFF2-40B4-BE49-F238E27FC236}">
                <a16:creationId xmlns:a16="http://schemas.microsoft.com/office/drawing/2014/main" id="{8C9F324C-319B-0FC5-AD01-A50529CDC6FB}"/>
              </a:ext>
            </a:extLst>
          </p:cNvPr>
          <p:cNvSpPr txBox="1"/>
          <p:nvPr/>
        </p:nvSpPr>
        <p:spPr>
          <a:xfrm>
            <a:off x="7478809" y="5787459"/>
            <a:ext cx="462050" cy="830781"/>
          </a:xfrm>
          <a:prstGeom prst="rect">
            <a:avLst/>
          </a:prstGeom>
          <a:noFill/>
        </p:spPr>
        <p:txBody>
          <a:bodyPr wrap="square" rtlCol="0">
            <a:spAutoFit/>
          </a:bodyPr>
          <a:lstStyle/>
          <a:p>
            <a:pPr algn="ctr" defTabSz="914126"/>
            <a:r>
              <a:rPr lang="en-US" sz="47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i</a:t>
            </a:r>
            <a:endPar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6" name="!!o1c">
            <a:extLst>
              <a:ext uri="{FF2B5EF4-FFF2-40B4-BE49-F238E27FC236}">
                <a16:creationId xmlns:a16="http://schemas.microsoft.com/office/drawing/2014/main" id="{82D91A6C-B700-C1E0-BA0F-B419DA21FB38}"/>
              </a:ext>
            </a:extLst>
          </p:cNvPr>
          <p:cNvSpPr/>
          <p:nvPr/>
        </p:nvSpPr>
        <p:spPr>
          <a:xfrm>
            <a:off x="8272517" y="5735833"/>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2799">
              <a:solidFill>
                <a:prstClr val="white"/>
              </a:solidFill>
              <a:latin typeface="A2.Jovis-WorkSansRegular-San"/>
            </a:endParaRPr>
          </a:p>
        </p:txBody>
      </p:sp>
      <p:sp>
        <p:nvSpPr>
          <p:cNvPr id="9" name="!!1c">
            <a:extLst>
              <a:ext uri="{FF2B5EF4-FFF2-40B4-BE49-F238E27FC236}">
                <a16:creationId xmlns:a16="http://schemas.microsoft.com/office/drawing/2014/main" id="{C43C85DA-659B-6566-34D1-D4ED110B574E}"/>
              </a:ext>
            </a:extLst>
          </p:cNvPr>
          <p:cNvSpPr txBox="1"/>
          <p:nvPr/>
        </p:nvSpPr>
        <p:spPr>
          <a:xfrm>
            <a:off x="8489620" y="5754720"/>
            <a:ext cx="462050"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á</a:t>
            </a:r>
          </a:p>
        </p:txBody>
      </p:sp>
      <p:sp>
        <p:nvSpPr>
          <p:cNvPr id="10" name="!!o1c">
            <a:extLst>
              <a:ext uri="{FF2B5EF4-FFF2-40B4-BE49-F238E27FC236}">
                <a16:creationId xmlns:a16="http://schemas.microsoft.com/office/drawing/2014/main" id="{11B3B71B-5D34-5414-B0B3-8D5E48170190}"/>
              </a:ext>
            </a:extLst>
          </p:cNvPr>
          <p:cNvSpPr/>
          <p:nvPr/>
        </p:nvSpPr>
        <p:spPr>
          <a:xfrm>
            <a:off x="9283328" y="5737940"/>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2799">
              <a:solidFill>
                <a:prstClr val="white"/>
              </a:solidFill>
              <a:latin typeface="A2.Jovis-WorkSansRegular-San"/>
            </a:endParaRPr>
          </a:p>
        </p:txBody>
      </p:sp>
      <p:sp>
        <p:nvSpPr>
          <p:cNvPr id="12" name="!!1c">
            <a:extLst>
              <a:ext uri="{FF2B5EF4-FFF2-40B4-BE49-F238E27FC236}">
                <a16:creationId xmlns:a16="http://schemas.microsoft.com/office/drawing/2014/main" id="{3CA65F4B-6759-6E52-A5FC-4CAC5D72F7CD}"/>
              </a:ext>
            </a:extLst>
          </p:cNvPr>
          <p:cNvSpPr txBox="1"/>
          <p:nvPr/>
        </p:nvSpPr>
        <p:spPr>
          <a:xfrm>
            <a:off x="9500431" y="5787459"/>
            <a:ext cx="462050"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c</a:t>
            </a:r>
          </a:p>
        </p:txBody>
      </p:sp>
    </p:spTree>
    <p:extLst>
      <p:ext uri="{BB962C8B-B14F-4D97-AF65-F5344CB8AC3E}">
        <p14:creationId xmlns:p14="http://schemas.microsoft.com/office/powerpoint/2010/main" val="18721211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137"/>
                                        </p:tgtEl>
                                        <p:attrNameLst>
                                          <p:attrName>ppt_x</p:attrName>
                                          <p:attrName>ppt_y</p:attrName>
                                        </p:attrNameLst>
                                      </p:cBhvr>
                                    </p:animMotion>
                                  </p:childTnLst>
                                </p:cTn>
                              </p:par>
                              <p:par>
                                <p:cTn id="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145"/>
                                        </p:tgtEl>
                                        <p:attrNameLst>
                                          <p:attrName>ppt_x</p:attrName>
                                          <p:attrName>ppt_y</p:attrName>
                                        </p:attrNameLst>
                                      </p:cBhvr>
                                    </p:animMotion>
                                  </p:childTnLst>
                                </p:cTn>
                              </p:par>
                              <p:par>
                                <p:cTn id="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138"/>
                                        </p:tgtEl>
                                        <p:attrNameLst>
                                          <p:attrName>ppt_x</p:attrName>
                                          <p:attrName>ppt_y</p:attrName>
                                        </p:attrNameLst>
                                      </p:cBhvr>
                                    </p:animMotion>
                                  </p:childTnLst>
                                </p:cTn>
                              </p:par>
                              <p:par>
                                <p:cTn id="11" presetID="0" presetClass="path" presetSubtype="0" repeatCount="1000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136"/>
                                        </p:tgtEl>
                                        <p:attrNameLst>
                                          <p:attrName>ppt_x</p:attrName>
                                          <p:attrName>ppt_y</p:attrName>
                                        </p:attrNameLst>
                                      </p:cBhvr>
                                    </p:animMotion>
                                  </p:childTnLst>
                                </p:cTn>
                              </p:par>
                              <p:par>
                                <p:cTn id="13" presetID="0" presetClass="path" presetSubtype="0" repeatCount="1000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139"/>
                                        </p:tgtEl>
                                        <p:attrNameLst>
                                          <p:attrName>ppt_x</p:attrName>
                                          <p:attrName>ppt_y</p:attrName>
                                        </p:attrNameLst>
                                      </p:cBhvr>
                                    </p:animMotion>
                                  </p:childTnLst>
                                </p:cTn>
                              </p:par>
                              <p:par>
                                <p:cTn id="15" presetID="0" presetClass="path" presetSubtype="0" repeatCount="1000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140"/>
                                        </p:tgtEl>
                                        <p:attrNameLst>
                                          <p:attrName>ppt_x</p:attrName>
                                          <p:attrName>ppt_y</p:attrName>
                                        </p:attrNameLst>
                                      </p:cBhvr>
                                      <p:rCtr x="-4792" y="65810"/>
                                    </p:animMotion>
                                  </p:childTnLst>
                                </p:cTn>
                              </p:par>
                              <p:par>
                                <p:cTn id="17" presetID="0" presetClass="path" presetSubtype="0" repeatCount="1000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144"/>
                                        </p:tgtEl>
                                        <p:attrNameLst>
                                          <p:attrName>ppt_x</p:attrName>
                                          <p:attrName>ppt_y</p:attrName>
                                        </p:attrNameLst>
                                      </p:cBhvr>
                                    </p:animMotion>
                                  </p:childTnLst>
                                </p:cTn>
                              </p:par>
                              <p:par>
                                <p:cTn id="19"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141"/>
                                        </p:tgtEl>
                                        <p:attrNameLst>
                                          <p:attrName>ppt_x</p:attrName>
                                          <p:attrName>ppt_y</p:attrName>
                                        </p:attrNameLst>
                                      </p:cBhvr>
                                    </p:animMotion>
                                  </p:childTnLst>
                                </p:cTn>
                              </p:par>
                              <p:par>
                                <p:cTn id="21" presetID="0" presetClass="path" presetSubtype="0" repeatCount="1000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142"/>
                                        </p:tgtEl>
                                        <p:attrNameLst>
                                          <p:attrName>ppt_x</p:attrName>
                                          <p:attrName>ppt_y</p:attrName>
                                        </p:attrNameLst>
                                      </p:cBhvr>
                                    </p:animMotion>
                                  </p:childTnLst>
                                </p:cTn>
                              </p:par>
                              <p:par>
                                <p:cTn id="23" presetID="0" presetClass="path" presetSubtype="0" repeatCount="1000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143"/>
                                        </p:tgtEl>
                                        <p:attrNameLst>
                                          <p:attrName>ppt_x</p:attrName>
                                          <p:attrName>ppt_y</p:attrName>
                                        </p:attrNameLst>
                                      </p:cBhvr>
                                    </p:animMotion>
                                  </p:childTnLst>
                                </p:cTn>
                              </p:par>
                              <p:par>
                                <p:cTn id="2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146"/>
                                        </p:tgtEl>
                                        <p:attrNameLst>
                                          <p:attrName>ppt_x</p:attrName>
                                          <p:attrName>ppt_y</p:attrName>
                                        </p:attrNameLst>
                                      </p:cBhvr>
                                    </p:animMotion>
                                  </p:childTnLst>
                                </p:cTn>
                              </p:par>
                              <p:par>
                                <p:cTn id="2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148"/>
                                        </p:tgtEl>
                                        <p:attrNameLst>
                                          <p:attrName>ppt_x</p:attrName>
                                          <p:attrName>ppt_y</p:attrName>
                                        </p:attrNameLst>
                                      </p:cBhvr>
                                    </p:animMotion>
                                  </p:childTnLst>
                                </p:cTn>
                              </p:par>
                              <p:par>
                                <p:cTn id="2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147"/>
                                        </p:tgtEl>
                                        <p:attrNameLst>
                                          <p:attrName>ppt_x</p:attrName>
                                          <p:attrName>ppt_y</p:attrName>
                                        </p:attrNameLst>
                                      </p:cBhvr>
                                    </p:animMotion>
                                  </p:childTnLst>
                                </p:cTn>
                              </p:par>
                              <p:par>
                                <p:cTn id="31" presetID="0" presetClass="path" presetSubtype="0" repeatCount="1000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149"/>
                                        </p:tgtEl>
                                        <p:attrNameLst>
                                          <p:attrName>ppt_x</p:attrName>
                                          <p:attrName>ppt_y</p:attrName>
                                        </p:attrNameLst>
                                      </p:cBhvr>
                                      <p:rCtr x="18750" y="58287"/>
                                    </p:animMotion>
                                  </p:childTnLst>
                                </p:cTn>
                              </p:par>
                              <p:par>
                                <p:cTn id="33"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150"/>
                                        </p:tgtEl>
                                        <p:attrNameLst>
                                          <p:attrName>ppt_x</p:attrName>
                                          <p:attrName>ppt_y</p:attrName>
                                        </p:attrNameLst>
                                      </p:cBhvr>
                                    </p:animMotion>
                                  </p:childTnLst>
                                </p:cTn>
                              </p:par>
                              <p:par>
                                <p:cTn id="35"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151"/>
                                        </p:tgtEl>
                                        <p:attrNameLst>
                                          <p:attrName>ppt_x</p:attrName>
                                          <p:attrName>ppt_y</p:attrName>
                                        </p:attrNameLst>
                                      </p:cBhvr>
                                    </p:animMotion>
                                  </p:childTnLst>
                                </p:cTn>
                              </p:par>
                              <p:par>
                                <p:cTn id="37"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152"/>
                                        </p:tgtEl>
                                        <p:attrNameLst>
                                          <p:attrName>ppt_x</p:attrName>
                                          <p:attrName>ppt_y</p:attrName>
                                        </p:attrNameLst>
                                      </p:cBhvr>
                                    </p:animMotion>
                                  </p:childTnLst>
                                </p:cTn>
                              </p:par>
                              <p:par>
                                <p:cTn id="39"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154"/>
                                        </p:tgtEl>
                                        <p:attrNameLst>
                                          <p:attrName>ppt_x</p:attrName>
                                          <p:attrName>ppt_y</p:attrName>
                                        </p:attrNameLst>
                                      </p:cBhvr>
                                    </p:animMotion>
                                  </p:childTnLst>
                                </p:cTn>
                              </p:par>
                              <p:par>
                                <p:cTn id="4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153"/>
                                        </p:tgtEl>
                                        <p:attrNameLst>
                                          <p:attrName>ppt_x</p:attrName>
                                          <p:attrName>ppt_y</p:attrName>
                                        </p:attrNameLst>
                                      </p:cBhvr>
                                    </p:animMotion>
                                  </p:childTnLst>
                                </p:cTn>
                              </p:par>
                              <p:par>
                                <p:cTn id="43"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155"/>
                                        </p:tgtEl>
                                        <p:attrNameLst>
                                          <p:attrName>ppt_x</p:attrName>
                                          <p:attrName>ppt_y</p:attrName>
                                        </p:attrNameLst>
                                      </p:cBhvr>
                                    </p:animMotion>
                                  </p:childTnLst>
                                </p:cTn>
                              </p:par>
                              <p:par>
                                <p:cTn id="45"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156"/>
                                        </p:tgtEl>
                                        <p:attrNameLst>
                                          <p:attrName>ppt_x</p:attrName>
                                          <p:attrName>ppt_y</p:attrName>
                                        </p:attrNameLst>
                                      </p:cBhvr>
                                    </p:animMotion>
                                  </p:childTnLst>
                                </p:cTn>
                              </p:par>
                              <p:par>
                                <p:cTn id="47"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157"/>
                                        </p:tgtEl>
                                        <p:attrNameLst>
                                          <p:attrName>ppt_x</p:attrName>
                                          <p:attrName>ppt_y</p:attrName>
                                        </p:attrNameLst>
                                      </p:cBhvr>
                                    </p:animMotion>
                                  </p:childTnLst>
                                </p:cTn>
                              </p:par>
                              <p:par>
                                <p:cTn id="4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158"/>
                                        </p:tgtEl>
                                        <p:attrNameLst>
                                          <p:attrName>ppt_x</p:attrName>
                                          <p:attrName>ppt_y</p:attrName>
                                        </p:attrNameLst>
                                      </p:cBhvr>
                                    </p:animMotion>
                                  </p:childTnLst>
                                </p:cTn>
                              </p:par>
                              <p:par>
                                <p:cTn id="51"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159"/>
                                        </p:tgtEl>
                                        <p:attrNameLst>
                                          <p:attrName>ppt_x</p:attrName>
                                          <p:attrName>ppt_y</p:attrName>
                                        </p:attrNameLst>
                                      </p:cBhvr>
                                    </p:animMotion>
                                  </p:childTnLst>
                                </p:cTn>
                              </p:par>
                              <p:par>
                                <p:cTn id="53"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160"/>
                                        </p:tgtEl>
                                        <p:attrNameLst>
                                          <p:attrName>ppt_x</p:attrName>
                                          <p:attrName>ppt_y</p:attrName>
                                        </p:attrNameLst>
                                      </p:cBhvr>
                                    </p:animMotion>
                                  </p:childTnLst>
                                </p:cTn>
                              </p:par>
                              <p:par>
                                <p:cTn id="55"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162"/>
                                        </p:tgtEl>
                                        <p:attrNameLst>
                                          <p:attrName>ppt_x</p:attrName>
                                          <p:attrName>ppt_y</p:attrName>
                                        </p:attrNameLst>
                                      </p:cBhvr>
                                    </p:animMotion>
                                  </p:childTnLst>
                                </p:cTn>
                              </p:par>
                              <p:par>
                                <p:cTn id="57"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161"/>
                                        </p:tgtEl>
                                        <p:attrNameLst>
                                          <p:attrName>ppt_x</p:attrName>
                                          <p:attrName>ppt_y</p:attrName>
                                        </p:attrNameLst>
                                      </p:cBhvr>
                                    </p:animMotion>
                                  </p:childTnLst>
                                </p:cTn>
                              </p:par>
                              <p:par>
                                <p:cTn id="5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163"/>
                                        </p:tgtEl>
                                        <p:attrNameLst>
                                          <p:attrName>ppt_x</p:attrName>
                                          <p:attrName>ppt_y</p:attrName>
                                        </p:attrNameLst>
                                      </p:cBhvr>
                                    </p:animMotion>
                                  </p:childTnLst>
                                </p:cTn>
                              </p:par>
                              <p:par>
                                <p:cTn id="6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16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11"/>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32"/>
                                        </p:tgtEl>
                                        <p:attrNameLst>
                                          <p:attrName>style.visibility</p:attrName>
                                        </p:attrNameLst>
                                      </p:cBhvr>
                                      <p:to>
                                        <p:strVal val="visible"/>
                                      </p:to>
                                    </p:set>
                                    <p:anim calcmode="lin" valueType="num">
                                      <p:cBhvr>
                                        <p:cTn id="68" dur="500" fill="hold"/>
                                        <p:tgtEl>
                                          <p:spTgt spid="32"/>
                                        </p:tgtEl>
                                        <p:attrNameLst>
                                          <p:attrName>ppt_w</p:attrName>
                                        </p:attrNameLst>
                                      </p:cBhvr>
                                      <p:tavLst>
                                        <p:tav tm="0">
                                          <p:val>
                                            <p:fltVal val="0"/>
                                          </p:val>
                                        </p:tav>
                                        <p:tav tm="100000">
                                          <p:val>
                                            <p:strVal val="#ppt_w"/>
                                          </p:val>
                                        </p:tav>
                                      </p:tavLst>
                                    </p:anim>
                                    <p:anim calcmode="lin" valueType="num">
                                      <p:cBhvr>
                                        <p:cTn id="69" dur="500" fill="hold"/>
                                        <p:tgtEl>
                                          <p:spTgt spid="32"/>
                                        </p:tgtEl>
                                        <p:attrNameLst>
                                          <p:attrName>ppt_h</p:attrName>
                                        </p:attrNameLst>
                                      </p:cBhvr>
                                      <p:tavLst>
                                        <p:tav tm="0">
                                          <p:val>
                                            <p:fltVal val="0"/>
                                          </p:val>
                                        </p:tav>
                                        <p:tav tm="100000">
                                          <p:val>
                                            <p:strVal val="#ppt_h"/>
                                          </p:val>
                                        </p:tav>
                                      </p:tavLst>
                                    </p:anim>
                                    <p:animEffect transition="in" filter="fade">
                                      <p:cBhvr>
                                        <p:cTn id="70" dur="500"/>
                                        <p:tgtEl>
                                          <p:spTgt spid="32"/>
                                        </p:tgtEl>
                                      </p:cBhvr>
                                    </p:animEffect>
                                  </p:childTnLst>
                                  <p:subTnLst>
                                    <p:audio>
                                      <p:cMediaNode>
                                        <p:cTn display="0" masterRel="sameClick">
                                          <p:stCondLst>
                                            <p:cond evt="begin" delay="0">
                                              <p:tn val="66"/>
                                            </p:cond>
                                          </p:stCondLst>
                                          <p:endCondLst>
                                            <p:cond evt="onStopAudio" delay="0">
                                              <p:tgtEl>
                                                <p:sldTgt/>
                                              </p:tgtEl>
                                            </p:cond>
                                          </p:endCondLst>
                                        </p:cTn>
                                        <p:tgtEl>
                                          <p:sndTgt r:embed="rId3"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32"/>
                                        </p:tgtEl>
                                      </p:cBhvr>
                                    </p:animEffect>
                                    <p:animScale>
                                      <p:cBhvr>
                                        <p:cTn id="73" dur="250" autoRev="1" fill="hold"/>
                                        <p:tgtEl>
                                          <p:spTgt spid="32"/>
                                        </p:tgtEl>
                                      </p:cBhvr>
                                      <p:by x="105000" y="105000"/>
                                    </p:animScale>
                                  </p:childTnLst>
                                </p:cTn>
                              </p:par>
                            </p:childTnLst>
                          </p:cTn>
                        </p:par>
                      </p:childTnLst>
                    </p:cTn>
                  </p:par>
                </p:childTnLst>
              </p:cTn>
              <p:nextCondLst>
                <p:cond evt="onClick" delay="0">
                  <p:tgtEl>
                    <p:spTgt spid="11"/>
                  </p:tgtEl>
                </p:cond>
              </p:nextCondLst>
            </p:seq>
            <p:seq concurrent="1" nextAc="seek">
              <p:cTn id="74" restart="whenNotActive" fill="hold" evtFilter="cancelBubble" nodeType="interactiveSeq">
                <p:stCondLst>
                  <p:cond evt="onClick" delay="0">
                    <p:tgtEl>
                      <p:spTgt spid="54"/>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57"/>
                                        </p:tgtEl>
                                        <p:attrNameLst>
                                          <p:attrName>style.visibility</p:attrName>
                                        </p:attrNameLst>
                                      </p:cBhvr>
                                      <p:to>
                                        <p:strVal val="visible"/>
                                      </p:to>
                                    </p:set>
                                    <p:anim calcmode="lin" valueType="num">
                                      <p:cBhvr>
                                        <p:cTn id="79" dur="500" fill="hold"/>
                                        <p:tgtEl>
                                          <p:spTgt spid="57"/>
                                        </p:tgtEl>
                                        <p:attrNameLst>
                                          <p:attrName>ppt_w</p:attrName>
                                        </p:attrNameLst>
                                      </p:cBhvr>
                                      <p:tavLst>
                                        <p:tav tm="0">
                                          <p:val>
                                            <p:fltVal val="0"/>
                                          </p:val>
                                        </p:tav>
                                        <p:tav tm="100000">
                                          <p:val>
                                            <p:strVal val="#ppt_w"/>
                                          </p:val>
                                        </p:tav>
                                      </p:tavLst>
                                    </p:anim>
                                    <p:anim calcmode="lin" valueType="num">
                                      <p:cBhvr>
                                        <p:cTn id="80" dur="500" fill="hold"/>
                                        <p:tgtEl>
                                          <p:spTgt spid="57"/>
                                        </p:tgtEl>
                                        <p:attrNameLst>
                                          <p:attrName>ppt_h</p:attrName>
                                        </p:attrNameLst>
                                      </p:cBhvr>
                                      <p:tavLst>
                                        <p:tav tm="0">
                                          <p:val>
                                            <p:fltVal val="0"/>
                                          </p:val>
                                        </p:tav>
                                        <p:tav tm="100000">
                                          <p:val>
                                            <p:strVal val="#ppt_h"/>
                                          </p:val>
                                        </p:tav>
                                      </p:tavLst>
                                    </p:anim>
                                    <p:animEffect transition="in" filter="fade">
                                      <p:cBhvr>
                                        <p:cTn id="81" dur="500"/>
                                        <p:tgtEl>
                                          <p:spTgt spid="57"/>
                                        </p:tgtEl>
                                      </p:cBhvr>
                                    </p:animEffect>
                                  </p:childTnLst>
                                  <p:subTnLst>
                                    <p:audio>
                                      <p:cMediaNode>
                                        <p:cTn display="0" masterRel="sameClick">
                                          <p:stCondLst>
                                            <p:cond evt="begin" delay="0">
                                              <p:tn val="77"/>
                                            </p:cond>
                                          </p:stCondLst>
                                          <p:endCondLst>
                                            <p:cond evt="onStopAudio" delay="0">
                                              <p:tgtEl>
                                                <p:sldTgt/>
                                              </p:tgtEl>
                                            </p:cond>
                                          </p:endCondLst>
                                        </p:cTn>
                                        <p:tgtEl>
                                          <p:sndTgt r:embed="rId3"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57"/>
                                        </p:tgtEl>
                                      </p:cBhvr>
                                    </p:animEffect>
                                    <p:animScale>
                                      <p:cBhvr>
                                        <p:cTn id="84" dur="250" autoRev="1" fill="hold"/>
                                        <p:tgtEl>
                                          <p:spTgt spid="57"/>
                                        </p:tgtEl>
                                      </p:cBhvr>
                                      <p:by x="105000" y="105000"/>
                                    </p:animScale>
                                  </p:childTnLst>
                                </p:cTn>
                              </p:par>
                            </p:childTnLst>
                          </p:cTn>
                        </p:par>
                      </p:childTnLst>
                    </p:cTn>
                  </p:par>
                </p:childTnLst>
              </p:cTn>
              <p:nextCondLst>
                <p:cond evt="onClick" delay="0">
                  <p:tgtEl>
                    <p:spTgt spid="54"/>
                  </p:tgtEl>
                </p:cond>
              </p:nextCondLst>
            </p:seq>
            <p:seq concurrent="1" nextAc="seek">
              <p:cTn id="85" restart="whenNotActive" fill="hold" evtFilter="cancelBubble" nodeType="interactiveSeq">
                <p:stCondLst>
                  <p:cond evt="onClick" delay="0">
                    <p:tgtEl>
                      <p:spTgt spid="55"/>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58"/>
                                        </p:tgtEl>
                                        <p:attrNameLst>
                                          <p:attrName>style.visibility</p:attrName>
                                        </p:attrNameLst>
                                      </p:cBhvr>
                                      <p:to>
                                        <p:strVal val="visible"/>
                                      </p:to>
                                    </p:set>
                                    <p:anim calcmode="lin" valueType="num">
                                      <p:cBhvr>
                                        <p:cTn id="90" dur="500" fill="hold"/>
                                        <p:tgtEl>
                                          <p:spTgt spid="58"/>
                                        </p:tgtEl>
                                        <p:attrNameLst>
                                          <p:attrName>ppt_w</p:attrName>
                                        </p:attrNameLst>
                                      </p:cBhvr>
                                      <p:tavLst>
                                        <p:tav tm="0">
                                          <p:val>
                                            <p:fltVal val="0"/>
                                          </p:val>
                                        </p:tav>
                                        <p:tav tm="100000">
                                          <p:val>
                                            <p:strVal val="#ppt_w"/>
                                          </p:val>
                                        </p:tav>
                                      </p:tavLst>
                                    </p:anim>
                                    <p:anim calcmode="lin" valueType="num">
                                      <p:cBhvr>
                                        <p:cTn id="91" dur="500" fill="hold"/>
                                        <p:tgtEl>
                                          <p:spTgt spid="58"/>
                                        </p:tgtEl>
                                        <p:attrNameLst>
                                          <p:attrName>ppt_h</p:attrName>
                                        </p:attrNameLst>
                                      </p:cBhvr>
                                      <p:tavLst>
                                        <p:tav tm="0">
                                          <p:val>
                                            <p:fltVal val="0"/>
                                          </p:val>
                                        </p:tav>
                                        <p:tav tm="100000">
                                          <p:val>
                                            <p:strVal val="#ppt_h"/>
                                          </p:val>
                                        </p:tav>
                                      </p:tavLst>
                                    </p:anim>
                                    <p:animEffect transition="in" filter="fade">
                                      <p:cBhvr>
                                        <p:cTn id="92" dur="500"/>
                                        <p:tgtEl>
                                          <p:spTgt spid="58"/>
                                        </p:tgtEl>
                                      </p:cBhvr>
                                    </p:animEffect>
                                  </p:childTnLst>
                                  <p:subTnLst>
                                    <p:audio>
                                      <p:cMediaNode>
                                        <p:cTn display="0" masterRel="sameClick">
                                          <p:stCondLst>
                                            <p:cond evt="begin" delay="0">
                                              <p:tn val="88"/>
                                            </p:cond>
                                          </p:stCondLst>
                                          <p:endCondLst>
                                            <p:cond evt="onStopAudio" delay="0">
                                              <p:tgtEl>
                                                <p:sldTgt/>
                                              </p:tgtEl>
                                            </p:cond>
                                          </p:endCondLst>
                                        </p:cTn>
                                        <p:tgtEl>
                                          <p:sndTgt r:embed="rId3"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58"/>
                                        </p:tgtEl>
                                      </p:cBhvr>
                                    </p:animEffect>
                                    <p:animScale>
                                      <p:cBhvr>
                                        <p:cTn id="95" dur="250" autoRev="1" fill="hold"/>
                                        <p:tgtEl>
                                          <p:spTgt spid="58"/>
                                        </p:tgtEl>
                                      </p:cBhvr>
                                      <p:by x="105000" y="105000"/>
                                    </p:animScale>
                                  </p:childTnLst>
                                </p:cTn>
                              </p:par>
                            </p:childTnLst>
                          </p:cTn>
                        </p:par>
                      </p:childTnLst>
                    </p:cTn>
                  </p:par>
                </p:childTnLst>
              </p:cTn>
              <p:nextCondLst>
                <p:cond evt="onClick" delay="0">
                  <p:tgtEl>
                    <p:spTgt spid="55"/>
                  </p:tgtEl>
                </p:cond>
              </p:nextCondLst>
            </p:seq>
            <p:seq concurrent="1" nextAc="seek">
              <p:cTn id="96" restart="whenNotActive" fill="hold" evtFilter="cancelBubble" nodeType="interactiveSeq">
                <p:stCondLst>
                  <p:cond evt="onClick" delay="0">
                    <p:tgtEl>
                      <p:spTgt spid="65"/>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66"/>
                                        </p:tgtEl>
                                        <p:attrNameLst>
                                          <p:attrName>style.visibility</p:attrName>
                                        </p:attrNameLst>
                                      </p:cBhvr>
                                      <p:to>
                                        <p:strVal val="visible"/>
                                      </p:to>
                                    </p:set>
                                    <p:anim calcmode="lin" valueType="num">
                                      <p:cBhvr>
                                        <p:cTn id="101" dur="500" fill="hold"/>
                                        <p:tgtEl>
                                          <p:spTgt spid="66"/>
                                        </p:tgtEl>
                                        <p:attrNameLst>
                                          <p:attrName>ppt_w</p:attrName>
                                        </p:attrNameLst>
                                      </p:cBhvr>
                                      <p:tavLst>
                                        <p:tav tm="0">
                                          <p:val>
                                            <p:fltVal val="0"/>
                                          </p:val>
                                        </p:tav>
                                        <p:tav tm="100000">
                                          <p:val>
                                            <p:strVal val="#ppt_w"/>
                                          </p:val>
                                        </p:tav>
                                      </p:tavLst>
                                    </p:anim>
                                    <p:anim calcmode="lin" valueType="num">
                                      <p:cBhvr>
                                        <p:cTn id="102" dur="500" fill="hold"/>
                                        <p:tgtEl>
                                          <p:spTgt spid="66"/>
                                        </p:tgtEl>
                                        <p:attrNameLst>
                                          <p:attrName>ppt_h</p:attrName>
                                        </p:attrNameLst>
                                      </p:cBhvr>
                                      <p:tavLst>
                                        <p:tav tm="0">
                                          <p:val>
                                            <p:fltVal val="0"/>
                                          </p:val>
                                        </p:tav>
                                        <p:tav tm="100000">
                                          <p:val>
                                            <p:strVal val="#ppt_h"/>
                                          </p:val>
                                        </p:tav>
                                      </p:tavLst>
                                    </p:anim>
                                    <p:animEffect transition="in" filter="fade">
                                      <p:cBhvr>
                                        <p:cTn id="103" dur="500"/>
                                        <p:tgtEl>
                                          <p:spTgt spid="66"/>
                                        </p:tgtEl>
                                      </p:cBhvr>
                                    </p:animEffect>
                                  </p:childTnLst>
                                  <p:subTnLst>
                                    <p:audio>
                                      <p:cMediaNode>
                                        <p:cTn display="0" masterRel="sameClick">
                                          <p:stCondLst>
                                            <p:cond evt="begin" delay="0">
                                              <p:tn val="99"/>
                                            </p:cond>
                                          </p:stCondLst>
                                          <p:endCondLst>
                                            <p:cond evt="onStopAudio" delay="0">
                                              <p:tgtEl>
                                                <p:sldTgt/>
                                              </p:tgtEl>
                                            </p:cond>
                                          </p:endCondLst>
                                        </p:cTn>
                                        <p:tgtEl>
                                          <p:sndTgt r:embed="rId3"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66"/>
                                        </p:tgtEl>
                                      </p:cBhvr>
                                    </p:animEffect>
                                    <p:animScale>
                                      <p:cBhvr>
                                        <p:cTn id="106" dur="250" autoRev="1" fill="hold"/>
                                        <p:tgtEl>
                                          <p:spTgt spid="66"/>
                                        </p:tgtEl>
                                      </p:cBhvr>
                                      <p:by x="105000" y="105000"/>
                                    </p:animScale>
                                  </p:childTnLst>
                                </p:cTn>
                              </p:par>
                            </p:childTnLst>
                          </p:cTn>
                        </p:par>
                      </p:childTnLst>
                    </p:cTn>
                  </p:par>
                </p:childTnLst>
              </p:cTn>
              <p:nextCondLst>
                <p:cond evt="onClick" delay="0">
                  <p:tgtEl>
                    <p:spTgt spid="65"/>
                  </p:tgtEl>
                </p:cond>
              </p:nextCondLst>
            </p:seq>
            <p:seq concurrent="1" nextAc="seek">
              <p:cTn id="107" restart="whenNotActive" fill="hold" evtFilter="cancelBubble" nodeType="interactiveSeq">
                <p:stCondLst>
                  <p:cond evt="onClick" delay="0">
                    <p:tgtEl>
                      <p:spTgt spid="2"/>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withEffect">
                                  <p:stCondLst>
                                    <p:cond delay="0"/>
                                  </p:stCondLst>
                                  <p:childTnLst>
                                    <p:set>
                                      <p:cBhvr>
                                        <p:cTn id="111" dur="1" fill="hold">
                                          <p:stCondLst>
                                            <p:cond delay="0"/>
                                          </p:stCondLst>
                                        </p:cTn>
                                        <p:tgtEl>
                                          <p:spTgt spid="3"/>
                                        </p:tgtEl>
                                        <p:attrNameLst>
                                          <p:attrName>style.visibility</p:attrName>
                                        </p:attrNameLst>
                                      </p:cBhvr>
                                      <p:to>
                                        <p:strVal val="visible"/>
                                      </p:to>
                                    </p:set>
                                    <p:anim calcmode="lin" valueType="num">
                                      <p:cBhvr>
                                        <p:cTn id="112" dur="500" fill="hold"/>
                                        <p:tgtEl>
                                          <p:spTgt spid="3"/>
                                        </p:tgtEl>
                                        <p:attrNameLst>
                                          <p:attrName>ppt_w</p:attrName>
                                        </p:attrNameLst>
                                      </p:cBhvr>
                                      <p:tavLst>
                                        <p:tav tm="0">
                                          <p:val>
                                            <p:fltVal val="0"/>
                                          </p:val>
                                        </p:tav>
                                        <p:tav tm="100000">
                                          <p:val>
                                            <p:strVal val="#ppt_w"/>
                                          </p:val>
                                        </p:tav>
                                      </p:tavLst>
                                    </p:anim>
                                    <p:anim calcmode="lin" valueType="num">
                                      <p:cBhvr>
                                        <p:cTn id="113" dur="500" fill="hold"/>
                                        <p:tgtEl>
                                          <p:spTgt spid="3"/>
                                        </p:tgtEl>
                                        <p:attrNameLst>
                                          <p:attrName>ppt_h</p:attrName>
                                        </p:attrNameLst>
                                      </p:cBhvr>
                                      <p:tavLst>
                                        <p:tav tm="0">
                                          <p:val>
                                            <p:fltVal val="0"/>
                                          </p:val>
                                        </p:tav>
                                        <p:tav tm="100000">
                                          <p:val>
                                            <p:strVal val="#ppt_h"/>
                                          </p:val>
                                        </p:tav>
                                      </p:tavLst>
                                    </p:anim>
                                    <p:animEffect transition="in" filter="fade">
                                      <p:cBhvr>
                                        <p:cTn id="114" dur="500"/>
                                        <p:tgtEl>
                                          <p:spTgt spid="3"/>
                                        </p:tgtEl>
                                      </p:cBhvr>
                                    </p:animEffect>
                                  </p:childTnLst>
                                  <p:subTnLst>
                                    <p:audio>
                                      <p:cMediaNode>
                                        <p:cTn display="0" masterRel="sameClick">
                                          <p:stCondLst>
                                            <p:cond evt="begin" delay="0">
                                              <p:tn val="110"/>
                                            </p:cond>
                                          </p:stCondLst>
                                          <p:endCondLst>
                                            <p:cond evt="onStopAudio" delay="0">
                                              <p:tgtEl>
                                                <p:sldTgt/>
                                              </p:tgtEl>
                                            </p:cond>
                                          </p:endCondLst>
                                        </p:cTn>
                                        <p:tgtEl>
                                          <p:sndTgt r:embed="rId3"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3"/>
                                        </p:tgtEl>
                                      </p:cBhvr>
                                    </p:animEffect>
                                    <p:animScale>
                                      <p:cBhvr>
                                        <p:cTn id="117" dur="250" autoRev="1" fill="hold"/>
                                        <p:tgtEl>
                                          <p:spTgt spid="3"/>
                                        </p:tgtEl>
                                      </p:cBhvr>
                                      <p:by x="105000" y="105000"/>
                                    </p:animScale>
                                  </p:childTnLst>
                                </p:cTn>
                              </p:par>
                            </p:childTnLst>
                          </p:cTn>
                        </p:par>
                      </p:childTnLst>
                    </p:cTn>
                  </p:par>
                </p:childTnLst>
              </p:cTn>
              <p:nextCondLst>
                <p:cond evt="onClick" delay="0">
                  <p:tgtEl>
                    <p:spTgt spid="2"/>
                  </p:tgtEl>
                </p:cond>
              </p:nextCondLst>
            </p:seq>
            <p:seq concurrent="1" nextAc="seek">
              <p:cTn id="118" restart="whenNotActive" fill="hold" evtFilter="cancelBubble" nodeType="interactiveSeq">
                <p:stCondLst>
                  <p:cond evt="onClick" delay="0">
                    <p:tgtEl>
                      <p:spTgt spid="4"/>
                    </p:tgtEl>
                  </p:cond>
                </p:stCondLst>
                <p:endSync evt="end" delay="0">
                  <p:rtn val="all"/>
                </p:endSync>
                <p:childTnLst>
                  <p:par>
                    <p:cTn id="119" fill="hold">
                      <p:stCondLst>
                        <p:cond delay="0"/>
                      </p:stCondLst>
                      <p:childTnLst>
                        <p:par>
                          <p:cTn id="120" fill="hold">
                            <p:stCondLst>
                              <p:cond delay="0"/>
                            </p:stCondLst>
                            <p:childTnLst>
                              <p:par>
                                <p:cTn id="121" presetID="53" presetClass="entr" presetSubtype="16" fill="hold" grpId="0" nodeType="withEffect">
                                  <p:stCondLst>
                                    <p:cond delay="0"/>
                                  </p:stCondLst>
                                  <p:childTnLst>
                                    <p:set>
                                      <p:cBhvr>
                                        <p:cTn id="122" dur="1" fill="hold">
                                          <p:stCondLst>
                                            <p:cond delay="0"/>
                                          </p:stCondLst>
                                        </p:cTn>
                                        <p:tgtEl>
                                          <p:spTgt spid="5"/>
                                        </p:tgtEl>
                                        <p:attrNameLst>
                                          <p:attrName>style.visibility</p:attrName>
                                        </p:attrNameLst>
                                      </p:cBhvr>
                                      <p:to>
                                        <p:strVal val="visible"/>
                                      </p:to>
                                    </p:set>
                                    <p:anim calcmode="lin" valueType="num">
                                      <p:cBhvr>
                                        <p:cTn id="123" dur="500" fill="hold"/>
                                        <p:tgtEl>
                                          <p:spTgt spid="5"/>
                                        </p:tgtEl>
                                        <p:attrNameLst>
                                          <p:attrName>ppt_w</p:attrName>
                                        </p:attrNameLst>
                                      </p:cBhvr>
                                      <p:tavLst>
                                        <p:tav tm="0">
                                          <p:val>
                                            <p:fltVal val="0"/>
                                          </p:val>
                                        </p:tav>
                                        <p:tav tm="100000">
                                          <p:val>
                                            <p:strVal val="#ppt_w"/>
                                          </p:val>
                                        </p:tav>
                                      </p:tavLst>
                                    </p:anim>
                                    <p:anim calcmode="lin" valueType="num">
                                      <p:cBhvr>
                                        <p:cTn id="124" dur="500" fill="hold"/>
                                        <p:tgtEl>
                                          <p:spTgt spid="5"/>
                                        </p:tgtEl>
                                        <p:attrNameLst>
                                          <p:attrName>ppt_h</p:attrName>
                                        </p:attrNameLst>
                                      </p:cBhvr>
                                      <p:tavLst>
                                        <p:tav tm="0">
                                          <p:val>
                                            <p:fltVal val="0"/>
                                          </p:val>
                                        </p:tav>
                                        <p:tav tm="100000">
                                          <p:val>
                                            <p:strVal val="#ppt_h"/>
                                          </p:val>
                                        </p:tav>
                                      </p:tavLst>
                                    </p:anim>
                                    <p:animEffect transition="in" filter="fade">
                                      <p:cBhvr>
                                        <p:cTn id="125" dur="500"/>
                                        <p:tgtEl>
                                          <p:spTgt spid="5"/>
                                        </p:tgtEl>
                                      </p:cBhvr>
                                    </p:animEffect>
                                  </p:childTnLst>
                                  <p:subTnLst>
                                    <p:audio>
                                      <p:cMediaNode>
                                        <p:cTn display="0" masterRel="sameClick">
                                          <p:stCondLst>
                                            <p:cond evt="begin" delay="0">
                                              <p:tn val="121"/>
                                            </p:cond>
                                          </p:stCondLst>
                                          <p:endCondLst>
                                            <p:cond evt="onStopAudio" delay="0">
                                              <p:tgtEl>
                                                <p:sldTgt/>
                                              </p:tgtEl>
                                            </p:cond>
                                          </p:endCondLst>
                                        </p:cTn>
                                        <p:tgtEl>
                                          <p:sndTgt r:embed="rId3" name="Bling.wav"/>
                                        </p:tgtEl>
                                      </p:cMediaNode>
                                    </p:audio>
                                  </p:subTnLst>
                                </p:cTn>
                              </p:par>
                              <p:par>
                                <p:cTn id="126" presetID="26" presetClass="emph" presetSubtype="0" fill="hold" grpId="1" nodeType="withEffect">
                                  <p:stCondLst>
                                    <p:cond delay="500"/>
                                  </p:stCondLst>
                                  <p:childTnLst>
                                    <p:animEffect transition="out" filter="fade">
                                      <p:cBhvr>
                                        <p:cTn id="127" dur="500" tmFilter="0, 0; .2, .5; .8, .5; 1, 0"/>
                                        <p:tgtEl>
                                          <p:spTgt spid="5"/>
                                        </p:tgtEl>
                                      </p:cBhvr>
                                    </p:animEffect>
                                    <p:animScale>
                                      <p:cBhvr>
                                        <p:cTn id="128" dur="250" autoRev="1" fill="hold"/>
                                        <p:tgtEl>
                                          <p:spTgt spid="5"/>
                                        </p:tgtEl>
                                      </p:cBhvr>
                                      <p:by x="105000" y="105000"/>
                                    </p:animScale>
                                  </p:childTnLst>
                                </p:cTn>
                              </p:par>
                            </p:childTnLst>
                          </p:cTn>
                        </p:par>
                      </p:childTnLst>
                    </p:cTn>
                  </p:par>
                </p:childTnLst>
              </p:cTn>
              <p:nextCondLst>
                <p:cond evt="onClick" delay="0">
                  <p:tgtEl>
                    <p:spTgt spid="4"/>
                  </p:tgtEl>
                </p:cond>
              </p:nextCondLst>
            </p:seq>
            <p:seq concurrent="1" nextAc="seek">
              <p:cTn id="129" restart="whenNotActive" fill="hold" evtFilter="cancelBubble" nodeType="interactiveSeq">
                <p:stCondLst>
                  <p:cond evt="onClick" delay="0">
                    <p:tgtEl>
                      <p:spTgt spid="6"/>
                    </p:tgtEl>
                  </p:cond>
                </p:stCondLst>
                <p:endSync evt="end" delay="0">
                  <p:rtn val="all"/>
                </p:endSync>
                <p:childTnLst>
                  <p:par>
                    <p:cTn id="130" fill="hold">
                      <p:stCondLst>
                        <p:cond delay="0"/>
                      </p:stCondLst>
                      <p:childTnLst>
                        <p:par>
                          <p:cTn id="131" fill="hold">
                            <p:stCondLst>
                              <p:cond delay="0"/>
                            </p:stCondLst>
                            <p:childTnLst>
                              <p:par>
                                <p:cTn id="132" presetID="53" presetClass="entr" presetSubtype="16" fill="hold" grpId="0" nodeType="withEffect">
                                  <p:stCondLst>
                                    <p:cond delay="0"/>
                                  </p:stCondLst>
                                  <p:childTnLst>
                                    <p:set>
                                      <p:cBhvr>
                                        <p:cTn id="133" dur="1" fill="hold">
                                          <p:stCondLst>
                                            <p:cond delay="0"/>
                                          </p:stCondLst>
                                        </p:cTn>
                                        <p:tgtEl>
                                          <p:spTgt spid="9"/>
                                        </p:tgtEl>
                                        <p:attrNameLst>
                                          <p:attrName>style.visibility</p:attrName>
                                        </p:attrNameLst>
                                      </p:cBhvr>
                                      <p:to>
                                        <p:strVal val="visible"/>
                                      </p:to>
                                    </p:set>
                                    <p:anim calcmode="lin" valueType="num">
                                      <p:cBhvr>
                                        <p:cTn id="134" dur="500" fill="hold"/>
                                        <p:tgtEl>
                                          <p:spTgt spid="9"/>
                                        </p:tgtEl>
                                        <p:attrNameLst>
                                          <p:attrName>ppt_w</p:attrName>
                                        </p:attrNameLst>
                                      </p:cBhvr>
                                      <p:tavLst>
                                        <p:tav tm="0">
                                          <p:val>
                                            <p:fltVal val="0"/>
                                          </p:val>
                                        </p:tav>
                                        <p:tav tm="100000">
                                          <p:val>
                                            <p:strVal val="#ppt_w"/>
                                          </p:val>
                                        </p:tav>
                                      </p:tavLst>
                                    </p:anim>
                                    <p:anim calcmode="lin" valueType="num">
                                      <p:cBhvr>
                                        <p:cTn id="135" dur="500" fill="hold"/>
                                        <p:tgtEl>
                                          <p:spTgt spid="9"/>
                                        </p:tgtEl>
                                        <p:attrNameLst>
                                          <p:attrName>ppt_h</p:attrName>
                                        </p:attrNameLst>
                                      </p:cBhvr>
                                      <p:tavLst>
                                        <p:tav tm="0">
                                          <p:val>
                                            <p:fltVal val="0"/>
                                          </p:val>
                                        </p:tav>
                                        <p:tav tm="100000">
                                          <p:val>
                                            <p:strVal val="#ppt_h"/>
                                          </p:val>
                                        </p:tav>
                                      </p:tavLst>
                                    </p:anim>
                                    <p:animEffect transition="in" filter="fade">
                                      <p:cBhvr>
                                        <p:cTn id="136" dur="500"/>
                                        <p:tgtEl>
                                          <p:spTgt spid="9"/>
                                        </p:tgtEl>
                                      </p:cBhvr>
                                    </p:animEffect>
                                  </p:childTnLst>
                                  <p:subTnLst>
                                    <p:audio>
                                      <p:cMediaNode>
                                        <p:cTn display="0" masterRel="sameClick">
                                          <p:stCondLst>
                                            <p:cond evt="begin" delay="0">
                                              <p:tn val="132"/>
                                            </p:cond>
                                          </p:stCondLst>
                                          <p:endCondLst>
                                            <p:cond evt="onStopAudio" delay="0">
                                              <p:tgtEl>
                                                <p:sldTgt/>
                                              </p:tgtEl>
                                            </p:cond>
                                          </p:endCondLst>
                                        </p:cTn>
                                        <p:tgtEl>
                                          <p:sndTgt r:embed="rId3" name="Bling.wav"/>
                                        </p:tgtEl>
                                      </p:cMediaNode>
                                    </p:audio>
                                  </p:subTnLst>
                                </p:cTn>
                              </p:par>
                              <p:par>
                                <p:cTn id="137" presetID="26" presetClass="emph" presetSubtype="0" fill="hold" grpId="1" nodeType="withEffect">
                                  <p:stCondLst>
                                    <p:cond delay="500"/>
                                  </p:stCondLst>
                                  <p:childTnLst>
                                    <p:animEffect transition="out" filter="fade">
                                      <p:cBhvr>
                                        <p:cTn id="138" dur="500" tmFilter="0, 0; .2, .5; .8, .5; 1, 0"/>
                                        <p:tgtEl>
                                          <p:spTgt spid="9"/>
                                        </p:tgtEl>
                                      </p:cBhvr>
                                    </p:animEffect>
                                    <p:animScale>
                                      <p:cBhvr>
                                        <p:cTn id="139" dur="250" autoRev="1" fill="hold"/>
                                        <p:tgtEl>
                                          <p:spTgt spid="9"/>
                                        </p:tgtEl>
                                      </p:cBhvr>
                                      <p:by x="105000" y="105000"/>
                                    </p:animScale>
                                  </p:childTnLst>
                                </p:cTn>
                              </p:par>
                            </p:childTnLst>
                          </p:cTn>
                        </p:par>
                      </p:childTnLst>
                    </p:cTn>
                  </p:par>
                </p:childTnLst>
              </p:cTn>
              <p:nextCondLst>
                <p:cond evt="onClick" delay="0">
                  <p:tgtEl>
                    <p:spTgt spid="6"/>
                  </p:tgtEl>
                </p:cond>
              </p:nextCondLst>
            </p:seq>
            <p:seq concurrent="1" nextAc="seek">
              <p:cTn id="140" restart="whenNotActive" fill="hold" evtFilter="cancelBubble" nodeType="interactiveSeq">
                <p:stCondLst>
                  <p:cond evt="onClick" delay="0">
                    <p:tgtEl>
                      <p:spTgt spid="10"/>
                    </p:tgtEl>
                  </p:cond>
                </p:stCondLst>
                <p:endSync evt="end" delay="0">
                  <p:rtn val="all"/>
                </p:endSync>
                <p:childTnLst>
                  <p:par>
                    <p:cTn id="141" fill="hold">
                      <p:stCondLst>
                        <p:cond delay="0"/>
                      </p:stCondLst>
                      <p:childTnLst>
                        <p:par>
                          <p:cTn id="142" fill="hold">
                            <p:stCondLst>
                              <p:cond delay="0"/>
                            </p:stCondLst>
                            <p:childTnLst>
                              <p:par>
                                <p:cTn id="143" presetID="53" presetClass="entr" presetSubtype="16" fill="hold" grpId="0" nodeType="withEffect">
                                  <p:stCondLst>
                                    <p:cond delay="0"/>
                                  </p:stCondLst>
                                  <p:childTnLst>
                                    <p:set>
                                      <p:cBhvr>
                                        <p:cTn id="144" dur="1" fill="hold">
                                          <p:stCondLst>
                                            <p:cond delay="0"/>
                                          </p:stCondLst>
                                        </p:cTn>
                                        <p:tgtEl>
                                          <p:spTgt spid="12"/>
                                        </p:tgtEl>
                                        <p:attrNameLst>
                                          <p:attrName>style.visibility</p:attrName>
                                        </p:attrNameLst>
                                      </p:cBhvr>
                                      <p:to>
                                        <p:strVal val="visible"/>
                                      </p:to>
                                    </p:set>
                                    <p:anim calcmode="lin" valueType="num">
                                      <p:cBhvr>
                                        <p:cTn id="145" dur="500" fill="hold"/>
                                        <p:tgtEl>
                                          <p:spTgt spid="12"/>
                                        </p:tgtEl>
                                        <p:attrNameLst>
                                          <p:attrName>ppt_w</p:attrName>
                                        </p:attrNameLst>
                                      </p:cBhvr>
                                      <p:tavLst>
                                        <p:tav tm="0">
                                          <p:val>
                                            <p:fltVal val="0"/>
                                          </p:val>
                                        </p:tav>
                                        <p:tav tm="100000">
                                          <p:val>
                                            <p:strVal val="#ppt_w"/>
                                          </p:val>
                                        </p:tav>
                                      </p:tavLst>
                                    </p:anim>
                                    <p:anim calcmode="lin" valueType="num">
                                      <p:cBhvr>
                                        <p:cTn id="146" dur="500" fill="hold"/>
                                        <p:tgtEl>
                                          <p:spTgt spid="12"/>
                                        </p:tgtEl>
                                        <p:attrNameLst>
                                          <p:attrName>ppt_h</p:attrName>
                                        </p:attrNameLst>
                                      </p:cBhvr>
                                      <p:tavLst>
                                        <p:tav tm="0">
                                          <p:val>
                                            <p:fltVal val="0"/>
                                          </p:val>
                                        </p:tav>
                                        <p:tav tm="100000">
                                          <p:val>
                                            <p:strVal val="#ppt_h"/>
                                          </p:val>
                                        </p:tav>
                                      </p:tavLst>
                                    </p:anim>
                                    <p:animEffect transition="in" filter="fade">
                                      <p:cBhvr>
                                        <p:cTn id="147" dur="500"/>
                                        <p:tgtEl>
                                          <p:spTgt spid="12"/>
                                        </p:tgtEl>
                                      </p:cBhvr>
                                    </p:animEffect>
                                  </p:childTnLst>
                                  <p:subTnLst>
                                    <p:audio>
                                      <p:cMediaNode>
                                        <p:cTn display="0" masterRel="sameClick">
                                          <p:stCondLst>
                                            <p:cond evt="begin" delay="0">
                                              <p:tn val="143"/>
                                            </p:cond>
                                          </p:stCondLst>
                                          <p:endCondLst>
                                            <p:cond evt="onStopAudio" delay="0">
                                              <p:tgtEl>
                                                <p:sldTgt/>
                                              </p:tgtEl>
                                            </p:cond>
                                          </p:endCondLst>
                                        </p:cTn>
                                        <p:tgtEl>
                                          <p:sndTgt r:embed="rId3" name="Bling.wav"/>
                                        </p:tgtEl>
                                      </p:cMediaNode>
                                    </p:audio>
                                  </p:subTnLst>
                                </p:cTn>
                              </p:par>
                              <p:par>
                                <p:cTn id="148" presetID="26" presetClass="emph" presetSubtype="0" fill="hold" grpId="1" nodeType="withEffect">
                                  <p:stCondLst>
                                    <p:cond delay="500"/>
                                  </p:stCondLst>
                                  <p:childTnLst>
                                    <p:animEffect transition="out" filter="fade">
                                      <p:cBhvr>
                                        <p:cTn id="149" dur="500" tmFilter="0, 0; .2, .5; .8, .5; 1, 0"/>
                                        <p:tgtEl>
                                          <p:spTgt spid="12"/>
                                        </p:tgtEl>
                                      </p:cBhvr>
                                    </p:animEffect>
                                    <p:animScale>
                                      <p:cBhvr>
                                        <p:cTn id="150" dur="250" autoRev="1" fill="hold"/>
                                        <p:tgtEl>
                                          <p:spTgt spid="12"/>
                                        </p:tgtEl>
                                      </p:cBhvr>
                                      <p:by x="105000" y="105000"/>
                                    </p:animScale>
                                  </p:childTnLst>
                                </p:cTn>
                              </p:par>
                            </p:childTnLst>
                          </p:cTn>
                        </p:par>
                      </p:childTnLst>
                    </p:cTn>
                  </p:par>
                </p:childTnLst>
              </p:cTn>
              <p:nextCondLst>
                <p:cond evt="onClick" delay="0">
                  <p:tgtEl>
                    <p:spTgt spid="10"/>
                  </p:tgtEl>
                </p:cond>
              </p:nextCondLst>
            </p:seq>
          </p:childTnLst>
        </p:cTn>
      </p:par>
    </p:tnLst>
    <p:bldLst>
      <p:bldP spid="32" grpId="0"/>
      <p:bldP spid="32" grpId="1"/>
      <p:bldP spid="57" grpId="0"/>
      <p:bldP spid="57" grpId="1"/>
      <p:bldP spid="58" grpId="0"/>
      <p:bldP spid="58" grpId="1"/>
      <p:bldP spid="66" grpId="0"/>
      <p:bldP spid="66" grpId="1"/>
      <p:bldP spid="3" grpId="0"/>
      <p:bldP spid="3" grpId="1"/>
      <p:bldP spid="5" grpId="0"/>
      <p:bldP spid="5" grpId="1"/>
      <p:bldP spid="9" grpId="0"/>
      <p:bldP spid="9" grpId="1"/>
      <p:bldP spid="12" grpId="0"/>
      <p:bldP spid="12"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8863" y="430118"/>
            <a:ext cx="11131100" cy="5997765"/>
            <a:chOff x="0" y="0"/>
            <a:chExt cx="4398617" cy="2369488"/>
          </a:xfrm>
        </p:grpSpPr>
        <p:sp>
          <p:nvSpPr>
            <p:cNvPr id="3" name="Freeform 3"/>
            <p:cNvSpPr/>
            <p:nvPr/>
          </p:nvSpPr>
          <p:spPr>
            <a:xfrm>
              <a:off x="0" y="0"/>
              <a:ext cx="4398617" cy="2369488"/>
            </a:xfrm>
            <a:custGeom>
              <a:avLst/>
              <a:gdLst/>
              <a:ahLst/>
              <a:cxnLst/>
              <a:rect l="l" t="t" r="r" b="b"/>
              <a:pathLst>
                <a:path w="4398617" h="2369488">
                  <a:moveTo>
                    <a:pt x="46356" y="0"/>
                  </a:moveTo>
                  <a:lnTo>
                    <a:pt x="4352261" y="0"/>
                  </a:lnTo>
                  <a:cubicBezTo>
                    <a:pt x="4364556" y="0"/>
                    <a:pt x="4376346" y="4884"/>
                    <a:pt x="4385040" y="13577"/>
                  </a:cubicBezTo>
                  <a:cubicBezTo>
                    <a:pt x="4393733" y="22271"/>
                    <a:pt x="4398617" y="34062"/>
                    <a:pt x="4398617" y="46356"/>
                  </a:cubicBezTo>
                  <a:lnTo>
                    <a:pt x="4398617" y="2323131"/>
                  </a:lnTo>
                  <a:cubicBezTo>
                    <a:pt x="4398617" y="2335426"/>
                    <a:pt x="4393733" y="2347217"/>
                    <a:pt x="4385040" y="2355910"/>
                  </a:cubicBezTo>
                  <a:cubicBezTo>
                    <a:pt x="4376346" y="2364604"/>
                    <a:pt x="4364556" y="2369488"/>
                    <a:pt x="4352261" y="2369488"/>
                  </a:cubicBezTo>
                  <a:lnTo>
                    <a:pt x="46356" y="2369488"/>
                  </a:lnTo>
                  <a:cubicBezTo>
                    <a:pt x="34062" y="2369488"/>
                    <a:pt x="22271" y="2364604"/>
                    <a:pt x="13577" y="2355910"/>
                  </a:cubicBezTo>
                  <a:cubicBezTo>
                    <a:pt x="4884" y="2347217"/>
                    <a:pt x="0" y="2335426"/>
                    <a:pt x="0" y="2323131"/>
                  </a:cubicBezTo>
                  <a:lnTo>
                    <a:pt x="0" y="46356"/>
                  </a:lnTo>
                  <a:cubicBezTo>
                    <a:pt x="0" y="34062"/>
                    <a:pt x="4884" y="22271"/>
                    <a:pt x="13577" y="13577"/>
                  </a:cubicBezTo>
                  <a:cubicBezTo>
                    <a:pt x="22271" y="4884"/>
                    <a:pt x="34062" y="0"/>
                    <a:pt x="46356" y="0"/>
                  </a:cubicBezTo>
                  <a:close/>
                </a:path>
              </a:pathLst>
            </a:custGeom>
            <a:solidFill>
              <a:srgbClr val="F7CDD0">
                <a:alpha val="60000"/>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411"/>
                </a:lnSpc>
              </a:pPr>
              <a:endParaRPr>
                <a:latin typeface="Arial" pitchFamily="34" charset="0"/>
              </a:endParaRPr>
            </a:p>
          </p:txBody>
        </p:sp>
      </p:grpSp>
      <p:grpSp>
        <p:nvGrpSpPr>
          <p:cNvPr id="5" name="Group 5"/>
          <p:cNvGrpSpPr/>
          <p:nvPr/>
        </p:nvGrpSpPr>
        <p:grpSpPr>
          <a:xfrm>
            <a:off x="864956" y="746070"/>
            <a:ext cx="10458915" cy="1698772"/>
            <a:chOff x="0" y="0"/>
            <a:chExt cx="20923278" cy="3397544"/>
          </a:xfrm>
        </p:grpSpPr>
        <p:grpSp>
          <p:nvGrpSpPr>
            <p:cNvPr id="6" name="Group 6"/>
            <p:cNvGrpSpPr/>
            <p:nvPr/>
          </p:nvGrpSpPr>
          <p:grpSpPr>
            <a:xfrm>
              <a:off x="0" y="0"/>
              <a:ext cx="785642" cy="785642"/>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9" name="TextBox 9"/>
            <p:cNvSpPr txBox="1"/>
            <p:nvPr/>
          </p:nvSpPr>
          <p:spPr>
            <a:xfrm>
              <a:off x="1454675" y="12002"/>
              <a:ext cx="19468603" cy="3385542"/>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Để phòng bệnh, tật về mắt, cần thực hiện chế độ dinh dưỡng; thời gian ngủ phù hợp; tránh đọc sách với khoảng cách gần, thiếu ánh sáng; tránh sử dụng các thiết bị điện tử liên tục trong thời gian dài; vệ sinh mắt đúng cách.</a:t>
              </a:r>
            </a:p>
          </p:txBody>
        </p:sp>
      </p:grpSp>
      <p:grpSp>
        <p:nvGrpSpPr>
          <p:cNvPr id="10" name="Group 10"/>
          <p:cNvGrpSpPr/>
          <p:nvPr/>
        </p:nvGrpSpPr>
        <p:grpSpPr>
          <a:xfrm>
            <a:off x="864956" y="2556558"/>
            <a:ext cx="10458915" cy="807722"/>
            <a:chOff x="0" y="-66675"/>
            <a:chExt cx="20923278" cy="1615444"/>
          </a:xfrm>
        </p:grpSpPr>
        <p:grpSp>
          <p:nvGrpSpPr>
            <p:cNvPr id="11" name="Group 11"/>
            <p:cNvGrpSpPr/>
            <p:nvPr/>
          </p:nvGrpSpPr>
          <p:grpSpPr>
            <a:xfrm>
              <a:off x="0" y="0"/>
              <a:ext cx="785642" cy="78564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4" name="TextBox 14"/>
            <p:cNvSpPr txBox="1"/>
            <p:nvPr/>
          </p:nvSpPr>
          <p:spPr>
            <a:xfrm>
              <a:off x="1454675" y="-66675"/>
              <a:ext cx="19468603" cy="161544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Để phòng bệnh, tật về tai, cần thực hiện vệ sinh tai đúng cách, tránh viêm họng và nhiễm khuẩn, không nghe âm thanh có cường độ cao.</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2</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233958" y="1037464"/>
            <a:ext cx="9931949" cy="2860159"/>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5"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5"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281678" y="4206420"/>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defTabSz="914126"/>
              <a:r>
                <a:rPr lang="en-US" sz="2699" dirty="0" err="1">
                  <a:solidFill>
                    <a:srgbClr val="EE4036"/>
                  </a:solidFill>
                  <a:latin typeface="Averta Std ExtraBold" panose="00000900000000000000" pitchFamily="50" charset="0"/>
                </a:rPr>
                <a:t>Đây</a:t>
              </a:r>
              <a:r>
                <a:rPr lang="en-US" sz="2699" dirty="0">
                  <a:solidFill>
                    <a:srgbClr val="EE4036"/>
                  </a:solidFill>
                  <a:latin typeface="Averta Std ExtraBold" panose="00000900000000000000" pitchFamily="50" charset="0"/>
                </a:rPr>
                <a:t> </a:t>
              </a:r>
              <a:r>
                <a:rPr lang="en-US" sz="2699" dirty="0" err="1">
                  <a:solidFill>
                    <a:srgbClr val="EE4036"/>
                  </a:solidFill>
                  <a:latin typeface="Averta Std ExtraBold" panose="00000900000000000000" pitchFamily="50" charset="0"/>
                </a:rPr>
                <a:t>là</a:t>
              </a:r>
              <a:r>
                <a:rPr lang="en-US" sz="2699" dirty="0">
                  <a:solidFill>
                    <a:srgbClr val="EE4036"/>
                  </a:solidFill>
                  <a:latin typeface="Averta Std ExtraBold" panose="00000900000000000000" pitchFamily="50" charset="0"/>
                </a:rPr>
                <a:t> </a:t>
              </a:r>
              <a:r>
                <a:rPr lang="en-US" sz="2699" dirty="0" err="1">
                  <a:solidFill>
                    <a:srgbClr val="EE4036"/>
                  </a:solidFill>
                  <a:latin typeface="Averta Std ExtraBold" panose="00000900000000000000" pitchFamily="50" charset="0"/>
                </a:rPr>
                <a:t>gì</a:t>
              </a:r>
              <a:r>
                <a:rPr lang="en-US" sz="2699" dirty="0">
                  <a:solidFill>
                    <a:srgbClr val="EE4036"/>
                  </a:solidFill>
                  <a:latin typeface="Averta Std ExtraBold" panose="00000900000000000000" pitchFamily="50"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2132668" y="1485704"/>
            <a:ext cx="8265206" cy="1446173"/>
          </a:xfrm>
          <a:prstGeom prst="rect">
            <a:avLst/>
          </a:prstGeom>
          <a:noFill/>
          <a:ln>
            <a:noFill/>
          </a:ln>
        </p:spPr>
        <p:txBody>
          <a:bodyPr wrap="square">
            <a:spAutoFit/>
          </a:bodyPr>
          <a:lstStyle/>
          <a:p>
            <a:pPr algn="ctr" defTabSz="914126"/>
            <a:r>
              <a:rPr lang="en-US" sz="4399" dirty="0" err="1">
                <a:solidFill>
                  <a:srgbClr val="EE4036"/>
                </a:solidFill>
                <a:latin typeface="Averta Std ExtraBold" panose="00000900000000000000" pitchFamily="50" charset="0"/>
              </a:rPr>
              <a:t>Dây</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thần</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kinh</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thị</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giác</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là</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dây</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thần</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kinh</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số</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mấy</a:t>
            </a:r>
            <a:r>
              <a:rPr lang="en-US" sz="4399" dirty="0">
                <a:solidFill>
                  <a:srgbClr val="EE4036"/>
                </a:solidFill>
                <a:latin typeface="Averta Std ExtraBold" panose="00000900000000000000" pitchFamily="50" charset="0"/>
              </a:rPr>
              <a:t>? ( </a:t>
            </a:r>
            <a:r>
              <a:rPr lang="en-US" sz="4399" dirty="0" err="1">
                <a:solidFill>
                  <a:srgbClr val="EE4036"/>
                </a:solidFill>
                <a:latin typeface="Averta Std ExtraBold" panose="00000900000000000000" pitchFamily="50" charset="0"/>
              </a:rPr>
              <a:t>điền</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chữ</a:t>
            </a:r>
            <a:r>
              <a:rPr lang="en-US" sz="4399" dirty="0">
                <a:solidFill>
                  <a:srgbClr val="EE4036"/>
                </a:solidFill>
                <a:latin typeface="Averta Std ExtraBold" panose="00000900000000000000" pitchFamily="50" charset="0"/>
              </a:rPr>
              <a:t>)</a:t>
            </a:r>
          </a:p>
        </p:txBody>
      </p:sp>
      <p:sp>
        <p:nvSpPr>
          <p:cNvPr id="39" name="!!o6a">
            <a:extLst>
              <a:ext uri="{FF2B5EF4-FFF2-40B4-BE49-F238E27FC236}">
                <a16:creationId xmlns:a16="http://schemas.microsoft.com/office/drawing/2014/main" id="{A69446C8-8AE1-4684-80C5-705063A5E993}"/>
              </a:ext>
            </a:extLst>
          </p:cNvPr>
          <p:cNvSpPr/>
          <p:nvPr/>
        </p:nvSpPr>
        <p:spPr>
          <a:xfrm>
            <a:off x="6607197" y="5390300"/>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48" name="!!6a">
            <a:extLst>
              <a:ext uri="{FF2B5EF4-FFF2-40B4-BE49-F238E27FC236}">
                <a16:creationId xmlns:a16="http://schemas.microsoft.com/office/drawing/2014/main" id="{1A2132AA-48E4-495E-A5D0-6D2BBB8C76E1}"/>
              </a:ext>
            </a:extLst>
          </p:cNvPr>
          <p:cNvSpPr txBox="1"/>
          <p:nvPr/>
        </p:nvSpPr>
        <p:spPr>
          <a:xfrm>
            <a:off x="6766984" y="5376459"/>
            <a:ext cx="680487"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i</a:t>
            </a:r>
          </a:p>
        </p:txBody>
      </p:sp>
      <p:pic>
        <p:nvPicPr>
          <p:cNvPr id="50" name="Picture 49">
            <a:extLst>
              <a:ext uri="{FF2B5EF4-FFF2-40B4-BE49-F238E27FC236}">
                <a16:creationId xmlns:a16="http://schemas.microsoft.com/office/drawing/2014/main" id="{83136700-02CF-4442-BDBD-D1E14B1CE35B}"/>
              </a:ext>
            </a:extLst>
          </p:cNvPr>
          <p:cNvPicPr>
            <a:picLocks noChangeAspect="1"/>
          </p:cNvPicPr>
          <p:nvPr/>
        </p:nvPicPr>
        <p:blipFill>
          <a:blip r:embed="rId8"/>
          <a:stretch>
            <a:fillRect/>
          </a:stretch>
        </p:blipFill>
        <p:spPr>
          <a:xfrm>
            <a:off x="4296465" y="-631090"/>
            <a:ext cx="359906" cy="214559"/>
          </a:xfrm>
          <a:prstGeom prst="rect">
            <a:avLst/>
          </a:prstGeom>
        </p:spPr>
      </p:pic>
      <p:pic>
        <p:nvPicPr>
          <p:cNvPr id="51" name="Picture 50">
            <a:extLst>
              <a:ext uri="{FF2B5EF4-FFF2-40B4-BE49-F238E27FC236}">
                <a16:creationId xmlns:a16="http://schemas.microsoft.com/office/drawing/2014/main" id="{EC6B3A13-B1A5-4E10-97C1-2708BDFA808E}"/>
              </a:ext>
            </a:extLst>
          </p:cNvPr>
          <p:cNvPicPr>
            <a:picLocks noChangeAspect="1"/>
          </p:cNvPicPr>
          <p:nvPr/>
        </p:nvPicPr>
        <p:blipFill>
          <a:blip r:embed="rId9"/>
          <a:stretch>
            <a:fillRect/>
          </a:stretch>
        </p:blipFill>
        <p:spPr>
          <a:xfrm>
            <a:off x="2022362" y="-680213"/>
            <a:ext cx="359906" cy="214559"/>
          </a:xfrm>
          <a:prstGeom prst="rect">
            <a:avLst/>
          </a:prstGeom>
        </p:spPr>
      </p:pic>
      <p:pic>
        <p:nvPicPr>
          <p:cNvPr id="52" name="Picture 51">
            <a:extLst>
              <a:ext uri="{FF2B5EF4-FFF2-40B4-BE49-F238E27FC236}">
                <a16:creationId xmlns:a16="http://schemas.microsoft.com/office/drawing/2014/main" id="{7437B6B6-F3C4-4CCC-916A-917CDE9900CC}"/>
              </a:ext>
            </a:extLst>
          </p:cNvPr>
          <p:cNvPicPr>
            <a:picLocks noChangeAspect="1"/>
          </p:cNvPicPr>
          <p:nvPr/>
        </p:nvPicPr>
        <p:blipFill>
          <a:blip r:embed="rId10"/>
          <a:stretch>
            <a:fillRect/>
          </a:stretch>
        </p:blipFill>
        <p:spPr>
          <a:xfrm>
            <a:off x="3561476" y="-1010630"/>
            <a:ext cx="359906" cy="218018"/>
          </a:xfrm>
          <a:prstGeom prst="rect">
            <a:avLst/>
          </a:prstGeom>
        </p:spPr>
      </p:pic>
      <p:pic>
        <p:nvPicPr>
          <p:cNvPr id="53" name="Picture 52">
            <a:extLst>
              <a:ext uri="{FF2B5EF4-FFF2-40B4-BE49-F238E27FC236}">
                <a16:creationId xmlns:a16="http://schemas.microsoft.com/office/drawing/2014/main" id="{45F64F2D-6DA2-4348-98CC-253FFE21C893}"/>
              </a:ext>
            </a:extLst>
          </p:cNvPr>
          <p:cNvPicPr>
            <a:picLocks noChangeAspect="1"/>
          </p:cNvPicPr>
          <p:nvPr/>
        </p:nvPicPr>
        <p:blipFill>
          <a:blip r:embed="rId11"/>
          <a:stretch>
            <a:fillRect/>
          </a:stretch>
        </p:blipFill>
        <p:spPr>
          <a:xfrm>
            <a:off x="5328308" y="-719058"/>
            <a:ext cx="359906" cy="218018"/>
          </a:xfrm>
          <a:prstGeom prst="rect">
            <a:avLst/>
          </a:prstGeom>
        </p:spPr>
      </p:pic>
      <p:pic>
        <p:nvPicPr>
          <p:cNvPr id="54" name="Picture 53">
            <a:extLst>
              <a:ext uri="{FF2B5EF4-FFF2-40B4-BE49-F238E27FC236}">
                <a16:creationId xmlns:a16="http://schemas.microsoft.com/office/drawing/2014/main" id="{DFDAC995-C52B-4A95-A28A-8172E0E5DC65}"/>
              </a:ext>
            </a:extLst>
          </p:cNvPr>
          <p:cNvPicPr>
            <a:picLocks noChangeAspect="1"/>
          </p:cNvPicPr>
          <p:nvPr/>
        </p:nvPicPr>
        <p:blipFill>
          <a:blip r:embed="rId12"/>
          <a:stretch>
            <a:fillRect/>
          </a:stretch>
        </p:blipFill>
        <p:spPr>
          <a:xfrm>
            <a:off x="10148971" y="-649354"/>
            <a:ext cx="359906" cy="214559"/>
          </a:xfrm>
          <a:prstGeom prst="rect">
            <a:avLst/>
          </a:prstGeom>
        </p:spPr>
      </p:pic>
      <p:pic>
        <p:nvPicPr>
          <p:cNvPr id="55" name="Picture 54">
            <a:extLst>
              <a:ext uri="{FF2B5EF4-FFF2-40B4-BE49-F238E27FC236}">
                <a16:creationId xmlns:a16="http://schemas.microsoft.com/office/drawing/2014/main" id="{136B6640-E6E1-4D80-ADAA-FD3DD9E65DF3}"/>
              </a:ext>
            </a:extLst>
          </p:cNvPr>
          <p:cNvPicPr>
            <a:picLocks noChangeAspect="1"/>
          </p:cNvPicPr>
          <p:nvPr/>
        </p:nvPicPr>
        <p:blipFill>
          <a:blip r:embed="rId13"/>
          <a:stretch>
            <a:fillRect/>
          </a:stretch>
        </p:blipFill>
        <p:spPr>
          <a:xfrm>
            <a:off x="7476920" y="-1101053"/>
            <a:ext cx="359906" cy="218018"/>
          </a:xfrm>
          <a:prstGeom prst="rect">
            <a:avLst/>
          </a:prstGeom>
        </p:spPr>
      </p:pic>
      <p:pic>
        <p:nvPicPr>
          <p:cNvPr id="56" name="Picture 55">
            <a:extLst>
              <a:ext uri="{FF2B5EF4-FFF2-40B4-BE49-F238E27FC236}">
                <a16:creationId xmlns:a16="http://schemas.microsoft.com/office/drawing/2014/main" id="{0B4131E8-A673-4BB0-95D3-29242445E245}"/>
              </a:ext>
            </a:extLst>
          </p:cNvPr>
          <p:cNvPicPr>
            <a:picLocks noChangeAspect="1"/>
          </p:cNvPicPr>
          <p:nvPr/>
        </p:nvPicPr>
        <p:blipFill>
          <a:blip r:embed="rId14"/>
          <a:stretch>
            <a:fillRect/>
          </a:stretch>
        </p:blipFill>
        <p:spPr>
          <a:xfrm>
            <a:off x="8381505" y="-592875"/>
            <a:ext cx="359906" cy="214559"/>
          </a:xfrm>
          <a:prstGeom prst="rect">
            <a:avLst/>
          </a:prstGeom>
        </p:spPr>
      </p:pic>
      <p:pic>
        <p:nvPicPr>
          <p:cNvPr id="57" name="Picture 56">
            <a:extLst>
              <a:ext uri="{FF2B5EF4-FFF2-40B4-BE49-F238E27FC236}">
                <a16:creationId xmlns:a16="http://schemas.microsoft.com/office/drawing/2014/main" id="{36BDA17A-DB23-45D8-8D11-B78B53ADB185}"/>
              </a:ext>
            </a:extLst>
          </p:cNvPr>
          <p:cNvPicPr>
            <a:picLocks noChangeAspect="1"/>
          </p:cNvPicPr>
          <p:nvPr/>
        </p:nvPicPr>
        <p:blipFill>
          <a:blip r:embed="rId15"/>
          <a:stretch>
            <a:fillRect/>
          </a:stretch>
        </p:blipFill>
        <p:spPr>
          <a:xfrm>
            <a:off x="9156703" y="-634549"/>
            <a:ext cx="359906" cy="218018"/>
          </a:xfrm>
          <a:prstGeom prst="rect">
            <a:avLst/>
          </a:prstGeom>
        </p:spPr>
      </p:pic>
      <p:pic>
        <p:nvPicPr>
          <p:cNvPr id="58" name="Picture 57">
            <a:extLst>
              <a:ext uri="{FF2B5EF4-FFF2-40B4-BE49-F238E27FC236}">
                <a16:creationId xmlns:a16="http://schemas.microsoft.com/office/drawing/2014/main" id="{D96310F7-E1E1-4AA9-811A-6C70C6DF5BEA}"/>
              </a:ext>
            </a:extLst>
          </p:cNvPr>
          <p:cNvPicPr>
            <a:picLocks noChangeAspect="1"/>
          </p:cNvPicPr>
          <p:nvPr/>
        </p:nvPicPr>
        <p:blipFill>
          <a:blip r:embed="rId16"/>
          <a:stretch>
            <a:fillRect/>
          </a:stretch>
        </p:blipFill>
        <p:spPr>
          <a:xfrm>
            <a:off x="6912564" y="-556051"/>
            <a:ext cx="359906" cy="218018"/>
          </a:xfrm>
          <a:prstGeom prst="rect">
            <a:avLst/>
          </a:prstGeom>
        </p:spPr>
      </p:pic>
      <p:pic>
        <p:nvPicPr>
          <p:cNvPr id="59" name="Picture 58">
            <a:extLst>
              <a:ext uri="{FF2B5EF4-FFF2-40B4-BE49-F238E27FC236}">
                <a16:creationId xmlns:a16="http://schemas.microsoft.com/office/drawing/2014/main" id="{5E017C85-5DAD-457C-B5DD-F3BAB9483453}"/>
              </a:ext>
            </a:extLst>
          </p:cNvPr>
          <p:cNvPicPr>
            <a:picLocks noChangeAspect="1"/>
          </p:cNvPicPr>
          <p:nvPr/>
        </p:nvPicPr>
        <p:blipFill>
          <a:blip r:embed="rId17"/>
          <a:stretch>
            <a:fillRect/>
          </a:stretch>
        </p:blipFill>
        <p:spPr>
          <a:xfrm>
            <a:off x="2749158" y="-705460"/>
            <a:ext cx="359906" cy="218018"/>
          </a:xfrm>
          <a:prstGeom prst="rect">
            <a:avLst/>
          </a:prstGeom>
        </p:spPr>
      </p:pic>
      <p:pic>
        <p:nvPicPr>
          <p:cNvPr id="60" name="Picture 59">
            <a:extLst>
              <a:ext uri="{FF2B5EF4-FFF2-40B4-BE49-F238E27FC236}">
                <a16:creationId xmlns:a16="http://schemas.microsoft.com/office/drawing/2014/main" id="{1EA53A7B-919E-456E-9512-861396F1A7A6}"/>
              </a:ext>
            </a:extLst>
          </p:cNvPr>
          <p:cNvPicPr>
            <a:picLocks noChangeAspect="1"/>
          </p:cNvPicPr>
          <p:nvPr/>
        </p:nvPicPr>
        <p:blipFill>
          <a:blip r:embed="rId9"/>
          <a:stretch>
            <a:fillRect/>
          </a:stretch>
        </p:blipFill>
        <p:spPr>
          <a:xfrm>
            <a:off x="6870902" y="-853256"/>
            <a:ext cx="359906" cy="214559"/>
          </a:xfrm>
          <a:prstGeom prst="rect">
            <a:avLst/>
          </a:prstGeom>
        </p:spPr>
      </p:pic>
      <p:pic>
        <p:nvPicPr>
          <p:cNvPr id="62" name="Picture 61">
            <a:extLst>
              <a:ext uri="{FF2B5EF4-FFF2-40B4-BE49-F238E27FC236}">
                <a16:creationId xmlns:a16="http://schemas.microsoft.com/office/drawing/2014/main" id="{9BAF055C-5BE1-4E37-8EB0-E098FAF9F86A}"/>
              </a:ext>
            </a:extLst>
          </p:cNvPr>
          <p:cNvPicPr>
            <a:picLocks noChangeAspect="1"/>
          </p:cNvPicPr>
          <p:nvPr/>
        </p:nvPicPr>
        <p:blipFill>
          <a:blip r:embed="rId10"/>
          <a:stretch>
            <a:fillRect/>
          </a:stretch>
        </p:blipFill>
        <p:spPr>
          <a:xfrm>
            <a:off x="8410016" y="-1183672"/>
            <a:ext cx="359906" cy="218018"/>
          </a:xfrm>
          <a:prstGeom prst="rect">
            <a:avLst/>
          </a:prstGeom>
        </p:spPr>
      </p:pic>
      <p:pic>
        <p:nvPicPr>
          <p:cNvPr id="65" name="Picture 64">
            <a:extLst>
              <a:ext uri="{FF2B5EF4-FFF2-40B4-BE49-F238E27FC236}">
                <a16:creationId xmlns:a16="http://schemas.microsoft.com/office/drawing/2014/main" id="{E152F6FA-703D-426C-800B-EA4A512F68C8}"/>
              </a:ext>
            </a:extLst>
          </p:cNvPr>
          <p:cNvPicPr>
            <a:picLocks noChangeAspect="1"/>
          </p:cNvPicPr>
          <p:nvPr/>
        </p:nvPicPr>
        <p:blipFill>
          <a:blip r:embed="rId17"/>
          <a:stretch>
            <a:fillRect/>
          </a:stretch>
        </p:blipFill>
        <p:spPr>
          <a:xfrm>
            <a:off x="7597698" y="-878503"/>
            <a:ext cx="359906" cy="218018"/>
          </a:xfrm>
          <a:prstGeom prst="rect">
            <a:avLst/>
          </a:prstGeom>
        </p:spPr>
      </p:pic>
      <p:pic>
        <p:nvPicPr>
          <p:cNvPr id="66" name="Picture 65">
            <a:extLst>
              <a:ext uri="{FF2B5EF4-FFF2-40B4-BE49-F238E27FC236}">
                <a16:creationId xmlns:a16="http://schemas.microsoft.com/office/drawing/2014/main" id="{9956F601-6BEA-4D35-A9CE-DC483264DDE9}"/>
              </a:ext>
            </a:extLst>
          </p:cNvPr>
          <p:cNvPicPr>
            <a:picLocks noChangeAspect="1"/>
          </p:cNvPicPr>
          <p:nvPr/>
        </p:nvPicPr>
        <p:blipFill>
          <a:blip r:embed="rId11"/>
          <a:stretch>
            <a:fillRect/>
          </a:stretch>
        </p:blipFill>
        <p:spPr>
          <a:xfrm>
            <a:off x="700152" y="-564631"/>
            <a:ext cx="359906" cy="218018"/>
          </a:xfrm>
          <a:prstGeom prst="rect">
            <a:avLst/>
          </a:prstGeom>
        </p:spPr>
      </p:pic>
      <p:pic>
        <p:nvPicPr>
          <p:cNvPr id="67" name="Picture 66">
            <a:extLst>
              <a:ext uri="{FF2B5EF4-FFF2-40B4-BE49-F238E27FC236}">
                <a16:creationId xmlns:a16="http://schemas.microsoft.com/office/drawing/2014/main" id="{1A1D4B74-F08C-4E37-AE94-EA6626121D74}"/>
              </a:ext>
            </a:extLst>
          </p:cNvPr>
          <p:cNvPicPr>
            <a:picLocks noChangeAspect="1"/>
          </p:cNvPicPr>
          <p:nvPr/>
        </p:nvPicPr>
        <p:blipFill>
          <a:blip r:embed="rId12"/>
          <a:stretch>
            <a:fillRect/>
          </a:stretch>
        </p:blipFill>
        <p:spPr>
          <a:xfrm>
            <a:off x="1630835" y="-979817"/>
            <a:ext cx="359906" cy="214559"/>
          </a:xfrm>
          <a:prstGeom prst="rect">
            <a:avLst/>
          </a:prstGeom>
        </p:spPr>
      </p:pic>
      <p:pic>
        <p:nvPicPr>
          <p:cNvPr id="76" name="Picture 75">
            <a:extLst>
              <a:ext uri="{FF2B5EF4-FFF2-40B4-BE49-F238E27FC236}">
                <a16:creationId xmlns:a16="http://schemas.microsoft.com/office/drawing/2014/main" id="{9781EDFB-5E40-417F-8975-5B44D33ED0DF}"/>
              </a:ext>
            </a:extLst>
          </p:cNvPr>
          <p:cNvPicPr>
            <a:picLocks noChangeAspect="1"/>
          </p:cNvPicPr>
          <p:nvPr/>
        </p:nvPicPr>
        <p:blipFill>
          <a:blip r:embed="rId13"/>
          <a:stretch>
            <a:fillRect/>
          </a:stretch>
        </p:blipFill>
        <p:spPr>
          <a:xfrm>
            <a:off x="2848765" y="-946625"/>
            <a:ext cx="359906" cy="218018"/>
          </a:xfrm>
          <a:prstGeom prst="rect">
            <a:avLst/>
          </a:prstGeom>
        </p:spPr>
      </p:pic>
      <p:pic>
        <p:nvPicPr>
          <p:cNvPr id="77" name="Picture 76">
            <a:extLst>
              <a:ext uri="{FF2B5EF4-FFF2-40B4-BE49-F238E27FC236}">
                <a16:creationId xmlns:a16="http://schemas.microsoft.com/office/drawing/2014/main" id="{5FCB52DE-9491-487B-A218-CCFF7ABC7187}"/>
              </a:ext>
            </a:extLst>
          </p:cNvPr>
          <p:cNvPicPr>
            <a:picLocks noChangeAspect="1"/>
          </p:cNvPicPr>
          <p:nvPr/>
        </p:nvPicPr>
        <p:blipFill>
          <a:blip r:embed="rId9"/>
          <a:stretch>
            <a:fillRect/>
          </a:stretch>
        </p:blipFill>
        <p:spPr>
          <a:xfrm>
            <a:off x="2242746" y="-698828"/>
            <a:ext cx="359906" cy="214559"/>
          </a:xfrm>
          <a:prstGeom prst="rect">
            <a:avLst/>
          </a:prstGeom>
        </p:spPr>
      </p:pic>
      <p:pic>
        <p:nvPicPr>
          <p:cNvPr id="79" name="Picture 78">
            <a:extLst>
              <a:ext uri="{FF2B5EF4-FFF2-40B4-BE49-F238E27FC236}">
                <a16:creationId xmlns:a16="http://schemas.microsoft.com/office/drawing/2014/main" id="{98DED43E-F0B8-4CD0-8C69-DC3F71D150FB}"/>
              </a:ext>
            </a:extLst>
          </p:cNvPr>
          <p:cNvPicPr>
            <a:picLocks noChangeAspect="1"/>
          </p:cNvPicPr>
          <p:nvPr/>
        </p:nvPicPr>
        <p:blipFill>
          <a:blip r:embed="rId10"/>
          <a:stretch>
            <a:fillRect/>
          </a:stretch>
        </p:blipFill>
        <p:spPr>
          <a:xfrm>
            <a:off x="3781861" y="-1029245"/>
            <a:ext cx="359906" cy="218018"/>
          </a:xfrm>
          <a:prstGeom prst="rect">
            <a:avLst/>
          </a:prstGeom>
        </p:spPr>
      </p:pic>
      <p:pic>
        <p:nvPicPr>
          <p:cNvPr id="80" name="Picture 79">
            <a:extLst>
              <a:ext uri="{FF2B5EF4-FFF2-40B4-BE49-F238E27FC236}">
                <a16:creationId xmlns:a16="http://schemas.microsoft.com/office/drawing/2014/main" id="{DF883775-6A67-4A4A-84BB-35D8C63B9692}"/>
              </a:ext>
            </a:extLst>
          </p:cNvPr>
          <p:cNvPicPr>
            <a:picLocks noChangeAspect="1"/>
          </p:cNvPicPr>
          <p:nvPr/>
        </p:nvPicPr>
        <p:blipFill>
          <a:blip r:embed="rId17"/>
          <a:stretch>
            <a:fillRect/>
          </a:stretch>
        </p:blipFill>
        <p:spPr>
          <a:xfrm>
            <a:off x="2969542" y="-724075"/>
            <a:ext cx="359906" cy="218018"/>
          </a:xfrm>
          <a:prstGeom prst="rect">
            <a:avLst/>
          </a:prstGeom>
        </p:spPr>
      </p:pic>
      <p:pic>
        <p:nvPicPr>
          <p:cNvPr id="81" name="Picture 80">
            <a:extLst>
              <a:ext uri="{FF2B5EF4-FFF2-40B4-BE49-F238E27FC236}">
                <a16:creationId xmlns:a16="http://schemas.microsoft.com/office/drawing/2014/main" id="{74F28298-20FD-4F0D-9737-28FF2855C241}"/>
              </a:ext>
            </a:extLst>
          </p:cNvPr>
          <p:cNvPicPr>
            <a:picLocks noChangeAspect="1"/>
          </p:cNvPicPr>
          <p:nvPr/>
        </p:nvPicPr>
        <p:blipFill>
          <a:blip r:embed="rId10"/>
          <a:stretch>
            <a:fillRect/>
          </a:stretch>
        </p:blipFill>
        <p:spPr>
          <a:xfrm>
            <a:off x="5979548" y="-1009014"/>
            <a:ext cx="359906" cy="218018"/>
          </a:xfrm>
          <a:prstGeom prst="rect">
            <a:avLst/>
          </a:prstGeom>
        </p:spPr>
      </p:pic>
      <p:pic>
        <p:nvPicPr>
          <p:cNvPr id="82" name="Picture 81">
            <a:extLst>
              <a:ext uri="{FF2B5EF4-FFF2-40B4-BE49-F238E27FC236}">
                <a16:creationId xmlns:a16="http://schemas.microsoft.com/office/drawing/2014/main" id="{A347B3AB-2664-48A2-850C-EFFA8E52BFAC}"/>
              </a:ext>
            </a:extLst>
          </p:cNvPr>
          <p:cNvPicPr>
            <a:picLocks noChangeAspect="1"/>
          </p:cNvPicPr>
          <p:nvPr/>
        </p:nvPicPr>
        <p:blipFill>
          <a:blip r:embed="rId12"/>
          <a:stretch>
            <a:fillRect/>
          </a:stretch>
        </p:blipFill>
        <p:spPr>
          <a:xfrm>
            <a:off x="4048907" y="-978201"/>
            <a:ext cx="359906" cy="214559"/>
          </a:xfrm>
          <a:prstGeom prst="rect">
            <a:avLst/>
          </a:prstGeom>
        </p:spPr>
      </p:pic>
      <p:pic>
        <p:nvPicPr>
          <p:cNvPr id="83" name="Picture 82">
            <a:extLst>
              <a:ext uri="{FF2B5EF4-FFF2-40B4-BE49-F238E27FC236}">
                <a16:creationId xmlns:a16="http://schemas.microsoft.com/office/drawing/2014/main" id="{F98185BC-E162-4531-BFCA-BE96906925F1}"/>
              </a:ext>
            </a:extLst>
          </p:cNvPr>
          <p:cNvPicPr>
            <a:picLocks noChangeAspect="1"/>
          </p:cNvPicPr>
          <p:nvPr/>
        </p:nvPicPr>
        <p:blipFill>
          <a:blip r:embed="rId13"/>
          <a:stretch>
            <a:fillRect/>
          </a:stretch>
        </p:blipFill>
        <p:spPr>
          <a:xfrm>
            <a:off x="5266837" y="-945010"/>
            <a:ext cx="359906" cy="218018"/>
          </a:xfrm>
          <a:prstGeom prst="rect">
            <a:avLst/>
          </a:prstGeom>
        </p:spPr>
      </p:pic>
      <p:pic>
        <p:nvPicPr>
          <p:cNvPr id="84" name="Picture 83">
            <a:extLst>
              <a:ext uri="{FF2B5EF4-FFF2-40B4-BE49-F238E27FC236}">
                <a16:creationId xmlns:a16="http://schemas.microsoft.com/office/drawing/2014/main" id="{58467660-8104-4705-8F38-1DF0D0855E2A}"/>
              </a:ext>
            </a:extLst>
          </p:cNvPr>
          <p:cNvPicPr>
            <a:picLocks noChangeAspect="1"/>
          </p:cNvPicPr>
          <p:nvPr/>
        </p:nvPicPr>
        <p:blipFill>
          <a:blip r:embed="rId10"/>
          <a:stretch>
            <a:fillRect/>
          </a:stretch>
        </p:blipFill>
        <p:spPr>
          <a:xfrm>
            <a:off x="6199933" y="-1027629"/>
            <a:ext cx="359906" cy="218018"/>
          </a:xfrm>
          <a:prstGeom prst="rect">
            <a:avLst/>
          </a:prstGeom>
        </p:spPr>
      </p:pic>
      <p:pic>
        <p:nvPicPr>
          <p:cNvPr id="85" name="Picture 84">
            <a:extLst>
              <a:ext uri="{FF2B5EF4-FFF2-40B4-BE49-F238E27FC236}">
                <a16:creationId xmlns:a16="http://schemas.microsoft.com/office/drawing/2014/main" id="{E53B8DDF-30A9-45B4-91C4-CAFE61A2680E}"/>
              </a:ext>
            </a:extLst>
          </p:cNvPr>
          <p:cNvPicPr>
            <a:picLocks noChangeAspect="1"/>
          </p:cNvPicPr>
          <p:nvPr/>
        </p:nvPicPr>
        <p:blipFill>
          <a:blip r:embed="rId13"/>
          <a:stretch>
            <a:fillRect/>
          </a:stretch>
        </p:blipFill>
        <p:spPr>
          <a:xfrm>
            <a:off x="5158989" y="-577380"/>
            <a:ext cx="359906" cy="218018"/>
          </a:xfrm>
          <a:prstGeom prst="rect">
            <a:avLst/>
          </a:prstGeom>
        </p:spPr>
      </p:pic>
      <p:pic>
        <p:nvPicPr>
          <p:cNvPr id="86" name="Picture 85">
            <a:extLst>
              <a:ext uri="{FF2B5EF4-FFF2-40B4-BE49-F238E27FC236}">
                <a16:creationId xmlns:a16="http://schemas.microsoft.com/office/drawing/2014/main" id="{F215461D-643C-46F0-B9BF-CED2FF22E7D4}"/>
              </a:ext>
            </a:extLst>
          </p:cNvPr>
          <p:cNvPicPr>
            <a:picLocks noChangeAspect="1"/>
          </p:cNvPicPr>
          <p:nvPr/>
        </p:nvPicPr>
        <p:blipFill>
          <a:blip r:embed="rId9"/>
          <a:stretch>
            <a:fillRect/>
          </a:stretch>
        </p:blipFill>
        <p:spPr>
          <a:xfrm>
            <a:off x="4552971" y="-329583"/>
            <a:ext cx="359906" cy="214559"/>
          </a:xfrm>
          <a:prstGeom prst="rect">
            <a:avLst/>
          </a:prstGeom>
        </p:spPr>
      </p:pic>
      <p:pic>
        <p:nvPicPr>
          <p:cNvPr id="87" name="Picture 86">
            <a:extLst>
              <a:ext uri="{FF2B5EF4-FFF2-40B4-BE49-F238E27FC236}">
                <a16:creationId xmlns:a16="http://schemas.microsoft.com/office/drawing/2014/main" id="{D10A4024-EBE1-42C0-9304-C13FE3470339}"/>
              </a:ext>
            </a:extLst>
          </p:cNvPr>
          <p:cNvPicPr>
            <a:picLocks noChangeAspect="1"/>
          </p:cNvPicPr>
          <p:nvPr/>
        </p:nvPicPr>
        <p:blipFill>
          <a:blip r:embed="rId10"/>
          <a:stretch>
            <a:fillRect/>
          </a:stretch>
        </p:blipFill>
        <p:spPr>
          <a:xfrm>
            <a:off x="6092085" y="-660000"/>
            <a:ext cx="359906" cy="218018"/>
          </a:xfrm>
          <a:prstGeom prst="rect">
            <a:avLst/>
          </a:prstGeom>
        </p:spPr>
      </p:pic>
      <p:pic>
        <p:nvPicPr>
          <p:cNvPr id="88" name="Picture 87">
            <a:extLst>
              <a:ext uri="{FF2B5EF4-FFF2-40B4-BE49-F238E27FC236}">
                <a16:creationId xmlns:a16="http://schemas.microsoft.com/office/drawing/2014/main" id="{9099DF57-12AF-4630-83BF-DC32899B7987}"/>
              </a:ext>
            </a:extLst>
          </p:cNvPr>
          <p:cNvPicPr>
            <a:picLocks noChangeAspect="1"/>
          </p:cNvPicPr>
          <p:nvPr/>
        </p:nvPicPr>
        <p:blipFill>
          <a:blip r:embed="rId17"/>
          <a:stretch>
            <a:fillRect/>
          </a:stretch>
        </p:blipFill>
        <p:spPr>
          <a:xfrm>
            <a:off x="5279766" y="-354830"/>
            <a:ext cx="359906" cy="218018"/>
          </a:xfrm>
          <a:prstGeom prst="rect">
            <a:avLst/>
          </a:prstGeom>
        </p:spPr>
      </p:pic>
      <p:pic>
        <p:nvPicPr>
          <p:cNvPr id="89" name="Picture 88">
            <a:extLst>
              <a:ext uri="{FF2B5EF4-FFF2-40B4-BE49-F238E27FC236}">
                <a16:creationId xmlns:a16="http://schemas.microsoft.com/office/drawing/2014/main" id="{00B2893E-8591-48D3-8031-4FEDB4016EFE}"/>
              </a:ext>
            </a:extLst>
          </p:cNvPr>
          <p:cNvPicPr>
            <a:picLocks noChangeAspect="1"/>
          </p:cNvPicPr>
          <p:nvPr/>
        </p:nvPicPr>
        <p:blipFill>
          <a:blip r:embed="rId10"/>
          <a:stretch>
            <a:fillRect/>
          </a:stretch>
        </p:blipFill>
        <p:spPr>
          <a:xfrm>
            <a:off x="3661617" y="-485341"/>
            <a:ext cx="359906" cy="218018"/>
          </a:xfrm>
          <a:prstGeom prst="rect">
            <a:avLst/>
          </a:prstGeom>
        </p:spPr>
      </p:pic>
      <p:pic>
        <p:nvPicPr>
          <p:cNvPr id="90" name="Picture 89">
            <a:extLst>
              <a:ext uri="{FF2B5EF4-FFF2-40B4-BE49-F238E27FC236}">
                <a16:creationId xmlns:a16="http://schemas.microsoft.com/office/drawing/2014/main" id="{013F2579-04EB-4461-A5E3-7B0DC899F94B}"/>
              </a:ext>
            </a:extLst>
          </p:cNvPr>
          <p:cNvPicPr>
            <a:picLocks noChangeAspect="1"/>
          </p:cNvPicPr>
          <p:nvPr/>
        </p:nvPicPr>
        <p:blipFill>
          <a:blip r:embed="rId10"/>
          <a:stretch>
            <a:fillRect/>
          </a:stretch>
        </p:blipFill>
        <p:spPr>
          <a:xfrm>
            <a:off x="3882001" y="-503957"/>
            <a:ext cx="359906" cy="218018"/>
          </a:xfrm>
          <a:prstGeom prst="rect">
            <a:avLst/>
          </a:prstGeom>
        </p:spPr>
      </p:pic>
      <p:sp>
        <p:nvSpPr>
          <p:cNvPr id="92" name="!!o6a">
            <a:extLst>
              <a:ext uri="{FF2B5EF4-FFF2-40B4-BE49-F238E27FC236}">
                <a16:creationId xmlns:a16="http://schemas.microsoft.com/office/drawing/2014/main" id="{A69446C8-8AE1-4684-80C5-705063A5E993}"/>
              </a:ext>
            </a:extLst>
          </p:cNvPr>
          <p:cNvSpPr/>
          <p:nvPr/>
        </p:nvSpPr>
        <p:spPr>
          <a:xfrm>
            <a:off x="5509843" y="5389520"/>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4" name="!!6a">
            <a:extLst>
              <a:ext uri="{FF2B5EF4-FFF2-40B4-BE49-F238E27FC236}">
                <a16:creationId xmlns:a16="http://schemas.microsoft.com/office/drawing/2014/main" id="{1A2132AA-48E4-495E-A5D0-6D2BBB8C76E1}"/>
              </a:ext>
            </a:extLst>
          </p:cNvPr>
          <p:cNvSpPr txBox="1"/>
          <p:nvPr/>
        </p:nvSpPr>
        <p:spPr>
          <a:xfrm>
            <a:off x="5658967" y="5403879"/>
            <a:ext cx="680487"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2" name="!!o6a">
            <a:extLst>
              <a:ext uri="{FF2B5EF4-FFF2-40B4-BE49-F238E27FC236}">
                <a16:creationId xmlns:a16="http://schemas.microsoft.com/office/drawing/2014/main" id="{81140584-1DA6-D559-40F5-BEBCA60660B7}"/>
              </a:ext>
            </a:extLst>
          </p:cNvPr>
          <p:cNvSpPr/>
          <p:nvPr/>
        </p:nvSpPr>
        <p:spPr>
          <a:xfrm>
            <a:off x="4428188" y="5376460"/>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3" name="!!6a">
            <a:extLst>
              <a:ext uri="{FF2B5EF4-FFF2-40B4-BE49-F238E27FC236}">
                <a16:creationId xmlns:a16="http://schemas.microsoft.com/office/drawing/2014/main" id="{2ABDCA6A-481E-7F24-47B9-20CA92DE6A95}"/>
              </a:ext>
            </a:extLst>
          </p:cNvPr>
          <p:cNvSpPr txBox="1"/>
          <p:nvPr/>
        </p:nvSpPr>
        <p:spPr>
          <a:xfrm>
            <a:off x="4577313" y="5390820"/>
            <a:ext cx="680487"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Tree>
    <p:extLst>
      <p:ext uri="{BB962C8B-B14F-4D97-AF65-F5344CB8AC3E}">
        <p14:creationId xmlns:p14="http://schemas.microsoft.com/office/powerpoint/2010/main" val="785940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51"/>
                                        </p:tgtEl>
                                        <p:attrNameLst>
                                          <p:attrName>ppt_x</p:attrName>
                                          <p:attrName>ppt_y</p:attrName>
                                        </p:attrNameLst>
                                      </p:cBhvr>
                                    </p:animMotion>
                                  </p:childTnLst>
                                </p:cTn>
                              </p:par>
                              <p:par>
                                <p:cTn id="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59"/>
                                        </p:tgtEl>
                                        <p:attrNameLst>
                                          <p:attrName>ppt_x</p:attrName>
                                          <p:attrName>ppt_y</p:attrName>
                                        </p:attrNameLst>
                                      </p:cBhvr>
                                    </p:animMotion>
                                  </p:childTnLst>
                                </p:cTn>
                              </p:par>
                              <p:par>
                                <p:cTn id="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52"/>
                                        </p:tgtEl>
                                        <p:attrNameLst>
                                          <p:attrName>ppt_x</p:attrName>
                                          <p:attrName>ppt_y</p:attrName>
                                        </p:attrNameLst>
                                      </p:cBhvr>
                                    </p:animMotion>
                                  </p:childTnLst>
                                </p:cTn>
                              </p:par>
                              <p:par>
                                <p:cTn id="11" presetID="0" presetClass="path" presetSubtype="0" repeatCount="1000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50"/>
                                        </p:tgtEl>
                                        <p:attrNameLst>
                                          <p:attrName>ppt_x</p:attrName>
                                          <p:attrName>ppt_y</p:attrName>
                                        </p:attrNameLst>
                                      </p:cBhvr>
                                    </p:animMotion>
                                  </p:childTnLst>
                                </p:cTn>
                              </p:par>
                              <p:par>
                                <p:cTn id="13" presetID="0" presetClass="path" presetSubtype="0" repeatCount="1000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53"/>
                                        </p:tgtEl>
                                        <p:attrNameLst>
                                          <p:attrName>ppt_x</p:attrName>
                                          <p:attrName>ppt_y</p:attrName>
                                        </p:attrNameLst>
                                      </p:cBhvr>
                                    </p:animMotion>
                                  </p:childTnLst>
                                </p:cTn>
                              </p:par>
                              <p:par>
                                <p:cTn id="15" presetID="0" presetClass="path" presetSubtype="0" repeatCount="1000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54"/>
                                        </p:tgtEl>
                                        <p:attrNameLst>
                                          <p:attrName>ppt_x</p:attrName>
                                          <p:attrName>ppt_y</p:attrName>
                                        </p:attrNameLst>
                                      </p:cBhvr>
                                      <p:rCtr x="-4792" y="65810"/>
                                    </p:animMotion>
                                  </p:childTnLst>
                                </p:cTn>
                              </p:par>
                              <p:par>
                                <p:cTn id="17" presetID="0" presetClass="path" presetSubtype="0" repeatCount="1000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58"/>
                                        </p:tgtEl>
                                        <p:attrNameLst>
                                          <p:attrName>ppt_x</p:attrName>
                                          <p:attrName>ppt_y</p:attrName>
                                        </p:attrNameLst>
                                      </p:cBhvr>
                                    </p:animMotion>
                                  </p:childTnLst>
                                </p:cTn>
                              </p:par>
                              <p:par>
                                <p:cTn id="19"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55"/>
                                        </p:tgtEl>
                                        <p:attrNameLst>
                                          <p:attrName>ppt_x</p:attrName>
                                          <p:attrName>ppt_y</p:attrName>
                                        </p:attrNameLst>
                                      </p:cBhvr>
                                    </p:animMotion>
                                  </p:childTnLst>
                                </p:cTn>
                              </p:par>
                              <p:par>
                                <p:cTn id="21" presetID="0" presetClass="path" presetSubtype="0" repeatCount="1000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56"/>
                                        </p:tgtEl>
                                        <p:attrNameLst>
                                          <p:attrName>ppt_x</p:attrName>
                                          <p:attrName>ppt_y</p:attrName>
                                        </p:attrNameLst>
                                      </p:cBhvr>
                                    </p:animMotion>
                                  </p:childTnLst>
                                </p:cTn>
                              </p:par>
                              <p:par>
                                <p:cTn id="23" presetID="0" presetClass="path" presetSubtype="0" repeatCount="1000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57"/>
                                        </p:tgtEl>
                                        <p:attrNameLst>
                                          <p:attrName>ppt_x</p:attrName>
                                          <p:attrName>ppt_y</p:attrName>
                                        </p:attrNameLst>
                                      </p:cBhvr>
                                    </p:animMotion>
                                  </p:childTnLst>
                                </p:cTn>
                              </p:par>
                              <p:par>
                                <p:cTn id="2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60"/>
                                        </p:tgtEl>
                                        <p:attrNameLst>
                                          <p:attrName>ppt_x</p:attrName>
                                          <p:attrName>ppt_y</p:attrName>
                                        </p:attrNameLst>
                                      </p:cBhvr>
                                    </p:animMotion>
                                  </p:childTnLst>
                                </p:cTn>
                              </p:par>
                              <p:par>
                                <p:cTn id="2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65"/>
                                        </p:tgtEl>
                                        <p:attrNameLst>
                                          <p:attrName>ppt_x</p:attrName>
                                          <p:attrName>ppt_y</p:attrName>
                                        </p:attrNameLst>
                                      </p:cBhvr>
                                    </p:animMotion>
                                  </p:childTnLst>
                                </p:cTn>
                              </p:par>
                              <p:par>
                                <p:cTn id="2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62"/>
                                        </p:tgtEl>
                                        <p:attrNameLst>
                                          <p:attrName>ppt_x</p:attrName>
                                          <p:attrName>ppt_y</p:attrName>
                                        </p:attrNameLst>
                                      </p:cBhvr>
                                    </p:animMotion>
                                  </p:childTnLst>
                                </p:cTn>
                              </p:par>
                              <p:par>
                                <p:cTn id="31" presetID="0" presetClass="path" presetSubtype="0" repeatCount="1000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66"/>
                                        </p:tgtEl>
                                        <p:attrNameLst>
                                          <p:attrName>ppt_x</p:attrName>
                                          <p:attrName>ppt_y</p:attrName>
                                        </p:attrNameLst>
                                      </p:cBhvr>
                                      <p:rCtr x="18750" y="58287"/>
                                    </p:animMotion>
                                  </p:childTnLst>
                                </p:cTn>
                              </p:par>
                              <p:par>
                                <p:cTn id="33"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67"/>
                                        </p:tgtEl>
                                        <p:attrNameLst>
                                          <p:attrName>ppt_x</p:attrName>
                                          <p:attrName>ppt_y</p:attrName>
                                        </p:attrNameLst>
                                      </p:cBhvr>
                                    </p:animMotion>
                                  </p:childTnLst>
                                </p:cTn>
                              </p:par>
                              <p:par>
                                <p:cTn id="35"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76"/>
                                        </p:tgtEl>
                                        <p:attrNameLst>
                                          <p:attrName>ppt_x</p:attrName>
                                          <p:attrName>ppt_y</p:attrName>
                                        </p:attrNameLst>
                                      </p:cBhvr>
                                    </p:animMotion>
                                  </p:childTnLst>
                                </p:cTn>
                              </p:par>
                              <p:par>
                                <p:cTn id="37"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77"/>
                                        </p:tgtEl>
                                        <p:attrNameLst>
                                          <p:attrName>ppt_x</p:attrName>
                                          <p:attrName>ppt_y</p:attrName>
                                        </p:attrNameLst>
                                      </p:cBhvr>
                                    </p:animMotion>
                                  </p:childTnLst>
                                </p:cTn>
                              </p:par>
                              <p:par>
                                <p:cTn id="39"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80"/>
                                        </p:tgtEl>
                                        <p:attrNameLst>
                                          <p:attrName>ppt_x</p:attrName>
                                          <p:attrName>ppt_y</p:attrName>
                                        </p:attrNameLst>
                                      </p:cBhvr>
                                    </p:animMotion>
                                  </p:childTnLst>
                                </p:cTn>
                              </p:par>
                              <p:par>
                                <p:cTn id="4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79"/>
                                        </p:tgtEl>
                                        <p:attrNameLst>
                                          <p:attrName>ppt_x</p:attrName>
                                          <p:attrName>ppt_y</p:attrName>
                                        </p:attrNameLst>
                                      </p:cBhvr>
                                    </p:animMotion>
                                  </p:childTnLst>
                                </p:cTn>
                              </p:par>
                              <p:par>
                                <p:cTn id="43"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81"/>
                                        </p:tgtEl>
                                        <p:attrNameLst>
                                          <p:attrName>ppt_x</p:attrName>
                                          <p:attrName>ppt_y</p:attrName>
                                        </p:attrNameLst>
                                      </p:cBhvr>
                                    </p:animMotion>
                                  </p:childTnLst>
                                </p:cTn>
                              </p:par>
                              <p:par>
                                <p:cTn id="45"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82"/>
                                        </p:tgtEl>
                                        <p:attrNameLst>
                                          <p:attrName>ppt_x</p:attrName>
                                          <p:attrName>ppt_y</p:attrName>
                                        </p:attrNameLst>
                                      </p:cBhvr>
                                    </p:animMotion>
                                  </p:childTnLst>
                                </p:cTn>
                              </p:par>
                              <p:par>
                                <p:cTn id="47"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83"/>
                                        </p:tgtEl>
                                        <p:attrNameLst>
                                          <p:attrName>ppt_x</p:attrName>
                                          <p:attrName>ppt_y</p:attrName>
                                        </p:attrNameLst>
                                      </p:cBhvr>
                                    </p:animMotion>
                                  </p:childTnLst>
                                </p:cTn>
                              </p:par>
                              <p:par>
                                <p:cTn id="4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84"/>
                                        </p:tgtEl>
                                        <p:attrNameLst>
                                          <p:attrName>ppt_x</p:attrName>
                                          <p:attrName>ppt_y</p:attrName>
                                        </p:attrNameLst>
                                      </p:cBhvr>
                                    </p:animMotion>
                                  </p:childTnLst>
                                </p:cTn>
                              </p:par>
                              <p:par>
                                <p:cTn id="51"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85"/>
                                        </p:tgtEl>
                                        <p:attrNameLst>
                                          <p:attrName>ppt_x</p:attrName>
                                          <p:attrName>ppt_y</p:attrName>
                                        </p:attrNameLst>
                                      </p:cBhvr>
                                    </p:animMotion>
                                  </p:childTnLst>
                                </p:cTn>
                              </p:par>
                              <p:par>
                                <p:cTn id="53"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86"/>
                                        </p:tgtEl>
                                        <p:attrNameLst>
                                          <p:attrName>ppt_x</p:attrName>
                                          <p:attrName>ppt_y</p:attrName>
                                        </p:attrNameLst>
                                      </p:cBhvr>
                                    </p:animMotion>
                                  </p:childTnLst>
                                </p:cTn>
                              </p:par>
                              <p:par>
                                <p:cTn id="55"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88"/>
                                        </p:tgtEl>
                                        <p:attrNameLst>
                                          <p:attrName>ppt_x</p:attrName>
                                          <p:attrName>ppt_y</p:attrName>
                                        </p:attrNameLst>
                                      </p:cBhvr>
                                    </p:animMotion>
                                  </p:childTnLst>
                                </p:cTn>
                              </p:par>
                              <p:par>
                                <p:cTn id="57"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87"/>
                                        </p:tgtEl>
                                        <p:attrNameLst>
                                          <p:attrName>ppt_x</p:attrName>
                                          <p:attrName>ppt_y</p:attrName>
                                        </p:attrNameLst>
                                      </p:cBhvr>
                                    </p:animMotion>
                                  </p:childTnLst>
                                </p:cTn>
                              </p:par>
                              <p:par>
                                <p:cTn id="5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89"/>
                                        </p:tgtEl>
                                        <p:attrNameLst>
                                          <p:attrName>ppt_x</p:attrName>
                                          <p:attrName>ppt_y</p:attrName>
                                        </p:attrNameLst>
                                      </p:cBhvr>
                                    </p:animMotion>
                                  </p:childTnLst>
                                </p:cTn>
                              </p:par>
                              <p:par>
                                <p:cTn id="6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9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39"/>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48"/>
                                        </p:tgtEl>
                                        <p:attrNameLst>
                                          <p:attrName>style.visibility</p:attrName>
                                        </p:attrNameLst>
                                      </p:cBhvr>
                                      <p:to>
                                        <p:strVal val="visible"/>
                                      </p:to>
                                    </p:set>
                                    <p:anim calcmode="lin" valueType="num">
                                      <p:cBhvr>
                                        <p:cTn id="68" dur="500" fill="hold"/>
                                        <p:tgtEl>
                                          <p:spTgt spid="48"/>
                                        </p:tgtEl>
                                        <p:attrNameLst>
                                          <p:attrName>ppt_w</p:attrName>
                                        </p:attrNameLst>
                                      </p:cBhvr>
                                      <p:tavLst>
                                        <p:tav tm="0">
                                          <p:val>
                                            <p:fltVal val="0"/>
                                          </p:val>
                                        </p:tav>
                                        <p:tav tm="100000">
                                          <p:val>
                                            <p:strVal val="#ppt_w"/>
                                          </p:val>
                                        </p:tav>
                                      </p:tavLst>
                                    </p:anim>
                                    <p:anim calcmode="lin" valueType="num">
                                      <p:cBhvr>
                                        <p:cTn id="69" dur="500" fill="hold"/>
                                        <p:tgtEl>
                                          <p:spTgt spid="48"/>
                                        </p:tgtEl>
                                        <p:attrNameLst>
                                          <p:attrName>ppt_h</p:attrName>
                                        </p:attrNameLst>
                                      </p:cBhvr>
                                      <p:tavLst>
                                        <p:tav tm="0">
                                          <p:val>
                                            <p:fltVal val="0"/>
                                          </p:val>
                                        </p:tav>
                                        <p:tav tm="100000">
                                          <p:val>
                                            <p:strVal val="#ppt_h"/>
                                          </p:val>
                                        </p:tav>
                                      </p:tavLst>
                                    </p:anim>
                                    <p:animEffect transition="in" filter="fade">
                                      <p:cBhvr>
                                        <p:cTn id="70" dur="500"/>
                                        <p:tgtEl>
                                          <p:spTgt spid="48"/>
                                        </p:tgtEl>
                                      </p:cBhvr>
                                    </p:animEffect>
                                  </p:childTnLst>
                                  <p:subTnLst>
                                    <p:audio>
                                      <p:cMediaNode>
                                        <p:cTn display="0" masterRel="sameClick">
                                          <p:stCondLst>
                                            <p:cond evt="begin" delay="0">
                                              <p:tn val="66"/>
                                            </p:cond>
                                          </p:stCondLst>
                                          <p:endCondLst>
                                            <p:cond evt="onStopAudio" delay="0">
                                              <p:tgtEl>
                                                <p:sldTgt/>
                                              </p:tgtEl>
                                            </p:cond>
                                          </p:endCondLst>
                                        </p:cTn>
                                        <p:tgtEl>
                                          <p:sndTgt r:embed="rId2"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48"/>
                                        </p:tgtEl>
                                      </p:cBhvr>
                                    </p:animEffect>
                                    <p:animScale>
                                      <p:cBhvr>
                                        <p:cTn id="73" dur="250" autoRev="1" fill="hold"/>
                                        <p:tgtEl>
                                          <p:spTgt spid="48"/>
                                        </p:tgtEl>
                                      </p:cBhvr>
                                      <p:by x="105000" y="105000"/>
                                    </p:animScale>
                                  </p:childTnLst>
                                </p:cTn>
                              </p:par>
                            </p:childTnLst>
                          </p:cTn>
                        </p:par>
                      </p:childTnLst>
                    </p:cTn>
                  </p:par>
                </p:childTnLst>
              </p:cTn>
              <p:nextCondLst>
                <p:cond evt="onClick" delay="0">
                  <p:tgtEl>
                    <p:spTgt spid="39"/>
                  </p:tgtEl>
                </p:cond>
              </p:nextCondLst>
            </p:seq>
            <p:seq concurrent="1" nextAc="seek">
              <p:cTn id="74" restart="whenNotActive" fill="hold" evtFilter="cancelBubble" nodeType="interactiveSeq">
                <p:stCondLst>
                  <p:cond evt="onClick" delay="0">
                    <p:tgtEl>
                      <p:spTgt spid="92"/>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94"/>
                                        </p:tgtEl>
                                        <p:attrNameLst>
                                          <p:attrName>style.visibility</p:attrName>
                                        </p:attrNameLst>
                                      </p:cBhvr>
                                      <p:to>
                                        <p:strVal val="visible"/>
                                      </p:to>
                                    </p:set>
                                    <p:anim calcmode="lin" valueType="num">
                                      <p:cBhvr>
                                        <p:cTn id="79" dur="500" fill="hold"/>
                                        <p:tgtEl>
                                          <p:spTgt spid="94"/>
                                        </p:tgtEl>
                                        <p:attrNameLst>
                                          <p:attrName>ppt_w</p:attrName>
                                        </p:attrNameLst>
                                      </p:cBhvr>
                                      <p:tavLst>
                                        <p:tav tm="0">
                                          <p:val>
                                            <p:fltVal val="0"/>
                                          </p:val>
                                        </p:tav>
                                        <p:tav tm="100000">
                                          <p:val>
                                            <p:strVal val="#ppt_w"/>
                                          </p:val>
                                        </p:tav>
                                      </p:tavLst>
                                    </p:anim>
                                    <p:anim calcmode="lin" valueType="num">
                                      <p:cBhvr>
                                        <p:cTn id="80" dur="500" fill="hold"/>
                                        <p:tgtEl>
                                          <p:spTgt spid="94"/>
                                        </p:tgtEl>
                                        <p:attrNameLst>
                                          <p:attrName>ppt_h</p:attrName>
                                        </p:attrNameLst>
                                      </p:cBhvr>
                                      <p:tavLst>
                                        <p:tav tm="0">
                                          <p:val>
                                            <p:fltVal val="0"/>
                                          </p:val>
                                        </p:tav>
                                        <p:tav tm="100000">
                                          <p:val>
                                            <p:strVal val="#ppt_h"/>
                                          </p:val>
                                        </p:tav>
                                      </p:tavLst>
                                    </p:anim>
                                    <p:animEffect transition="in" filter="fade">
                                      <p:cBhvr>
                                        <p:cTn id="81" dur="500"/>
                                        <p:tgtEl>
                                          <p:spTgt spid="94"/>
                                        </p:tgtEl>
                                      </p:cBhvr>
                                    </p:animEffect>
                                  </p:childTnLst>
                                  <p:subTnLst>
                                    <p:audio>
                                      <p:cMediaNode>
                                        <p:cTn display="0" masterRel="sameClick">
                                          <p:stCondLst>
                                            <p:cond evt="begin" delay="0">
                                              <p:tn val="77"/>
                                            </p:cond>
                                          </p:stCondLst>
                                          <p:endCondLst>
                                            <p:cond evt="onStopAudio" delay="0">
                                              <p:tgtEl>
                                                <p:sldTgt/>
                                              </p:tgtEl>
                                            </p:cond>
                                          </p:endCondLst>
                                        </p:cTn>
                                        <p:tgtEl>
                                          <p:sndTgt r:embed="rId2"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94"/>
                                        </p:tgtEl>
                                      </p:cBhvr>
                                    </p:animEffect>
                                    <p:animScale>
                                      <p:cBhvr>
                                        <p:cTn id="84" dur="250" autoRev="1" fill="hold"/>
                                        <p:tgtEl>
                                          <p:spTgt spid="94"/>
                                        </p:tgtEl>
                                      </p:cBhvr>
                                      <p:by x="105000" y="105000"/>
                                    </p:animScale>
                                  </p:childTnLst>
                                </p:cTn>
                              </p:par>
                            </p:childTnLst>
                          </p:cTn>
                        </p:par>
                      </p:childTnLst>
                    </p:cTn>
                  </p:par>
                </p:childTnLst>
              </p:cTn>
              <p:nextCondLst>
                <p:cond evt="onClick" delay="0">
                  <p:tgtEl>
                    <p:spTgt spid="92"/>
                  </p:tgtEl>
                </p:cond>
              </p:nextCondLst>
            </p:seq>
            <p:seq concurrent="1" nextAc="seek">
              <p:cTn id="85" restart="whenNotActive" fill="hold" evtFilter="cancelBubble" nodeType="interactiveSeq">
                <p:stCondLst>
                  <p:cond evt="onClick" delay="0">
                    <p:tgtEl>
                      <p:spTgt spid="2"/>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subTnLst>
                                    <p:audio>
                                      <p:cMediaNode>
                                        <p:cTn display="0" masterRel="sameClick">
                                          <p:stCondLst>
                                            <p:cond evt="begin" delay="0">
                                              <p:tn val="88"/>
                                            </p:cond>
                                          </p:stCondLst>
                                          <p:endCondLst>
                                            <p:cond evt="onStopAudio" delay="0">
                                              <p:tgtEl>
                                                <p:sldTgt/>
                                              </p:tgtEl>
                                            </p:cond>
                                          </p:endCondLst>
                                        </p:cTn>
                                        <p:tgtEl>
                                          <p:sndTgt r:embed="rId2"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3"/>
                                        </p:tgtEl>
                                      </p:cBhvr>
                                    </p:animEffect>
                                    <p:animScale>
                                      <p:cBhvr>
                                        <p:cTn id="95" dur="250" autoRev="1" fill="hold"/>
                                        <p:tgtEl>
                                          <p:spTgt spid="3"/>
                                        </p:tgtEl>
                                      </p:cBhvr>
                                      <p:by x="105000" y="105000"/>
                                    </p:animScale>
                                  </p:childTnLst>
                                </p:cTn>
                              </p:par>
                            </p:childTnLst>
                          </p:cTn>
                        </p:par>
                      </p:childTnLst>
                    </p:cTn>
                  </p:par>
                </p:childTnLst>
              </p:cTn>
              <p:nextCondLst>
                <p:cond evt="onClick" delay="0">
                  <p:tgtEl>
                    <p:spTgt spid="2"/>
                  </p:tgtEl>
                </p:cond>
              </p:nextCondLst>
            </p:seq>
          </p:childTnLst>
        </p:cTn>
      </p:par>
    </p:tnLst>
    <p:bldLst>
      <p:bldP spid="48" grpId="0"/>
      <p:bldP spid="48" grpId="1"/>
      <p:bldP spid="94" grpId="0"/>
      <p:bldP spid="94" grpId="1"/>
      <p:bldP spid="3" grpId="0"/>
      <p:bldP spid="3"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79081DE3-25B1-4AC5-88E2-CA1A582D540E}"/>
              </a:ext>
            </a:extLst>
          </p:cNvPr>
          <p:cNvSpPr/>
          <p:nvPr/>
        </p:nvSpPr>
        <p:spPr>
          <a:xfrm>
            <a:off x="818979" y="999066"/>
            <a:ext cx="9979676" cy="3146237"/>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3</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596" y="361127"/>
            <a:ext cx="394383" cy="256587"/>
          </a:xfrm>
          <a:prstGeom prst="rect">
            <a:avLst/>
          </a:prstGeom>
        </p:spPr>
      </p:pic>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5"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5"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476874" y="4540158"/>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defTabSz="914126"/>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93108" y="2010107"/>
            <a:ext cx="8814780" cy="830781"/>
          </a:xfrm>
          <a:prstGeom prst="rect">
            <a:avLst/>
          </a:prstGeom>
          <a:noFill/>
          <a:ln>
            <a:noFill/>
          </a:ln>
        </p:spPr>
        <p:txBody>
          <a:bodyPr wrap="square">
            <a:spAutoFit/>
          </a:bodyPr>
          <a:lstStyle/>
          <a:p>
            <a:pPr algn="ctr" defTabSz="914126"/>
            <a:r>
              <a:rPr lang="en-US" sz="4799" dirty="0" err="1">
                <a:solidFill>
                  <a:srgbClr val="EE4036"/>
                </a:solidFill>
                <a:latin typeface="Averta Std ExtraBold" panose="00000900000000000000" pitchFamily="50" charset="0"/>
              </a:rPr>
              <a:t>Cầu</a:t>
            </a:r>
            <a:r>
              <a:rPr lang="en-US" sz="4799" dirty="0">
                <a:solidFill>
                  <a:srgbClr val="EE4036"/>
                </a:solidFill>
                <a:latin typeface="Averta Std ExtraBold" panose="00000900000000000000" pitchFamily="50" charset="0"/>
              </a:rPr>
              <a:t> </a:t>
            </a:r>
            <a:r>
              <a:rPr lang="en-US" sz="4799" dirty="0" err="1">
                <a:solidFill>
                  <a:srgbClr val="EE4036"/>
                </a:solidFill>
                <a:latin typeface="Averta Std ExtraBold" panose="00000900000000000000" pitchFamily="50" charset="0"/>
              </a:rPr>
              <a:t>mắt</a:t>
            </a:r>
            <a:r>
              <a:rPr lang="en-US" sz="4799" dirty="0">
                <a:solidFill>
                  <a:srgbClr val="EE4036"/>
                </a:solidFill>
                <a:latin typeface="Averta Std ExtraBold" panose="00000900000000000000" pitchFamily="50" charset="0"/>
              </a:rPr>
              <a:t> </a:t>
            </a:r>
            <a:r>
              <a:rPr lang="en-US" sz="4799" dirty="0" err="1">
                <a:solidFill>
                  <a:srgbClr val="EE4036"/>
                </a:solidFill>
                <a:latin typeface="Averta Std ExtraBold" panose="00000900000000000000" pitchFamily="50" charset="0"/>
              </a:rPr>
              <a:t>gồm</a:t>
            </a:r>
            <a:r>
              <a:rPr lang="en-US" sz="4799" dirty="0">
                <a:solidFill>
                  <a:srgbClr val="EE4036"/>
                </a:solidFill>
                <a:latin typeface="Averta Std ExtraBold" panose="00000900000000000000" pitchFamily="50" charset="0"/>
              </a:rPr>
              <a:t> </a:t>
            </a:r>
            <a:r>
              <a:rPr lang="en-US" sz="4799" dirty="0" err="1">
                <a:solidFill>
                  <a:srgbClr val="EE4036"/>
                </a:solidFill>
                <a:latin typeface="Averta Std ExtraBold" panose="00000900000000000000" pitchFamily="50" charset="0"/>
              </a:rPr>
              <a:t>mấy</a:t>
            </a:r>
            <a:r>
              <a:rPr lang="en-US" sz="4799" dirty="0">
                <a:solidFill>
                  <a:srgbClr val="EE4036"/>
                </a:solidFill>
                <a:latin typeface="Averta Std ExtraBold" panose="00000900000000000000" pitchFamily="50" charset="0"/>
              </a:rPr>
              <a:t> </a:t>
            </a:r>
            <a:r>
              <a:rPr lang="en-US" sz="4799" dirty="0" err="1">
                <a:solidFill>
                  <a:srgbClr val="EE4036"/>
                </a:solidFill>
                <a:latin typeface="Averta Std ExtraBold" panose="00000900000000000000" pitchFamily="50" charset="0"/>
              </a:rPr>
              <a:t>lớp</a:t>
            </a:r>
            <a:r>
              <a:rPr lang="en-US" sz="4799" dirty="0">
                <a:solidFill>
                  <a:srgbClr val="EE4036"/>
                </a:solidFill>
                <a:latin typeface="Averta Std ExtraBold" panose="00000900000000000000" pitchFamily="50" charset="0"/>
              </a:rPr>
              <a:t>?</a:t>
            </a:r>
          </a:p>
        </p:txBody>
      </p:sp>
      <p:pic>
        <p:nvPicPr>
          <p:cNvPr id="91" name="Picture 90">
            <a:extLst>
              <a:ext uri="{FF2B5EF4-FFF2-40B4-BE49-F238E27FC236}">
                <a16:creationId xmlns:a16="http://schemas.microsoft.com/office/drawing/2014/main" id="{E2A24C98-35A3-45FF-9431-2BE835010581}"/>
              </a:ext>
            </a:extLst>
          </p:cNvPr>
          <p:cNvPicPr>
            <a:picLocks noChangeAspect="1"/>
          </p:cNvPicPr>
          <p:nvPr/>
        </p:nvPicPr>
        <p:blipFill>
          <a:blip r:embed="rId8"/>
          <a:stretch>
            <a:fillRect/>
          </a:stretch>
        </p:blipFill>
        <p:spPr>
          <a:xfrm>
            <a:off x="4296465" y="-631090"/>
            <a:ext cx="359906" cy="214559"/>
          </a:xfrm>
          <a:prstGeom prst="rect">
            <a:avLst/>
          </a:prstGeom>
        </p:spPr>
      </p:pic>
      <p:pic>
        <p:nvPicPr>
          <p:cNvPr id="92" name="Picture 91">
            <a:extLst>
              <a:ext uri="{FF2B5EF4-FFF2-40B4-BE49-F238E27FC236}">
                <a16:creationId xmlns:a16="http://schemas.microsoft.com/office/drawing/2014/main" id="{6F0C86CA-0091-4117-BFEC-2073208776D8}"/>
              </a:ext>
            </a:extLst>
          </p:cNvPr>
          <p:cNvPicPr>
            <a:picLocks noChangeAspect="1"/>
          </p:cNvPicPr>
          <p:nvPr/>
        </p:nvPicPr>
        <p:blipFill>
          <a:blip r:embed="rId9"/>
          <a:stretch>
            <a:fillRect/>
          </a:stretch>
        </p:blipFill>
        <p:spPr>
          <a:xfrm>
            <a:off x="2022362" y="-680213"/>
            <a:ext cx="359906" cy="214559"/>
          </a:xfrm>
          <a:prstGeom prst="rect">
            <a:avLst/>
          </a:prstGeom>
        </p:spPr>
      </p:pic>
      <p:pic>
        <p:nvPicPr>
          <p:cNvPr id="93" name="Picture 92">
            <a:extLst>
              <a:ext uri="{FF2B5EF4-FFF2-40B4-BE49-F238E27FC236}">
                <a16:creationId xmlns:a16="http://schemas.microsoft.com/office/drawing/2014/main" id="{68C8D11E-0AFE-4F7B-B87C-5545F5E6C086}"/>
              </a:ext>
            </a:extLst>
          </p:cNvPr>
          <p:cNvPicPr>
            <a:picLocks noChangeAspect="1"/>
          </p:cNvPicPr>
          <p:nvPr/>
        </p:nvPicPr>
        <p:blipFill>
          <a:blip r:embed="rId10"/>
          <a:stretch>
            <a:fillRect/>
          </a:stretch>
        </p:blipFill>
        <p:spPr>
          <a:xfrm>
            <a:off x="3561476" y="-1010630"/>
            <a:ext cx="359906" cy="218018"/>
          </a:xfrm>
          <a:prstGeom prst="rect">
            <a:avLst/>
          </a:prstGeom>
        </p:spPr>
      </p:pic>
      <p:pic>
        <p:nvPicPr>
          <p:cNvPr id="94" name="Picture 93">
            <a:extLst>
              <a:ext uri="{FF2B5EF4-FFF2-40B4-BE49-F238E27FC236}">
                <a16:creationId xmlns:a16="http://schemas.microsoft.com/office/drawing/2014/main" id="{0D814C9E-BF3B-4291-BE98-A970F732C6DC}"/>
              </a:ext>
            </a:extLst>
          </p:cNvPr>
          <p:cNvPicPr>
            <a:picLocks noChangeAspect="1"/>
          </p:cNvPicPr>
          <p:nvPr/>
        </p:nvPicPr>
        <p:blipFill>
          <a:blip r:embed="rId11"/>
          <a:stretch>
            <a:fillRect/>
          </a:stretch>
        </p:blipFill>
        <p:spPr>
          <a:xfrm>
            <a:off x="5328308" y="-719058"/>
            <a:ext cx="359906" cy="218018"/>
          </a:xfrm>
          <a:prstGeom prst="rect">
            <a:avLst/>
          </a:prstGeom>
        </p:spPr>
      </p:pic>
      <p:pic>
        <p:nvPicPr>
          <p:cNvPr id="95" name="Picture 94">
            <a:extLst>
              <a:ext uri="{FF2B5EF4-FFF2-40B4-BE49-F238E27FC236}">
                <a16:creationId xmlns:a16="http://schemas.microsoft.com/office/drawing/2014/main" id="{1045EAEC-7CAA-4B81-B22A-BBDE414E6E99}"/>
              </a:ext>
            </a:extLst>
          </p:cNvPr>
          <p:cNvPicPr>
            <a:picLocks noChangeAspect="1"/>
          </p:cNvPicPr>
          <p:nvPr/>
        </p:nvPicPr>
        <p:blipFill>
          <a:blip r:embed="rId12"/>
          <a:stretch>
            <a:fillRect/>
          </a:stretch>
        </p:blipFill>
        <p:spPr>
          <a:xfrm>
            <a:off x="10148971" y="-649354"/>
            <a:ext cx="359906" cy="214559"/>
          </a:xfrm>
          <a:prstGeom prst="rect">
            <a:avLst/>
          </a:prstGeom>
        </p:spPr>
      </p:pic>
      <p:pic>
        <p:nvPicPr>
          <p:cNvPr id="96" name="Picture 95">
            <a:extLst>
              <a:ext uri="{FF2B5EF4-FFF2-40B4-BE49-F238E27FC236}">
                <a16:creationId xmlns:a16="http://schemas.microsoft.com/office/drawing/2014/main" id="{E1EAAEDC-5B63-4ABF-950D-A3661A34B2A3}"/>
              </a:ext>
            </a:extLst>
          </p:cNvPr>
          <p:cNvPicPr>
            <a:picLocks noChangeAspect="1"/>
          </p:cNvPicPr>
          <p:nvPr/>
        </p:nvPicPr>
        <p:blipFill>
          <a:blip r:embed="rId13"/>
          <a:stretch>
            <a:fillRect/>
          </a:stretch>
        </p:blipFill>
        <p:spPr>
          <a:xfrm>
            <a:off x="7476920" y="-1101053"/>
            <a:ext cx="359906" cy="218018"/>
          </a:xfrm>
          <a:prstGeom prst="rect">
            <a:avLst/>
          </a:prstGeom>
        </p:spPr>
      </p:pic>
      <p:pic>
        <p:nvPicPr>
          <p:cNvPr id="97" name="Picture 96">
            <a:extLst>
              <a:ext uri="{FF2B5EF4-FFF2-40B4-BE49-F238E27FC236}">
                <a16:creationId xmlns:a16="http://schemas.microsoft.com/office/drawing/2014/main" id="{396E1D2C-F1DE-4F25-81DA-6E6028E048F9}"/>
              </a:ext>
            </a:extLst>
          </p:cNvPr>
          <p:cNvPicPr>
            <a:picLocks noChangeAspect="1"/>
          </p:cNvPicPr>
          <p:nvPr/>
        </p:nvPicPr>
        <p:blipFill>
          <a:blip r:embed="rId14"/>
          <a:stretch>
            <a:fillRect/>
          </a:stretch>
        </p:blipFill>
        <p:spPr>
          <a:xfrm>
            <a:off x="8381505" y="-592875"/>
            <a:ext cx="359906" cy="214559"/>
          </a:xfrm>
          <a:prstGeom prst="rect">
            <a:avLst/>
          </a:prstGeom>
        </p:spPr>
      </p:pic>
      <p:pic>
        <p:nvPicPr>
          <p:cNvPr id="98" name="Picture 97">
            <a:extLst>
              <a:ext uri="{FF2B5EF4-FFF2-40B4-BE49-F238E27FC236}">
                <a16:creationId xmlns:a16="http://schemas.microsoft.com/office/drawing/2014/main" id="{C67324EB-D3F2-4F0B-B911-CDA7A8304F3D}"/>
              </a:ext>
            </a:extLst>
          </p:cNvPr>
          <p:cNvPicPr>
            <a:picLocks noChangeAspect="1"/>
          </p:cNvPicPr>
          <p:nvPr/>
        </p:nvPicPr>
        <p:blipFill>
          <a:blip r:embed="rId15"/>
          <a:stretch>
            <a:fillRect/>
          </a:stretch>
        </p:blipFill>
        <p:spPr>
          <a:xfrm>
            <a:off x="9156703" y="-634549"/>
            <a:ext cx="359906" cy="218018"/>
          </a:xfrm>
          <a:prstGeom prst="rect">
            <a:avLst/>
          </a:prstGeom>
        </p:spPr>
      </p:pic>
      <p:pic>
        <p:nvPicPr>
          <p:cNvPr id="99" name="Picture 98">
            <a:extLst>
              <a:ext uri="{FF2B5EF4-FFF2-40B4-BE49-F238E27FC236}">
                <a16:creationId xmlns:a16="http://schemas.microsoft.com/office/drawing/2014/main" id="{BDB067EA-AB66-4605-8786-F0BD17037F44}"/>
              </a:ext>
            </a:extLst>
          </p:cNvPr>
          <p:cNvPicPr>
            <a:picLocks noChangeAspect="1"/>
          </p:cNvPicPr>
          <p:nvPr/>
        </p:nvPicPr>
        <p:blipFill>
          <a:blip r:embed="rId16"/>
          <a:stretch>
            <a:fillRect/>
          </a:stretch>
        </p:blipFill>
        <p:spPr>
          <a:xfrm>
            <a:off x="6912564" y="-556051"/>
            <a:ext cx="359906" cy="218018"/>
          </a:xfrm>
          <a:prstGeom prst="rect">
            <a:avLst/>
          </a:prstGeom>
        </p:spPr>
      </p:pic>
      <p:pic>
        <p:nvPicPr>
          <p:cNvPr id="100" name="Picture 99">
            <a:extLst>
              <a:ext uri="{FF2B5EF4-FFF2-40B4-BE49-F238E27FC236}">
                <a16:creationId xmlns:a16="http://schemas.microsoft.com/office/drawing/2014/main" id="{D59F442C-9BB5-43D0-B284-8EFE7D9150AA}"/>
              </a:ext>
            </a:extLst>
          </p:cNvPr>
          <p:cNvPicPr>
            <a:picLocks noChangeAspect="1"/>
          </p:cNvPicPr>
          <p:nvPr/>
        </p:nvPicPr>
        <p:blipFill>
          <a:blip r:embed="rId17"/>
          <a:stretch>
            <a:fillRect/>
          </a:stretch>
        </p:blipFill>
        <p:spPr>
          <a:xfrm>
            <a:off x="2749158" y="-705460"/>
            <a:ext cx="359906" cy="218018"/>
          </a:xfrm>
          <a:prstGeom prst="rect">
            <a:avLst/>
          </a:prstGeom>
        </p:spPr>
      </p:pic>
      <p:pic>
        <p:nvPicPr>
          <p:cNvPr id="101" name="Picture 100">
            <a:extLst>
              <a:ext uri="{FF2B5EF4-FFF2-40B4-BE49-F238E27FC236}">
                <a16:creationId xmlns:a16="http://schemas.microsoft.com/office/drawing/2014/main" id="{7DB10253-8425-4F19-B995-DCA5C90F411A}"/>
              </a:ext>
            </a:extLst>
          </p:cNvPr>
          <p:cNvPicPr>
            <a:picLocks noChangeAspect="1"/>
          </p:cNvPicPr>
          <p:nvPr/>
        </p:nvPicPr>
        <p:blipFill>
          <a:blip r:embed="rId9"/>
          <a:stretch>
            <a:fillRect/>
          </a:stretch>
        </p:blipFill>
        <p:spPr>
          <a:xfrm>
            <a:off x="6870902" y="-853256"/>
            <a:ext cx="359906" cy="214559"/>
          </a:xfrm>
          <a:prstGeom prst="rect">
            <a:avLst/>
          </a:prstGeom>
        </p:spPr>
      </p:pic>
      <p:pic>
        <p:nvPicPr>
          <p:cNvPr id="102" name="Picture 101">
            <a:extLst>
              <a:ext uri="{FF2B5EF4-FFF2-40B4-BE49-F238E27FC236}">
                <a16:creationId xmlns:a16="http://schemas.microsoft.com/office/drawing/2014/main" id="{A9DFF7EA-3F47-420E-BAB4-B4D4EAC8CE20}"/>
              </a:ext>
            </a:extLst>
          </p:cNvPr>
          <p:cNvPicPr>
            <a:picLocks noChangeAspect="1"/>
          </p:cNvPicPr>
          <p:nvPr/>
        </p:nvPicPr>
        <p:blipFill>
          <a:blip r:embed="rId10"/>
          <a:stretch>
            <a:fillRect/>
          </a:stretch>
        </p:blipFill>
        <p:spPr>
          <a:xfrm>
            <a:off x="8410016" y="-1183672"/>
            <a:ext cx="359906" cy="218018"/>
          </a:xfrm>
          <a:prstGeom prst="rect">
            <a:avLst/>
          </a:prstGeom>
        </p:spPr>
      </p:pic>
      <p:pic>
        <p:nvPicPr>
          <p:cNvPr id="103" name="Picture 102">
            <a:extLst>
              <a:ext uri="{FF2B5EF4-FFF2-40B4-BE49-F238E27FC236}">
                <a16:creationId xmlns:a16="http://schemas.microsoft.com/office/drawing/2014/main" id="{CB19D85A-DBE2-4D1C-81E5-7D5F799CB541}"/>
              </a:ext>
            </a:extLst>
          </p:cNvPr>
          <p:cNvPicPr>
            <a:picLocks noChangeAspect="1"/>
          </p:cNvPicPr>
          <p:nvPr/>
        </p:nvPicPr>
        <p:blipFill>
          <a:blip r:embed="rId17"/>
          <a:stretch>
            <a:fillRect/>
          </a:stretch>
        </p:blipFill>
        <p:spPr>
          <a:xfrm>
            <a:off x="7597698" y="-878503"/>
            <a:ext cx="359906" cy="218018"/>
          </a:xfrm>
          <a:prstGeom prst="rect">
            <a:avLst/>
          </a:prstGeom>
        </p:spPr>
      </p:pic>
      <p:pic>
        <p:nvPicPr>
          <p:cNvPr id="104" name="Picture 103">
            <a:extLst>
              <a:ext uri="{FF2B5EF4-FFF2-40B4-BE49-F238E27FC236}">
                <a16:creationId xmlns:a16="http://schemas.microsoft.com/office/drawing/2014/main" id="{1571BFB6-F40C-4995-A85E-E041985AA4EE}"/>
              </a:ext>
            </a:extLst>
          </p:cNvPr>
          <p:cNvPicPr>
            <a:picLocks noChangeAspect="1"/>
          </p:cNvPicPr>
          <p:nvPr/>
        </p:nvPicPr>
        <p:blipFill>
          <a:blip r:embed="rId11"/>
          <a:stretch>
            <a:fillRect/>
          </a:stretch>
        </p:blipFill>
        <p:spPr>
          <a:xfrm>
            <a:off x="700152" y="-564631"/>
            <a:ext cx="359906" cy="218018"/>
          </a:xfrm>
          <a:prstGeom prst="rect">
            <a:avLst/>
          </a:prstGeom>
        </p:spPr>
      </p:pic>
      <p:pic>
        <p:nvPicPr>
          <p:cNvPr id="105" name="Picture 104">
            <a:extLst>
              <a:ext uri="{FF2B5EF4-FFF2-40B4-BE49-F238E27FC236}">
                <a16:creationId xmlns:a16="http://schemas.microsoft.com/office/drawing/2014/main" id="{4CE6C58B-82FB-4AC7-AD34-D55656BEEFAF}"/>
              </a:ext>
            </a:extLst>
          </p:cNvPr>
          <p:cNvPicPr>
            <a:picLocks noChangeAspect="1"/>
          </p:cNvPicPr>
          <p:nvPr/>
        </p:nvPicPr>
        <p:blipFill>
          <a:blip r:embed="rId12"/>
          <a:stretch>
            <a:fillRect/>
          </a:stretch>
        </p:blipFill>
        <p:spPr>
          <a:xfrm>
            <a:off x="1630835" y="-979817"/>
            <a:ext cx="359906" cy="214559"/>
          </a:xfrm>
          <a:prstGeom prst="rect">
            <a:avLst/>
          </a:prstGeom>
        </p:spPr>
      </p:pic>
      <p:pic>
        <p:nvPicPr>
          <p:cNvPr id="106" name="Picture 105">
            <a:extLst>
              <a:ext uri="{FF2B5EF4-FFF2-40B4-BE49-F238E27FC236}">
                <a16:creationId xmlns:a16="http://schemas.microsoft.com/office/drawing/2014/main" id="{669FFAF8-4030-42C1-8181-04368FB8726A}"/>
              </a:ext>
            </a:extLst>
          </p:cNvPr>
          <p:cNvPicPr>
            <a:picLocks noChangeAspect="1"/>
          </p:cNvPicPr>
          <p:nvPr/>
        </p:nvPicPr>
        <p:blipFill>
          <a:blip r:embed="rId13"/>
          <a:stretch>
            <a:fillRect/>
          </a:stretch>
        </p:blipFill>
        <p:spPr>
          <a:xfrm>
            <a:off x="2848765" y="-946625"/>
            <a:ext cx="359906" cy="218018"/>
          </a:xfrm>
          <a:prstGeom prst="rect">
            <a:avLst/>
          </a:prstGeom>
        </p:spPr>
      </p:pic>
      <p:pic>
        <p:nvPicPr>
          <p:cNvPr id="107" name="Picture 106">
            <a:extLst>
              <a:ext uri="{FF2B5EF4-FFF2-40B4-BE49-F238E27FC236}">
                <a16:creationId xmlns:a16="http://schemas.microsoft.com/office/drawing/2014/main" id="{91E80C74-3176-4BBC-BD54-D2910A4B7BAC}"/>
              </a:ext>
            </a:extLst>
          </p:cNvPr>
          <p:cNvPicPr>
            <a:picLocks noChangeAspect="1"/>
          </p:cNvPicPr>
          <p:nvPr/>
        </p:nvPicPr>
        <p:blipFill>
          <a:blip r:embed="rId9"/>
          <a:stretch>
            <a:fillRect/>
          </a:stretch>
        </p:blipFill>
        <p:spPr>
          <a:xfrm>
            <a:off x="2242746" y="-698828"/>
            <a:ext cx="359906" cy="214559"/>
          </a:xfrm>
          <a:prstGeom prst="rect">
            <a:avLst/>
          </a:prstGeom>
        </p:spPr>
      </p:pic>
      <p:pic>
        <p:nvPicPr>
          <p:cNvPr id="108" name="Picture 107">
            <a:extLst>
              <a:ext uri="{FF2B5EF4-FFF2-40B4-BE49-F238E27FC236}">
                <a16:creationId xmlns:a16="http://schemas.microsoft.com/office/drawing/2014/main" id="{BF80EC7E-5859-465E-8871-B259D7CF0038}"/>
              </a:ext>
            </a:extLst>
          </p:cNvPr>
          <p:cNvPicPr>
            <a:picLocks noChangeAspect="1"/>
          </p:cNvPicPr>
          <p:nvPr/>
        </p:nvPicPr>
        <p:blipFill>
          <a:blip r:embed="rId10"/>
          <a:stretch>
            <a:fillRect/>
          </a:stretch>
        </p:blipFill>
        <p:spPr>
          <a:xfrm>
            <a:off x="3781861" y="-1029245"/>
            <a:ext cx="359906" cy="218018"/>
          </a:xfrm>
          <a:prstGeom prst="rect">
            <a:avLst/>
          </a:prstGeom>
        </p:spPr>
      </p:pic>
      <p:pic>
        <p:nvPicPr>
          <p:cNvPr id="109" name="Picture 108">
            <a:extLst>
              <a:ext uri="{FF2B5EF4-FFF2-40B4-BE49-F238E27FC236}">
                <a16:creationId xmlns:a16="http://schemas.microsoft.com/office/drawing/2014/main" id="{CFCC4645-75D6-4985-BB16-8B625A7F7030}"/>
              </a:ext>
            </a:extLst>
          </p:cNvPr>
          <p:cNvPicPr>
            <a:picLocks noChangeAspect="1"/>
          </p:cNvPicPr>
          <p:nvPr/>
        </p:nvPicPr>
        <p:blipFill>
          <a:blip r:embed="rId17"/>
          <a:stretch>
            <a:fillRect/>
          </a:stretch>
        </p:blipFill>
        <p:spPr>
          <a:xfrm>
            <a:off x="2969542" y="-724075"/>
            <a:ext cx="359906" cy="218018"/>
          </a:xfrm>
          <a:prstGeom prst="rect">
            <a:avLst/>
          </a:prstGeom>
        </p:spPr>
      </p:pic>
      <p:pic>
        <p:nvPicPr>
          <p:cNvPr id="110" name="Picture 109">
            <a:extLst>
              <a:ext uri="{FF2B5EF4-FFF2-40B4-BE49-F238E27FC236}">
                <a16:creationId xmlns:a16="http://schemas.microsoft.com/office/drawing/2014/main" id="{2A628FAA-7798-4AE3-9E71-65587129DF17}"/>
              </a:ext>
            </a:extLst>
          </p:cNvPr>
          <p:cNvPicPr>
            <a:picLocks noChangeAspect="1"/>
          </p:cNvPicPr>
          <p:nvPr/>
        </p:nvPicPr>
        <p:blipFill>
          <a:blip r:embed="rId10"/>
          <a:stretch>
            <a:fillRect/>
          </a:stretch>
        </p:blipFill>
        <p:spPr>
          <a:xfrm>
            <a:off x="5979548" y="-1009014"/>
            <a:ext cx="359906" cy="218018"/>
          </a:xfrm>
          <a:prstGeom prst="rect">
            <a:avLst/>
          </a:prstGeom>
        </p:spPr>
      </p:pic>
      <p:pic>
        <p:nvPicPr>
          <p:cNvPr id="111" name="Picture 110">
            <a:extLst>
              <a:ext uri="{FF2B5EF4-FFF2-40B4-BE49-F238E27FC236}">
                <a16:creationId xmlns:a16="http://schemas.microsoft.com/office/drawing/2014/main" id="{9A00F9A9-3E3F-4628-9532-16A3E13760BC}"/>
              </a:ext>
            </a:extLst>
          </p:cNvPr>
          <p:cNvPicPr>
            <a:picLocks noChangeAspect="1"/>
          </p:cNvPicPr>
          <p:nvPr/>
        </p:nvPicPr>
        <p:blipFill>
          <a:blip r:embed="rId12"/>
          <a:stretch>
            <a:fillRect/>
          </a:stretch>
        </p:blipFill>
        <p:spPr>
          <a:xfrm>
            <a:off x="4048907" y="-978201"/>
            <a:ext cx="359906" cy="214559"/>
          </a:xfrm>
          <a:prstGeom prst="rect">
            <a:avLst/>
          </a:prstGeom>
        </p:spPr>
      </p:pic>
      <p:pic>
        <p:nvPicPr>
          <p:cNvPr id="112" name="Picture 111">
            <a:extLst>
              <a:ext uri="{FF2B5EF4-FFF2-40B4-BE49-F238E27FC236}">
                <a16:creationId xmlns:a16="http://schemas.microsoft.com/office/drawing/2014/main" id="{177AA96B-48C8-4C60-B922-9ABA2EE54110}"/>
              </a:ext>
            </a:extLst>
          </p:cNvPr>
          <p:cNvPicPr>
            <a:picLocks noChangeAspect="1"/>
          </p:cNvPicPr>
          <p:nvPr/>
        </p:nvPicPr>
        <p:blipFill>
          <a:blip r:embed="rId13"/>
          <a:stretch>
            <a:fillRect/>
          </a:stretch>
        </p:blipFill>
        <p:spPr>
          <a:xfrm>
            <a:off x="5266837" y="-945010"/>
            <a:ext cx="359906" cy="218018"/>
          </a:xfrm>
          <a:prstGeom prst="rect">
            <a:avLst/>
          </a:prstGeom>
        </p:spPr>
      </p:pic>
      <p:pic>
        <p:nvPicPr>
          <p:cNvPr id="113" name="Picture 112">
            <a:extLst>
              <a:ext uri="{FF2B5EF4-FFF2-40B4-BE49-F238E27FC236}">
                <a16:creationId xmlns:a16="http://schemas.microsoft.com/office/drawing/2014/main" id="{7D34D429-619F-4567-AE95-0002F7F728BE}"/>
              </a:ext>
            </a:extLst>
          </p:cNvPr>
          <p:cNvPicPr>
            <a:picLocks noChangeAspect="1"/>
          </p:cNvPicPr>
          <p:nvPr/>
        </p:nvPicPr>
        <p:blipFill>
          <a:blip r:embed="rId10"/>
          <a:stretch>
            <a:fillRect/>
          </a:stretch>
        </p:blipFill>
        <p:spPr>
          <a:xfrm>
            <a:off x="6199933" y="-1027629"/>
            <a:ext cx="359906" cy="218018"/>
          </a:xfrm>
          <a:prstGeom prst="rect">
            <a:avLst/>
          </a:prstGeom>
        </p:spPr>
      </p:pic>
      <p:pic>
        <p:nvPicPr>
          <p:cNvPr id="114" name="Picture 113">
            <a:extLst>
              <a:ext uri="{FF2B5EF4-FFF2-40B4-BE49-F238E27FC236}">
                <a16:creationId xmlns:a16="http://schemas.microsoft.com/office/drawing/2014/main" id="{77044C68-7973-4EA4-AFFF-3066205CECAF}"/>
              </a:ext>
            </a:extLst>
          </p:cNvPr>
          <p:cNvPicPr>
            <a:picLocks noChangeAspect="1"/>
          </p:cNvPicPr>
          <p:nvPr/>
        </p:nvPicPr>
        <p:blipFill>
          <a:blip r:embed="rId13"/>
          <a:stretch>
            <a:fillRect/>
          </a:stretch>
        </p:blipFill>
        <p:spPr>
          <a:xfrm>
            <a:off x="5158989" y="-577380"/>
            <a:ext cx="359906" cy="218018"/>
          </a:xfrm>
          <a:prstGeom prst="rect">
            <a:avLst/>
          </a:prstGeom>
        </p:spPr>
      </p:pic>
      <p:pic>
        <p:nvPicPr>
          <p:cNvPr id="115" name="Picture 114">
            <a:extLst>
              <a:ext uri="{FF2B5EF4-FFF2-40B4-BE49-F238E27FC236}">
                <a16:creationId xmlns:a16="http://schemas.microsoft.com/office/drawing/2014/main" id="{B54F87DA-BE54-437B-85B3-5691899ADA41}"/>
              </a:ext>
            </a:extLst>
          </p:cNvPr>
          <p:cNvPicPr>
            <a:picLocks noChangeAspect="1"/>
          </p:cNvPicPr>
          <p:nvPr/>
        </p:nvPicPr>
        <p:blipFill>
          <a:blip r:embed="rId9"/>
          <a:stretch>
            <a:fillRect/>
          </a:stretch>
        </p:blipFill>
        <p:spPr>
          <a:xfrm>
            <a:off x="4552971" y="-329583"/>
            <a:ext cx="359906" cy="214559"/>
          </a:xfrm>
          <a:prstGeom prst="rect">
            <a:avLst/>
          </a:prstGeom>
        </p:spPr>
      </p:pic>
      <p:pic>
        <p:nvPicPr>
          <p:cNvPr id="116" name="Picture 115">
            <a:extLst>
              <a:ext uri="{FF2B5EF4-FFF2-40B4-BE49-F238E27FC236}">
                <a16:creationId xmlns:a16="http://schemas.microsoft.com/office/drawing/2014/main" id="{750F0249-3D57-4EA8-B6F3-CA5D1360BF14}"/>
              </a:ext>
            </a:extLst>
          </p:cNvPr>
          <p:cNvPicPr>
            <a:picLocks noChangeAspect="1"/>
          </p:cNvPicPr>
          <p:nvPr/>
        </p:nvPicPr>
        <p:blipFill>
          <a:blip r:embed="rId10"/>
          <a:stretch>
            <a:fillRect/>
          </a:stretch>
        </p:blipFill>
        <p:spPr>
          <a:xfrm>
            <a:off x="6092085" y="-660000"/>
            <a:ext cx="359906" cy="218018"/>
          </a:xfrm>
          <a:prstGeom prst="rect">
            <a:avLst/>
          </a:prstGeom>
        </p:spPr>
      </p:pic>
      <p:pic>
        <p:nvPicPr>
          <p:cNvPr id="117" name="Picture 116">
            <a:extLst>
              <a:ext uri="{FF2B5EF4-FFF2-40B4-BE49-F238E27FC236}">
                <a16:creationId xmlns:a16="http://schemas.microsoft.com/office/drawing/2014/main" id="{8845B16D-EB99-4335-B391-498FC4C4C7E4}"/>
              </a:ext>
            </a:extLst>
          </p:cNvPr>
          <p:cNvPicPr>
            <a:picLocks noChangeAspect="1"/>
          </p:cNvPicPr>
          <p:nvPr/>
        </p:nvPicPr>
        <p:blipFill>
          <a:blip r:embed="rId17"/>
          <a:stretch>
            <a:fillRect/>
          </a:stretch>
        </p:blipFill>
        <p:spPr>
          <a:xfrm>
            <a:off x="5279766" y="-354830"/>
            <a:ext cx="359906" cy="218018"/>
          </a:xfrm>
          <a:prstGeom prst="rect">
            <a:avLst/>
          </a:prstGeom>
        </p:spPr>
      </p:pic>
      <p:pic>
        <p:nvPicPr>
          <p:cNvPr id="118" name="Picture 117">
            <a:extLst>
              <a:ext uri="{FF2B5EF4-FFF2-40B4-BE49-F238E27FC236}">
                <a16:creationId xmlns:a16="http://schemas.microsoft.com/office/drawing/2014/main" id="{1C125569-1989-4359-9AB3-9A5179BE08F7}"/>
              </a:ext>
            </a:extLst>
          </p:cNvPr>
          <p:cNvPicPr>
            <a:picLocks noChangeAspect="1"/>
          </p:cNvPicPr>
          <p:nvPr/>
        </p:nvPicPr>
        <p:blipFill>
          <a:blip r:embed="rId10"/>
          <a:stretch>
            <a:fillRect/>
          </a:stretch>
        </p:blipFill>
        <p:spPr>
          <a:xfrm>
            <a:off x="3661617" y="-485341"/>
            <a:ext cx="359906" cy="218018"/>
          </a:xfrm>
          <a:prstGeom prst="rect">
            <a:avLst/>
          </a:prstGeom>
        </p:spPr>
      </p:pic>
      <p:pic>
        <p:nvPicPr>
          <p:cNvPr id="119" name="Picture 118">
            <a:extLst>
              <a:ext uri="{FF2B5EF4-FFF2-40B4-BE49-F238E27FC236}">
                <a16:creationId xmlns:a16="http://schemas.microsoft.com/office/drawing/2014/main" id="{292483AD-5130-449D-A62E-D13857C9C572}"/>
              </a:ext>
            </a:extLst>
          </p:cNvPr>
          <p:cNvPicPr>
            <a:picLocks noChangeAspect="1"/>
          </p:cNvPicPr>
          <p:nvPr/>
        </p:nvPicPr>
        <p:blipFill>
          <a:blip r:embed="rId10"/>
          <a:stretch>
            <a:fillRect/>
          </a:stretch>
        </p:blipFill>
        <p:spPr>
          <a:xfrm>
            <a:off x="3882001" y="-503957"/>
            <a:ext cx="359906" cy="218018"/>
          </a:xfrm>
          <a:prstGeom prst="rect">
            <a:avLst/>
          </a:prstGeom>
        </p:spPr>
      </p:pic>
      <p:sp>
        <p:nvSpPr>
          <p:cNvPr id="2" name="!!o2a">
            <a:extLst>
              <a:ext uri="{FF2B5EF4-FFF2-40B4-BE49-F238E27FC236}">
                <a16:creationId xmlns:a16="http://schemas.microsoft.com/office/drawing/2014/main" id="{D1A860F0-3FB4-25F9-CEDE-34601076659D}"/>
              </a:ext>
            </a:extLst>
          </p:cNvPr>
          <p:cNvSpPr/>
          <p:nvPr/>
        </p:nvSpPr>
        <p:spPr>
          <a:xfrm>
            <a:off x="5063254" y="5681924"/>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199">
              <a:solidFill>
                <a:prstClr val="white"/>
              </a:solidFill>
              <a:latin typeface="A2.Jovis-WorkSansRegular-San"/>
            </a:endParaRPr>
          </a:p>
        </p:txBody>
      </p:sp>
      <p:sp>
        <p:nvSpPr>
          <p:cNvPr id="3" name="!!o2b">
            <a:extLst>
              <a:ext uri="{FF2B5EF4-FFF2-40B4-BE49-F238E27FC236}">
                <a16:creationId xmlns:a16="http://schemas.microsoft.com/office/drawing/2014/main" id="{24963050-39B2-29BC-6E49-D4F12FB996A6}"/>
              </a:ext>
            </a:extLst>
          </p:cNvPr>
          <p:cNvSpPr/>
          <p:nvPr/>
        </p:nvSpPr>
        <p:spPr>
          <a:xfrm>
            <a:off x="6198908" y="5670315"/>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199">
              <a:solidFill>
                <a:prstClr val="white"/>
              </a:solidFill>
              <a:latin typeface="A2.Jovis-WorkSansRegular-San"/>
            </a:endParaRPr>
          </a:p>
        </p:txBody>
      </p:sp>
      <p:sp>
        <p:nvSpPr>
          <p:cNvPr id="5" name="!!2a">
            <a:extLst>
              <a:ext uri="{FF2B5EF4-FFF2-40B4-BE49-F238E27FC236}">
                <a16:creationId xmlns:a16="http://schemas.microsoft.com/office/drawing/2014/main" id="{90F004E5-6168-1ECC-5E33-7E7FA6B89323}"/>
              </a:ext>
            </a:extLst>
          </p:cNvPr>
          <p:cNvSpPr txBox="1"/>
          <p:nvPr/>
        </p:nvSpPr>
        <p:spPr>
          <a:xfrm>
            <a:off x="5242058" y="5810205"/>
            <a:ext cx="695485"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b</a:t>
            </a:r>
          </a:p>
        </p:txBody>
      </p:sp>
      <p:sp>
        <p:nvSpPr>
          <p:cNvPr id="6" name="!!1b">
            <a:extLst>
              <a:ext uri="{FF2B5EF4-FFF2-40B4-BE49-F238E27FC236}">
                <a16:creationId xmlns:a16="http://schemas.microsoft.com/office/drawing/2014/main" id="{07D88022-C659-722A-42B1-2534FB905A17}"/>
              </a:ext>
            </a:extLst>
          </p:cNvPr>
          <p:cNvSpPr txBox="1"/>
          <p:nvPr/>
        </p:nvSpPr>
        <p:spPr>
          <a:xfrm>
            <a:off x="6376459" y="5783033"/>
            <a:ext cx="695485"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pic>
        <p:nvPicPr>
          <p:cNvPr id="1028" name="Picture 4">
            <a:extLst>
              <a:ext uri="{FF2B5EF4-FFF2-40B4-BE49-F238E27FC236}">
                <a16:creationId xmlns:a16="http://schemas.microsoft.com/office/drawing/2014/main" id="{E71EAA36-9CB1-CEAD-1082-8CCF65C35FEB}"/>
              </a:ext>
            </a:extLst>
          </p:cNvPr>
          <p:cNvPicPr>
            <a:picLocks noChangeAspect="1" noChangeArrowheads="1"/>
          </p:cNvPicPr>
          <p:nvPr/>
        </p:nvPicPr>
        <p:blipFill>
          <a:blip r:embed="rId18" cstate="print">
            <a:clrChange>
              <a:clrFrom>
                <a:srgbClr val="F1F1F1"/>
              </a:clrFrom>
              <a:clrTo>
                <a:srgbClr val="F1F1F1">
                  <a:alpha val="0"/>
                </a:srgbClr>
              </a:clrTo>
            </a:clrChange>
            <a:extLst>
              <a:ext uri="{28A0092B-C50C-407E-A947-70E740481C1C}">
                <a14:useLocalDpi xmlns:a14="http://schemas.microsoft.com/office/drawing/2010/main" val="0"/>
              </a:ext>
            </a:extLst>
          </a:blip>
          <a:srcRect/>
          <a:stretch>
            <a:fillRect/>
          </a:stretch>
        </p:blipFill>
        <p:spPr bwMode="auto">
          <a:xfrm>
            <a:off x="7957604" y="1475664"/>
            <a:ext cx="3413269" cy="2867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9770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92"/>
                                        </p:tgtEl>
                                        <p:attrNameLst>
                                          <p:attrName>ppt_x</p:attrName>
                                          <p:attrName>ppt_y</p:attrName>
                                        </p:attrNameLst>
                                      </p:cBhvr>
                                    </p:animMotion>
                                  </p:childTnLst>
                                </p:cTn>
                              </p:par>
                              <p:par>
                                <p:cTn id="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100"/>
                                        </p:tgtEl>
                                        <p:attrNameLst>
                                          <p:attrName>ppt_x</p:attrName>
                                          <p:attrName>ppt_y</p:attrName>
                                        </p:attrNameLst>
                                      </p:cBhvr>
                                    </p:animMotion>
                                  </p:childTnLst>
                                </p:cTn>
                              </p:par>
                              <p:par>
                                <p:cTn id="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93"/>
                                        </p:tgtEl>
                                        <p:attrNameLst>
                                          <p:attrName>ppt_x</p:attrName>
                                          <p:attrName>ppt_y</p:attrName>
                                        </p:attrNameLst>
                                      </p:cBhvr>
                                    </p:animMotion>
                                  </p:childTnLst>
                                </p:cTn>
                              </p:par>
                              <p:par>
                                <p:cTn id="11" presetID="0" presetClass="path" presetSubtype="0" repeatCount="1000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91"/>
                                        </p:tgtEl>
                                        <p:attrNameLst>
                                          <p:attrName>ppt_x</p:attrName>
                                          <p:attrName>ppt_y</p:attrName>
                                        </p:attrNameLst>
                                      </p:cBhvr>
                                    </p:animMotion>
                                  </p:childTnLst>
                                </p:cTn>
                              </p:par>
                              <p:par>
                                <p:cTn id="13" presetID="0" presetClass="path" presetSubtype="0" repeatCount="1000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94"/>
                                        </p:tgtEl>
                                        <p:attrNameLst>
                                          <p:attrName>ppt_x</p:attrName>
                                          <p:attrName>ppt_y</p:attrName>
                                        </p:attrNameLst>
                                      </p:cBhvr>
                                    </p:animMotion>
                                  </p:childTnLst>
                                </p:cTn>
                              </p:par>
                              <p:par>
                                <p:cTn id="15" presetID="0" presetClass="path" presetSubtype="0" repeatCount="1000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95"/>
                                        </p:tgtEl>
                                        <p:attrNameLst>
                                          <p:attrName>ppt_x</p:attrName>
                                          <p:attrName>ppt_y</p:attrName>
                                        </p:attrNameLst>
                                      </p:cBhvr>
                                      <p:rCtr x="-4792" y="65810"/>
                                    </p:animMotion>
                                  </p:childTnLst>
                                </p:cTn>
                              </p:par>
                              <p:par>
                                <p:cTn id="17" presetID="0" presetClass="path" presetSubtype="0" repeatCount="1000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99"/>
                                        </p:tgtEl>
                                        <p:attrNameLst>
                                          <p:attrName>ppt_x</p:attrName>
                                          <p:attrName>ppt_y</p:attrName>
                                        </p:attrNameLst>
                                      </p:cBhvr>
                                    </p:animMotion>
                                  </p:childTnLst>
                                </p:cTn>
                              </p:par>
                              <p:par>
                                <p:cTn id="19"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96"/>
                                        </p:tgtEl>
                                        <p:attrNameLst>
                                          <p:attrName>ppt_x</p:attrName>
                                          <p:attrName>ppt_y</p:attrName>
                                        </p:attrNameLst>
                                      </p:cBhvr>
                                    </p:animMotion>
                                  </p:childTnLst>
                                </p:cTn>
                              </p:par>
                              <p:par>
                                <p:cTn id="21" presetID="0" presetClass="path" presetSubtype="0" repeatCount="1000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97"/>
                                        </p:tgtEl>
                                        <p:attrNameLst>
                                          <p:attrName>ppt_x</p:attrName>
                                          <p:attrName>ppt_y</p:attrName>
                                        </p:attrNameLst>
                                      </p:cBhvr>
                                    </p:animMotion>
                                  </p:childTnLst>
                                </p:cTn>
                              </p:par>
                              <p:par>
                                <p:cTn id="23" presetID="0" presetClass="path" presetSubtype="0" repeatCount="1000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98"/>
                                        </p:tgtEl>
                                        <p:attrNameLst>
                                          <p:attrName>ppt_x</p:attrName>
                                          <p:attrName>ppt_y</p:attrName>
                                        </p:attrNameLst>
                                      </p:cBhvr>
                                    </p:animMotion>
                                  </p:childTnLst>
                                </p:cTn>
                              </p:par>
                              <p:par>
                                <p:cTn id="2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101"/>
                                        </p:tgtEl>
                                        <p:attrNameLst>
                                          <p:attrName>ppt_x</p:attrName>
                                          <p:attrName>ppt_y</p:attrName>
                                        </p:attrNameLst>
                                      </p:cBhvr>
                                    </p:animMotion>
                                  </p:childTnLst>
                                </p:cTn>
                              </p:par>
                              <p:par>
                                <p:cTn id="2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103"/>
                                        </p:tgtEl>
                                        <p:attrNameLst>
                                          <p:attrName>ppt_x</p:attrName>
                                          <p:attrName>ppt_y</p:attrName>
                                        </p:attrNameLst>
                                      </p:cBhvr>
                                    </p:animMotion>
                                  </p:childTnLst>
                                </p:cTn>
                              </p:par>
                              <p:par>
                                <p:cTn id="2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102"/>
                                        </p:tgtEl>
                                        <p:attrNameLst>
                                          <p:attrName>ppt_x</p:attrName>
                                          <p:attrName>ppt_y</p:attrName>
                                        </p:attrNameLst>
                                      </p:cBhvr>
                                    </p:animMotion>
                                  </p:childTnLst>
                                </p:cTn>
                              </p:par>
                              <p:par>
                                <p:cTn id="31" presetID="0" presetClass="path" presetSubtype="0" repeatCount="1000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104"/>
                                        </p:tgtEl>
                                        <p:attrNameLst>
                                          <p:attrName>ppt_x</p:attrName>
                                          <p:attrName>ppt_y</p:attrName>
                                        </p:attrNameLst>
                                      </p:cBhvr>
                                      <p:rCtr x="18750" y="58287"/>
                                    </p:animMotion>
                                  </p:childTnLst>
                                </p:cTn>
                              </p:par>
                              <p:par>
                                <p:cTn id="33"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105"/>
                                        </p:tgtEl>
                                        <p:attrNameLst>
                                          <p:attrName>ppt_x</p:attrName>
                                          <p:attrName>ppt_y</p:attrName>
                                        </p:attrNameLst>
                                      </p:cBhvr>
                                    </p:animMotion>
                                  </p:childTnLst>
                                </p:cTn>
                              </p:par>
                              <p:par>
                                <p:cTn id="35"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106"/>
                                        </p:tgtEl>
                                        <p:attrNameLst>
                                          <p:attrName>ppt_x</p:attrName>
                                          <p:attrName>ppt_y</p:attrName>
                                        </p:attrNameLst>
                                      </p:cBhvr>
                                    </p:animMotion>
                                  </p:childTnLst>
                                </p:cTn>
                              </p:par>
                              <p:par>
                                <p:cTn id="37"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107"/>
                                        </p:tgtEl>
                                        <p:attrNameLst>
                                          <p:attrName>ppt_x</p:attrName>
                                          <p:attrName>ppt_y</p:attrName>
                                        </p:attrNameLst>
                                      </p:cBhvr>
                                    </p:animMotion>
                                  </p:childTnLst>
                                </p:cTn>
                              </p:par>
                              <p:par>
                                <p:cTn id="39"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109"/>
                                        </p:tgtEl>
                                        <p:attrNameLst>
                                          <p:attrName>ppt_x</p:attrName>
                                          <p:attrName>ppt_y</p:attrName>
                                        </p:attrNameLst>
                                      </p:cBhvr>
                                    </p:animMotion>
                                  </p:childTnLst>
                                </p:cTn>
                              </p:par>
                              <p:par>
                                <p:cTn id="4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108"/>
                                        </p:tgtEl>
                                        <p:attrNameLst>
                                          <p:attrName>ppt_x</p:attrName>
                                          <p:attrName>ppt_y</p:attrName>
                                        </p:attrNameLst>
                                      </p:cBhvr>
                                    </p:animMotion>
                                  </p:childTnLst>
                                </p:cTn>
                              </p:par>
                              <p:par>
                                <p:cTn id="43"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110"/>
                                        </p:tgtEl>
                                        <p:attrNameLst>
                                          <p:attrName>ppt_x</p:attrName>
                                          <p:attrName>ppt_y</p:attrName>
                                        </p:attrNameLst>
                                      </p:cBhvr>
                                    </p:animMotion>
                                  </p:childTnLst>
                                </p:cTn>
                              </p:par>
                              <p:par>
                                <p:cTn id="45"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111"/>
                                        </p:tgtEl>
                                        <p:attrNameLst>
                                          <p:attrName>ppt_x</p:attrName>
                                          <p:attrName>ppt_y</p:attrName>
                                        </p:attrNameLst>
                                      </p:cBhvr>
                                    </p:animMotion>
                                  </p:childTnLst>
                                </p:cTn>
                              </p:par>
                              <p:par>
                                <p:cTn id="47"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112"/>
                                        </p:tgtEl>
                                        <p:attrNameLst>
                                          <p:attrName>ppt_x</p:attrName>
                                          <p:attrName>ppt_y</p:attrName>
                                        </p:attrNameLst>
                                      </p:cBhvr>
                                    </p:animMotion>
                                  </p:childTnLst>
                                </p:cTn>
                              </p:par>
                              <p:par>
                                <p:cTn id="4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113"/>
                                        </p:tgtEl>
                                        <p:attrNameLst>
                                          <p:attrName>ppt_x</p:attrName>
                                          <p:attrName>ppt_y</p:attrName>
                                        </p:attrNameLst>
                                      </p:cBhvr>
                                    </p:animMotion>
                                  </p:childTnLst>
                                </p:cTn>
                              </p:par>
                              <p:par>
                                <p:cTn id="51"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114"/>
                                        </p:tgtEl>
                                        <p:attrNameLst>
                                          <p:attrName>ppt_x</p:attrName>
                                          <p:attrName>ppt_y</p:attrName>
                                        </p:attrNameLst>
                                      </p:cBhvr>
                                    </p:animMotion>
                                  </p:childTnLst>
                                </p:cTn>
                              </p:par>
                              <p:par>
                                <p:cTn id="53"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115"/>
                                        </p:tgtEl>
                                        <p:attrNameLst>
                                          <p:attrName>ppt_x</p:attrName>
                                          <p:attrName>ppt_y</p:attrName>
                                        </p:attrNameLst>
                                      </p:cBhvr>
                                    </p:animMotion>
                                  </p:childTnLst>
                                </p:cTn>
                              </p:par>
                              <p:par>
                                <p:cTn id="55"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117"/>
                                        </p:tgtEl>
                                        <p:attrNameLst>
                                          <p:attrName>ppt_x</p:attrName>
                                          <p:attrName>ppt_y</p:attrName>
                                        </p:attrNameLst>
                                      </p:cBhvr>
                                    </p:animMotion>
                                  </p:childTnLst>
                                </p:cTn>
                              </p:par>
                              <p:par>
                                <p:cTn id="57"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116"/>
                                        </p:tgtEl>
                                        <p:attrNameLst>
                                          <p:attrName>ppt_x</p:attrName>
                                          <p:attrName>ppt_y</p:attrName>
                                        </p:attrNameLst>
                                      </p:cBhvr>
                                    </p:animMotion>
                                  </p:childTnLst>
                                </p:cTn>
                              </p:par>
                              <p:par>
                                <p:cTn id="5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118"/>
                                        </p:tgtEl>
                                        <p:attrNameLst>
                                          <p:attrName>ppt_x</p:attrName>
                                          <p:attrName>ppt_y</p:attrName>
                                        </p:attrNameLst>
                                      </p:cBhvr>
                                    </p:animMotion>
                                  </p:childTnLst>
                                </p:cTn>
                              </p:par>
                              <p:par>
                                <p:cTn id="6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11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2"/>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500" fill="hold"/>
                                        <p:tgtEl>
                                          <p:spTgt spid="5"/>
                                        </p:tgtEl>
                                        <p:attrNameLst>
                                          <p:attrName>ppt_w</p:attrName>
                                        </p:attrNameLst>
                                      </p:cBhvr>
                                      <p:tavLst>
                                        <p:tav tm="0">
                                          <p:val>
                                            <p:fltVal val="0"/>
                                          </p:val>
                                        </p:tav>
                                        <p:tav tm="100000">
                                          <p:val>
                                            <p:strVal val="#ppt_w"/>
                                          </p:val>
                                        </p:tav>
                                      </p:tavLst>
                                    </p:anim>
                                    <p:anim calcmode="lin" valueType="num">
                                      <p:cBhvr>
                                        <p:cTn id="69" dur="500" fill="hold"/>
                                        <p:tgtEl>
                                          <p:spTgt spid="5"/>
                                        </p:tgtEl>
                                        <p:attrNameLst>
                                          <p:attrName>ppt_h</p:attrName>
                                        </p:attrNameLst>
                                      </p:cBhvr>
                                      <p:tavLst>
                                        <p:tav tm="0">
                                          <p:val>
                                            <p:fltVal val="0"/>
                                          </p:val>
                                        </p:tav>
                                        <p:tav tm="100000">
                                          <p:val>
                                            <p:strVal val="#ppt_h"/>
                                          </p:val>
                                        </p:tav>
                                      </p:tavLst>
                                    </p:anim>
                                    <p:animEffect transition="in" filter="fade">
                                      <p:cBhvr>
                                        <p:cTn id="70" dur="500"/>
                                        <p:tgtEl>
                                          <p:spTgt spid="5"/>
                                        </p:tgtEl>
                                      </p:cBhvr>
                                    </p:animEffect>
                                  </p:childTnLst>
                                  <p:subTnLst>
                                    <p:audio>
                                      <p:cMediaNode>
                                        <p:cTn display="0" masterRel="sameClick">
                                          <p:stCondLst>
                                            <p:cond evt="begin" delay="0">
                                              <p:tn val="66"/>
                                            </p:cond>
                                          </p:stCondLst>
                                          <p:endCondLst>
                                            <p:cond evt="onStopAudio" delay="0">
                                              <p:tgtEl>
                                                <p:sldTgt/>
                                              </p:tgtEl>
                                            </p:cond>
                                          </p:endCondLst>
                                        </p:cTn>
                                        <p:tgtEl>
                                          <p:sndTgt r:embed="rId2"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5"/>
                                        </p:tgtEl>
                                      </p:cBhvr>
                                    </p:animEffect>
                                    <p:animScale>
                                      <p:cBhvr>
                                        <p:cTn id="73" dur="250" autoRev="1" fill="hold"/>
                                        <p:tgtEl>
                                          <p:spTgt spid="5"/>
                                        </p:tgtEl>
                                      </p:cBhvr>
                                      <p:by x="105000" y="105000"/>
                                    </p:animScale>
                                  </p:childTnLst>
                                </p:cTn>
                              </p:par>
                            </p:childTnLst>
                          </p:cTn>
                        </p:par>
                      </p:childTnLst>
                    </p:cTn>
                  </p:par>
                </p:childTnLst>
              </p:cTn>
              <p:nextCondLst>
                <p:cond evt="onClick" delay="0">
                  <p:tgtEl>
                    <p:spTgt spid="2"/>
                  </p:tgtEl>
                </p:cond>
              </p:nextCondLst>
            </p:seq>
            <p:seq concurrent="1" nextAc="seek">
              <p:cTn id="74" restart="whenNotActive" fill="hold" evtFilter="cancelBubble" nodeType="interactiveSeq">
                <p:stCondLst>
                  <p:cond evt="onClick" delay="0">
                    <p:tgtEl>
                      <p:spTgt spid="3"/>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6"/>
                                        </p:tgtEl>
                                        <p:attrNameLst>
                                          <p:attrName>style.visibility</p:attrName>
                                        </p:attrNameLst>
                                      </p:cBhvr>
                                      <p:to>
                                        <p:strVal val="visible"/>
                                      </p:to>
                                    </p:set>
                                    <p:anim calcmode="lin" valueType="num">
                                      <p:cBhvr>
                                        <p:cTn id="79" dur="500" fill="hold"/>
                                        <p:tgtEl>
                                          <p:spTgt spid="6"/>
                                        </p:tgtEl>
                                        <p:attrNameLst>
                                          <p:attrName>ppt_w</p:attrName>
                                        </p:attrNameLst>
                                      </p:cBhvr>
                                      <p:tavLst>
                                        <p:tav tm="0">
                                          <p:val>
                                            <p:fltVal val="0"/>
                                          </p:val>
                                        </p:tav>
                                        <p:tav tm="100000">
                                          <p:val>
                                            <p:strVal val="#ppt_w"/>
                                          </p:val>
                                        </p:tav>
                                      </p:tavLst>
                                    </p:anim>
                                    <p:anim calcmode="lin" valueType="num">
                                      <p:cBhvr>
                                        <p:cTn id="80" dur="500" fill="hold"/>
                                        <p:tgtEl>
                                          <p:spTgt spid="6"/>
                                        </p:tgtEl>
                                        <p:attrNameLst>
                                          <p:attrName>ppt_h</p:attrName>
                                        </p:attrNameLst>
                                      </p:cBhvr>
                                      <p:tavLst>
                                        <p:tav tm="0">
                                          <p:val>
                                            <p:fltVal val="0"/>
                                          </p:val>
                                        </p:tav>
                                        <p:tav tm="100000">
                                          <p:val>
                                            <p:strVal val="#ppt_h"/>
                                          </p:val>
                                        </p:tav>
                                      </p:tavLst>
                                    </p:anim>
                                    <p:animEffect transition="in" filter="fade">
                                      <p:cBhvr>
                                        <p:cTn id="81" dur="500"/>
                                        <p:tgtEl>
                                          <p:spTgt spid="6"/>
                                        </p:tgtEl>
                                      </p:cBhvr>
                                    </p:animEffect>
                                  </p:childTnLst>
                                  <p:subTnLst>
                                    <p:audio>
                                      <p:cMediaNode>
                                        <p:cTn display="0" masterRel="sameClick">
                                          <p:stCondLst>
                                            <p:cond evt="begin" delay="0">
                                              <p:tn val="77"/>
                                            </p:cond>
                                          </p:stCondLst>
                                          <p:endCondLst>
                                            <p:cond evt="onStopAudio" delay="0">
                                              <p:tgtEl>
                                                <p:sldTgt/>
                                              </p:tgtEl>
                                            </p:cond>
                                          </p:endCondLst>
                                        </p:cTn>
                                        <p:tgtEl>
                                          <p:sndTgt r:embed="rId2"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6"/>
                                        </p:tgtEl>
                                      </p:cBhvr>
                                    </p:animEffect>
                                    <p:animScale>
                                      <p:cBhvr>
                                        <p:cTn id="84" dur="250" autoRev="1" fill="hold"/>
                                        <p:tgtEl>
                                          <p:spTgt spid="6"/>
                                        </p:tgtEl>
                                      </p:cBhvr>
                                      <p:by x="105000" y="105000"/>
                                    </p:animScale>
                                  </p:childTnLst>
                                </p:cTn>
                              </p:par>
                            </p:childTnLst>
                          </p:cTn>
                        </p:par>
                      </p:childTnLst>
                    </p:cTn>
                  </p:par>
                </p:childTnLst>
              </p:cTn>
              <p:nextCondLst>
                <p:cond evt="onClick" delay="0">
                  <p:tgtEl>
                    <p:spTgt spid="3"/>
                  </p:tgtEl>
                </p:cond>
              </p:nextCondLst>
            </p:seq>
          </p:childTnLst>
        </p:cTn>
      </p:par>
    </p:tnLst>
    <p:bldLst>
      <p:bldP spid="5" grpId="0"/>
      <p:bldP spid="5" grpId="1"/>
      <p:bldP spid="6" grpId="0"/>
      <p:bldP spid="6"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4</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912461" y="1227210"/>
            <a:ext cx="8652554" cy="2412668"/>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141766" y="4046602"/>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defTabSz="914126"/>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2488631" y="1704545"/>
            <a:ext cx="7472443" cy="769241"/>
          </a:xfrm>
          <a:prstGeom prst="rect">
            <a:avLst/>
          </a:prstGeom>
          <a:noFill/>
          <a:ln>
            <a:noFill/>
          </a:ln>
        </p:spPr>
        <p:txBody>
          <a:bodyPr wrap="square">
            <a:spAutoFit/>
          </a:bodyPr>
          <a:lstStyle/>
          <a:p>
            <a:pPr algn="ctr" defTabSz="914126"/>
            <a:r>
              <a:rPr lang="en-US" sz="4399" dirty="0" err="1">
                <a:solidFill>
                  <a:srgbClr val="EE4036"/>
                </a:solidFill>
                <a:latin typeface="Averta Std ExtraBold" panose="00000900000000000000" pitchFamily="50" charset="0"/>
              </a:rPr>
              <a:t>Vùng</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thị</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giác</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nằm</a:t>
            </a:r>
            <a:r>
              <a:rPr lang="en-US" sz="4399" dirty="0">
                <a:solidFill>
                  <a:srgbClr val="EE4036"/>
                </a:solidFill>
                <a:latin typeface="Averta Std ExtraBold" panose="00000900000000000000" pitchFamily="50" charset="0"/>
              </a:rPr>
              <a:t> ở </a:t>
            </a:r>
            <a:r>
              <a:rPr lang="en-US" sz="4399" dirty="0" err="1">
                <a:solidFill>
                  <a:srgbClr val="EE4036"/>
                </a:solidFill>
                <a:latin typeface="Averta Std ExtraBold" panose="00000900000000000000" pitchFamily="50" charset="0"/>
              </a:rPr>
              <a:t>đâu</a:t>
            </a:r>
            <a:r>
              <a:rPr lang="en-US" sz="4399" dirty="0">
                <a:solidFill>
                  <a:srgbClr val="EE4036"/>
                </a:solidFill>
                <a:latin typeface="Averta Std ExtraBold" panose="00000900000000000000" pitchFamily="50" charset="0"/>
              </a:rPr>
              <a:t>?</a:t>
            </a:r>
          </a:p>
        </p:txBody>
      </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9"/>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10"/>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1"/>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2"/>
          <a:stretch>
            <a:fillRect/>
          </a:stretch>
        </p:blipFill>
        <p:spPr>
          <a:xfrm>
            <a:off x="5328308" y="-719058"/>
            <a:ext cx="359906" cy="218018"/>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3"/>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4"/>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5"/>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6"/>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7"/>
          <a:stretch>
            <a:fillRect/>
          </a:stretch>
        </p:blipFill>
        <p:spPr>
          <a:xfrm>
            <a:off x="6912564" y="-556051"/>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8"/>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10"/>
          <a:stretch>
            <a:fillRect/>
          </a:stretch>
        </p:blipFill>
        <p:spPr>
          <a:xfrm>
            <a:off x="6870902" y="-853256"/>
            <a:ext cx="359906" cy="214559"/>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1"/>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8"/>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2"/>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3"/>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4"/>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10"/>
          <a:stretch>
            <a:fillRect/>
          </a:stretch>
        </p:blipFill>
        <p:spPr>
          <a:xfrm>
            <a:off x="2242746" y="-698828"/>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1"/>
          <a:stretch>
            <a:fillRect/>
          </a:stretch>
        </p:blipFill>
        <p:spPr>
          <a:xfrm>
            <a:off x="3781861" y="-1029245"/>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8"/>
          <a:stretch>
            <a:fillRect/>
          </a:stretch>
        </p:blipFill>
        <p:spPr>
          <a:xfrm>
            <a:off x="2969542" y="-724075"/>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1"/>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3"/>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4"/>
          <a:stretch>
            <a:fillRect/>
          </a:stretch>
        </p:blipFill>
        <p:spPr>
          <a:xfrm>
            <a:off x="5266837" y="-945010"/>
            <a:ext cx="359906" cy="218018"/>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1"/>
          <a:stretch>
            <a:fillRect/>
          </a:stretch>
        </p:blipFill>
        <p:spPr>
          <a:xfrm>
            <a:off x="6199933" y="-1027629"/>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4"/>
          <a:stretch>
            <a:fillRect/>
          </a:stretch>
        </p:blipFill>
        <p:spPr>
          <a:xfrm>
            <a:off x="5158989" y="-577380"/>
            <a:ext cx="359906" cy="218018"/>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10"/>
          <a:stretch>
            <a:fillRect/>
          </a:stretch>
        </p:blipFill>
        <p:spPr>
          <a:xfrm>
            <a:off x="4552971" y="-329583"/>
            <a:ext cx="359906" cy="214559"/>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1"/>
          <a:stretch>
            <a:fillRect/>
          </a:stretch>
        </p:blipFill>
        <p:spPr>
          <a:xfrm>
            <a:off x="6092085" y="-660000"/>
            <a:ext cx="359906" cy="218018"/>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8"/>
          <a:stretch>
            <a:fillRect/>
          </a:stretch>
        </p:blipFill>
        <p:spPr>
          <a:xfrm>
            <a:off x="5279766" y="-354830"/>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1"/>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1"/>
          <a:stretch>
            <a:fillRect/>
          </a:stretch>
        </p:blipFill>
        <p:spPr>
          <a:xfrm>
            <a:off x="3882001" y="-503957"/>
            <a:ext cx="359906" cy="218018"/>
          </a:xfrm>
          <a:prstGeom prst="rect">
            <a:avLst/>
          </a:prstGeom>
        </p:spPr>
      </p:pic>
      <p:sp>
        <p:nvSpPr>
          <p:cNvPr id="96" name="!!o4a">
            <a:extLst>
              <a:ext uri="{FF2B5EF4-FFF2-40B4-BE49-F238E27FC236}">
                <a16:creationId xmlns:a16="http://schemas.microsoft.com/office/drawing/2014/main" id="{03CD02AD-A0B0-4461-82E4-ADE45F3505A9}"/>
              </a:ext>
            </a:extLst>
          </p:cNvPr>
          <p:cNvSpPr/>
          <p:nvPr/>
        </p:nvSpPr>
        <p:spPr>
          <a:xfrm>
            <a:off x="4888369" y="535363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7" name="!!4a">
            <a:extLst>
              <a:ext uri="{FF2B5EF4-FFF2-40B4-BE49-F238E27FC236}">
                <a16:creationId xmlns:a16="http://schemas.microsoft.com/office/drawing/2014/main" id="{7D7392F9-B328-40CF-A436-C3974F476E3C}"/>
              </a:ext>
            </a:extLst>
          </p:cNvPr>
          <p:cNvSpPr txBox="1"/>
          <p:nvPr/>
        </p:nvSpPr>
        <p:spPr>
          <a:xfrm>
            <a:off x="5063667" y="540415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y</a:t>
            </a:r>
          </a:p>
        </p:txBody>
      </p:sp>
      <p:sp>
        <p:nvSpPr>
          <p:cNvPr id="98" name="!!o4b">
            <a:extLst>
              <a:ext uri="{FF2B5EF4-FFF2-40B4-BE49-F238E27FC236}">
                <a16:creationId xmlns:a16="http://schemas.microsoft.com/office/drawing/2014/main" id="{6F40FFA8-451A-4BC0-BD18-CD55C51FC9A2}"/>
              </a:ext>
            </a:extLst>
          </p:cNvPr>
          <p:cNvSpPr/>
          <p:nvPr/>
        </p:nvSpPr>
        <p:spPr>
          <a:xfrm>
            <a:off x="2667344" y="535363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9" name="!!o4a">
            <a:extLst>
              <a:ext uri="{FF2B5EF4-FFF2-40B4-BE49-F238E27FC236}">
                <a16:creationId xmlns:a16="http://schemas.microsoft.com/office/drawing/2014/main" id="{03CD02AD-A0B0-4461-82E4-ADE45F3505A9}"/>
              </a:ext>
            </a:extLst>
          </p:cNvPr>
          <p:cNvSpPr/>
          <p:nvPr/>
        </p:nvSpPr>
        <p:spPr>
          <a:xfrm>
            <a:off x="1559536" y="535363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00" name="!!4a">
            <a:extLst>
              <a:ext uri="{FF2B5EF4-FFF2-40B4-BE49-F238E27FC236}">
                <a16:creationId xmlns:a16="http://schemas.microsoft.com/office/drawing/2014/main" id="{7D7392F9-B328-40CF-A436-C3974F476E3C}"/>
              </a:ext>
            </a:extLst>
          </p:cNvPr>
          <p:cNvSpPr txBox="1"/>
          <p:nvPr/>
        </p:nvSpPr>
        <p:spPr>
          <a:xfrm>
            <a:off x="1734834" y="540415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sp>
        <p:nvSpPr>
          <p:cNvPr id="101" name="!!4b">
            <a:extLst>
              <a:ext uri="{FF2B5EF4-FFF2-40B4-BE49-F238E27FC236}">
                <a16:creationId xmlns:a16="http://schemas.microsoft.com/office/drawing/2014/main" id="{FF091EC5-DEE3-4725-BA96-0C98047169DD}"/>
              </a:ext>
            </a:extLst>
          </p:cNvPr>
          <p:cNvSpPr txBox="1"/>
          <p:nvPr/>
        </p:nvSpPr>
        <p:spPr>
          <a:xfrm>
            <a:off x="2840935" y="540415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105" name="!!o4a">
            <a:extLst>
              <a:ext uri="{FF2B5EF4-FFF2-40B4-BE49-F238E27FC236}">
                <a16:creationId xmlns:a16="http://schemas.microsoft.com/office/drawing/2014/main" id="{03CD02AD-A0B0-4461-82E4-ADE45F3505A9}"/>
              </a:ext>
            </a:extLst>
          </p:cNvPr>
          <p:cNvSpPr/>
          <p:nvPr/>
        </p:nvSpPr>
        <p:spPr>
          <a:xfrm>
            <a:off x="3778568" y="535363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06" name="!!4a">
            <a:extLst>
              <a:ext uri="{FF2B5EF4-FFF2-40B4-BE49-F238E27FC236}">
                <a16:creationId xmlns:a16="http://schemas.microsoft.com/office/drawing/2014/main" id="{7D7392F9-B328-40CF-A436-C3974F476E3C}"/>
              </a:ext>
            </a:extLst>
          </p:cNvPr>
          <p:cNvSpPr txBox="1"/>
          <p:nvPr/>
        </p:nvSpPr>
        <p:spPr>
          <a:xfrm>
            <a:off x="3953866" y="540415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ù</a:t>
            </a:r>
          </a:p>
        </p:txBody>
      </p:sp>
      <p:sp>
        <p:nvSpPr>
          <p:cNvPr id="2" name="!!o4a">
            <a:extLst>
              <a:ext uri="{FF2B5EF4-FFF2-40B4-BE49-F238E27FC236}">
                <a16:creationId xmlns:a16="http://schemas.microsoft.com/office/drawing/2014/main" id="{10622149-9112-73B2-DDCE-3369DC455F9C}"/>
              </a:ext>
            </a:extLst>
          </p:cNvPr>
          <p:cNvSpPr/>
          <p:nvPr/>
        </p:nvSpPr>
        <p:spPr>
          <a:xfrm>
            <a:off x="9377541" y="535363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3" name="!!4a">
            <a:extLst>
              <a:ext uri="{FF2B5EF4-FFF2-40B4-BE49-F238E27FC236}">
                <a16:creationId xmlns:a16="http://schemas.microsoft.com/office/drawing/2014/main" id="{A2FD6CBE-A511-2A1B-FAFB-4F8397991C8E}"/>
              </a:ext>
            </a:extLst>
          </p:cNvPr>
          <p:cNvSpPr txBox="1"/>
          <p:nvPr/>
        </p:nvSpPr>
        <p:spPr>
          <a:xfrm>
            <a:off x="9552839" y="540415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m</a:t>
            </a:r>
          </a:p>
        </p:txBody>
      </p:sp>
      <p:sp>
        <p:nvSpPr>
          <p:cNvPr id="4" name="!!o4b">
            <a:extLst>
              <a:ext uri="{FF2B5EF4-FFF2-40B4-BE49-F238E27FC236}">
                <a16:creationId xmlns:a16="http://schemas.microsoft.com/office/drawing/2014/main" id="{E72CADAC-2E40-F30D-E8BE-EE486D9EC7EA}"/>
              </a:ext>
            </a:extLst>
          </p:cNvPr>
          <p:cNvSpPr/>
          <p:nvPr/>
        </p:nvSpPr>
        <p:spPr>
          <a:xfrm>
            <a:off x="7156515" y="535363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5" name="!!o4a">
            <a:extLst>
              <a:ext uri="{FF2B5EF4-FFF2-40B4-BE49-F238E27FC236}">
                <a16:creationId xmlns:a16="http://schemas.microsoft.com/office/drawing/2014/main" id="{E108327A-0EBC-2CF4-92B1-63B8A54C97EE}"/>
              </a:ext>
            </a:extLst>
          </p:cNvPr>
          <p:cNvSpPr/>
          <p:nvPr/>
        </p:nvSpPr>
        <p:spPr>
          <a:xfrm>
            <a:off x="6048708" y="535363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6" name="!!4a">
            <a:extLst>
              <a:ext uri="{FF2B5EF4-FFF2-40B4-BE49-F238E27FC236}">
                <a16:creationId xmlns:a16="http://schemas.microsoft.com/office/drawing/2014/main" id="{A934FC59-F0ED-A9D4-9C40-59880A72A293}"/>
              </a:ext>
            </a:extLst>
          </p:cNvPr>
          <p:cNvSpPr txBox="1"/>
          <p:nvPr/>
        </p:nvSpPr>
        <p:spPr>
          <a:xfrm>
            <a:off x="6224006" y="540415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c</a:t>
            </a:r>
          </a:p>
        </p:txBody>
      </p:sp>
      <p:sp>
        <p:nvSpPr>
          <p:cNvPr id="9" name="!!4b">
            <a:extLst>
              <a:ext uri="{FF2B5EF4-FFF2-40B4-BE49-F238E27FC236}">
                <a16:creationId xmlns:a16="http://schemas.microsoft.com/office/drawing/2014/main" id="{D11D1F3D-66CF-A141-DA41-87802E9C97CF}"/>
              </a:ext>
            </a:extLst>
          </p:cNvPr>
          <p:cNvSpPr txBox="1"/>
          <p:nvPr/>
        </p:nvSpPr>
        <p:spPr>
          <a:xfrm>
            <a:off x="7330107" y="540415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10" name="!!o4a">
            <a:extLst>
              <a:ext uri="{FF2B5EF4-FFF2-40B4-BE49-F238E27FC236}">
                <a16:creationId xmlns:a16="http://schemas.microsoft.com/office/drawing/2014/main" id="{E90B666A-FF54-EAF2-D435-F746B6BA0DBA}"/>
              </a:ext>
            </a:extLst>
          </p:cNvPr>
          <p:cNvSpPr/>
          <p:nvPr/>
        </p:nvSpPr>
        <p:spPr>
          <a:xfrm>
            <a:off x="8267740" y="535363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1" name="!!4a">
            <a:extLst>
              <a:ext uri="{FF2B5EF4-FFF2-40B4-BE49-F238E27FC236}">
                <a16:creationId xmlns:a16="http://schemas.microsoft.com/office/drawing/2014/main" id="{F8846ABA-200D-2497-29E3-F24B84AC372C}"/>
              </a:ext>
            </a:extLst>
          </p:cNvPr>
          <p:cNvSpPr txBox="1"/>
          <p:nvPr/>
        </p:nvSpPr>
        <p:spPr>
          <a:xfrm>
            <a:off x="8443038" y="540415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ẩ</a:t>
            </a:r>
          </a:p>
        </p:txBody>
      </p:sp>
    </p:spTree>
    <p:extLst>
      <p:ext uri="{BB962C8B-B14F-4D97-AF65-F5344CB8AC3E}">
        <p14:creationId xmlns:p14="http://schemas.microsoft.com/office/powerpoint/2010/main" val="22475640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56"/>
                                        </p:tgtEl>
                                        <p:attrNameLst>
                                          <p:attrName>ppt_x</p:attrName>
                                          <p:attrName>ppt_y</p:attrName>
                                        </p:attrNameLst>
                                      </p:cBhvr>
                                    </p:animMotion>
                                  </p:childTnLst>
                                </p:cTn>
                              </p:par>
                              <p:par>
                                <p:cTn id="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67"/>
                                        </p:tgtEl>
                                        <p:attrNameLst>
                                          <p:attrName>ppt_x</p:attrName>
                                          <p:attrName>ppt_y</p:attrName>
                                        </p:attrNameLst>
                                      </p:cBhvr>
                                    </p:animMotion>
                                  </p:childTnLst>
                                </p:cTn>
                              </p:par>
                              <p:par>
                                <p:cTn id="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57"/>
                                        </p:tgtEl>
                                        <p:attrNameLst>
                                          <p:attrName>ppt_x</p:attrName>
                                          <p:attrName>ppt_y</p:attrName>
                                        </p:attrNameLst>
                                      </p:cBhvr>
                                    </p:animMotion>
                                  </p:childTnLst>
                                </p:cTn>
                              </p:par>
                              <p:par>
                                <p:cTn id="11" presetID="0" presetClass="path" presetSubtype="0" repeatCount="10000" fill="hold" nodeType="withEffect">
                                  <p:stCondLst>
                                    <p:cond delay="1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55"/>
                                        </p:tgtEl>
                                        <p:attrNameLst>
                                          <p:attrName>ppt_x</p:attrName>
                                          <p:attrName>ppt_y</p:attrName>
                                        </p:attrNameLst>
                                      </p:cBhvr>
                                    </p:animMotion>
                                  </p:childTnLst>
                                </p:cTn>
                              </p:par>
                              <p:par>
                                <p:cTn id="13" presetID="0" presetClass="path" presetSubtype="0" repeatCount="10000" fill="hold" nodeType="withEffect">
                                  <p:stCondLst>
                                    <p:cond delay="1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58"/>
                                        </p:tgtEl>
                                        <p:attrNameLst>
                                          <p:attrName>ppt_x</p:attrName>
                                          <p:attrName>ppt_y</p:attrName>
                                        </p:attrNameLst>
                                      </p:cBhvr>
                                    </p:animMotion>
                                  </p:childTnLst>
                                </p:cTn>
                              </p:par>
                              <p:par>
                                <p:cTn id="15" presetID="0" presetClass="path" presetSubtype="0" repeatCount="10000" fill="hold" nodeType="withEffect">
                                  <p:stCondLst>
                                    <p:cond delay="1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59"/>
                                        </p:tgtEl>
                                        <p:attrNameLst>
                                          <p:attrName>ppt_x</p:attrName>
                                          <p:attrName>ppt_y</p:attrName>
                                        </p:attrNameLst>
                                      </p:cBhvr>
                                      <p:rCtr x="-4792" y="65810"/>
                                    </p:animMotion>
                                  </p:childTnLst>
                                </p:cTn>
                              </p:par>
                              <p:par>
                                <p:cTn id="17" presetID="0" presetClass="path" presetSubtype="0" repeatCount="10000" fill="hold" nodeType="withEffect">
                                  <p:stCondLst>
                                    <p:cond delay="1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66"/>
                                        </p:tgtEl>
                                        <p:attrNameLst>
                                          <p:attrName>ppt_x</p:attrName>
                                          <p:attrName>ppt_y</p:attrName>
                                        </p:attrNameLst>
                                      </p:cBhvr>
                                    </p:animMotion>
                                  </p:childTnLst>
                                </p:cTn>
                              </p:par>
                              <p:par>
                                <p:cTn id="19"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60"/>
                                        </p:tgtEl>
                                        <p:attrNameLst>
                                          <p:attrName>ppt_x</p:attrName>
                                          <p:attrName>ppt_y</p:attrName>
                                        </p:attrNameLst>
                                      </p:cBhvr>
                                    </p:animMotion>
                                  </p:childTnLst>
                                </p:cTn>
                              </p:par>
                              <p:par>
                                <p:cTn id="21" presetID="0" presetClass="path" presetSubtype="0" repeatCount="10000" fill="hold" nodeType="withEffect">
                                  <p:stCondLst>
                                    <p:cond delay="1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62"/>
                                        </p:tgtEl>
                                        <p:attrNameLst>
                                          <p:attrName>ppt_x</p:attrName>
                                          <p:attrName>ppt_y</p:attrName>
                                        </p:attrNameLst>
                                      </p:cBhvr>
                                    </p:animMotion>
                                  </p:childTnLst>
                                </p:cTn>
                              </p:par>
                              <p:par>
                                <p:cTn id="23" presetID="0" presetClass="path" presetSubtype="0" repeatCount="10000" fill="hold" nodeType="withEffect">
                                  <p:stCondLst>
                                    <p:cond delay="1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65"/>
                                        </p:tgtEl>
                                        <p:attrNameLst>
                                          <p:attrName>ppt_x</p:attrName>
                                          <p:attrName>ppt_y</p:attrName>
                                        </p:attrNameLst>
                                      </p:cBhvr>
                                    </p:animMotion>
                                  </p:childTnLst>
                                </p:cTn>
                              </p:par>
                              <p:par>
                                <p:cTn id="2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76"/>
                                        </p:tgtEl>
                                        <p:attrNameLst>
                                          <p:attrName>ppt_x</p:attrName>
                                          <p:attrName>ppt_y</p:attrName>
                                        </p:attrNameLst>
                                      </p:cBhvr>
                                    </p:animMotion>
                                  </p:childTnLst>
                                </p:cTn>
                              </p:par>
                              <p:par>
                                <p:cTn id="2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79"/>
                                        </p:tgtEl>
                                        <p:attrNameLst>
                                          <p:attrName>ppt_x</p:attrName>
                                          <p:attrName>ppt_y</p:attrName>
                                        </p:attrNameLst>
                                      </p:cBhvr>
                                    </p:animMotion>
                                  </p:childTnLst>
                                </p:cTn>
                              </p:par>
                              <p:par>
                                <p:cTn id="2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77"/>
                                        </p:tgtEl>
                                        <p:attrNameLst>
                                          <p:attrName>ppt_x</p:attrName>
                                          <p:attrName>ppt_y</p:attrName>
                                        </p:attrNameLst>
                                      </p:cBhvr>
                                    </p:animMotion>
                                  </p:childTnLst>
                                </p:cTn>
                              </p:par>
                              <p:par>
                                <p:cTn id="31" presetID="0" presetClass="path" presetSubtype="0" repeatCount="10000" fill="hold" nodeType="withEffect">
                                  <p:stCondLst>
                                    <p:cond delay="1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80"/>
                                        </p:tgtEl>
                                        <p:attrNameLst>
                                          <p:attrName>ppt_x</p:attrName>
                                          <p:attrName>ppt_y</p:attrName>
                                        </p:attrNameLst>
                                      </p:cBhvr>
                                      <p:rCtr x="18750" y="58287"/>
                                    </p:animMotion>
                                  </p:childTnLst>
                                </p:cTn>
                              </p:par>
                              <p:par>
                                <p:cTn id="33"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81"/>
                                        </p:tgtEl>
                                        <p:attrNameLst>
                                          <p:attrName>ppt_x</p:attrName>
                                          <p:attrName>ppt_y</p:attrName>
                                        </p:attrNameLst>
                                      </p:cBhvr>
                                    </p:animMotion>
                                  </p:childTnLst>
                                </p:cTn>
                              </p:par>
                              <p:par>
                                <p:cTn id="35"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82"/>
                                        </p:tgtEl>
                                        <p:attrNameLst>
                                          <p:attrName>ppt_x</p:attrName>
                                          <p:attrName>ppt_y</p:attrName>
                                        </p:attrNameLst>
                                      </p:cBhvr>
                                    </p:animMotion>
                                  </p:childTnLst>
                                </p:cTn>
                              </p:par>
                              <p:par>
                                <p:cTn id="37"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83"/>
                                        </p:tgtEl>
                                        <p:attrNameLst>
                                          <p:attrName>ppt_x</p:attrName>
                                          <p:attrName>ppt_y</p:attrName>
                                        </p:attrNameLst>
                                      </p:cBhvr>
                                    </p:animMotion>
                                  </p:childTnLst>
                                </p:cTn>
                              </p:par>
                              <p:par>
                                <p:cTn id="39"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85"/>
                                        </p:tgtEl>
                                        <p:attrNameLst>
                                          <p:attrName>ppt_x</p:attrName>
                                          <p:attrName>ppt_y</p:attrName>
                                        </p:attrNameLst>
                                      </p:cBhvr>
                                    </p:animMotion>
                                  </p:childTnLst>
                                </p:cTn>
                              </p:par>
                              <p:par>
                                <p:cTn id="4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84"/>
                                        </p:tgtEl>
                                        <p:attrNameLst>
                                          <p:attrName>ppt_x</p:attrName>
                                          <p:attrName>ppt_y</p:attrName>
                                        </p:attrNameLst>
                                      </p:cBhvr>
                                    </p:animMotion>
                                  </p:childTnLst>
                                </p:cTn>
                              </p:par>
                              <p:par>
                                <p:cTn id="43"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86"/>
                                        </p:tgtEl>
                                        <p:attrNameLst>
                                          <p:attrName>ppt_x</p:attrName>
                                          <p:attrName>ppt_y</p:attrName>
                                        </p:attrNameLst>
                                      </p:cBhvr>
                                    </p:animMotion>
                                  </p:childTnLst>
                                </p:cTn>
                              </p:par>
                              <p:par>
                                <p:cTn id="45"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87"/>
                                        </p:tgtEl>
                                        <p:attrNameLst>
                                          <p:attrName>ppt_x</p:attrName>
                                          <p:attrName>ppt_y</p:attrName>
                                        </p:attrNameLst>
                                      </p:cBhvr>
                                    </p:animMotion>
                                  </p:childTnLst>
                                </p:cTn>
                              </p:par>
                              <p:par>
                                <p:cTn id="47"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88"/>
                                        </p:tgtEl>
                                        <p:attrNameLst>
                                          <p:attrName>ppt_x</p:attrName>
                                          <p:attrName>ppt_y</p:attrName>
                                        </p:attrNameLst>
                                      </p:cBhvr>
                                    </p:animMotion>
                                  </p:childTnLst>
                                </p:cTn>
                              </p:par>
                              <p:par>
                                <p:cTn id="4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89"/>
                                        </p:tgtEl>
                                        <p:attrNameLst>
                                          <p:attrName>ppt_x</p:attrName>
                                          <p:attrName>ppt_y</p:attrName>
                                        </p:attrNameLst>
                                      </p:cBhvr>
                                    </p:animMotion>
                                  </p:childTnLst>
                                </p:cTn>
                              </p:par>
                              <p:par>
                                <p:cTn id="51"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90"/>
                                        </p:tgtEl>
                                        <p:attrNameLst>
                                          <p:attrName>ppt_x</p:attrName>
                                          <p:attrName>ppt_y</p:attrName>
                                        </p:attrNameLst>
                                      </p:cBhvr>
                                    </p:animMotion>
                                  </p:childTnLst>
                                </p:cTn>
                              </p:par>
                              <p:par>
                                <p:cTn id="53"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91"/>
                                        </p:tgtEl>
                                        <p:attrNameLst>
                                          <p:attrName>ppt_x</p:attrName>
                                          <p:attrName>ppt_y</p:attrName>
                                        </p:attrNameLst>
                                      </p:cBhvr>
                                    </p:animMotion>
                                  </p:childTnLst>
                                </p:cTn>
                              </p:par>
                              <p:par>
                                <p:cTn id="55"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93"/>
                                        </p:tgtEl>
                                        <p:attrNameLst>
                                          <p:attrName>ppt_x</p:attrName>
                                          <p:attrName>ppt_y</p:attrName>
                                        </p:attrNameLst>
                                      </p:cBhvr>
                                    </p:animMotion>
                                  </p:childTnLst>
                                </p:cTn>
                              </p:par>
                              <p:par>
                                <p:cTn id="57"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92"/>
                                        </p:tgtEl>
                                        <p:attrNameLst>
                                          <p:attrName>ppt_x</p:attrName>
                                          <p:attrName>ppt_y</p:attrName>
                                        </p:attrNameLst>
                                      </p:cBhvr>
                                    </p:animMotion>
                                  </p:childTnLst>
                                </p:cTn>
                              </p:par>
                              <p:par>
                                <p:cTn id="5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94"/>
                                        </p:tgtEl>
                                        <p:attrNameLst>
                                          <p:attrName>ppt_x</p:attrName>
                                          <p:attrName>ppt_y</p:attrName>
                                        </p:attrNameLst>
                                      </p:cBhvr>
                                    </p:animMotion>
                                  </p:childTnLst>
                                </p:cTn>
                              </p:par>
                              <p:par>
                                <p:cTn id="6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9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96"/>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97"/>
                                        </p:tgtEl>
                                        <p:attrNameLst>
                                          <p:attrName>style.visibility</p:attrName>
                                        </p:attrNameLst>
                                      </p:cBhvr>
                                      <p:to>
                                        <p:strVal val="visible"/>
                                      </p:to>
                                    </p:set>
                                    <p:anim calcmode="lin" valueType="num">
                                      <p:cBhvr>
                                        <p:cTn id="68" dur="500" fill="hold"/>
                                        <p:tgtEl>
                                          <p:spTgt spid="97"/>
                                        </p:tgtEl>
                                        <p:attrNameLst>
                                          <p:attrName>ppt_w</p:attrName>
                                        </p:attrNameLst>
                                      </p:cBhvr>
                                      <p:tavLst>
                                        <p:tav tm="0">
                                          <p:val>
                                            <p:fltVal val="0"/>
                                          </p:val>
                                        </p:tav>
                                        <p:tav tm="100000">
                                          <p:val>
                                            <p:strVal val="#ppt_w"/>
                                          </p:val>
                                        </p:tav>
                                      </p:tavLst>
                                    </p:anim>
                                    <p:anim calcmode="lin" valueType="num">
                                      <p:cBhvr>
                                        <p:cTn id="69" dur="500" fill="hold"/>
                                        <p:tgtEl>
                                          <p:spTgt spid="97"/>
                                        </p:tgtEl>
                                        <p:attrNameLst>
                                          <p:attrName>ppt_h</p:attrName>
                                        </p:attrNameLst>
                                      </p:cBhvr>
                                      <p:tavLst>
                                        <p:tav tm="0">
                                          <p:val>
                                            <p:fltVal val="0"/>
                                          </p:val>
                                        </p:tav>
                                        <p:tav tm="100000">
                                          <p:val>
                                            <p:strVal val="#ppt_h"/>
                                          </p:val>
                                        </p:tav>
                                      </p:tavLst>
                                    </p:anim>
                                    <p:animEffect transition="in" filter="fade">
                                      <p:cBhvr>
                                        <p:cTn id="70" dur="500"/>
                                        <p:tgtEl>
                                          <p:spTgt spid="97"/>
                                        </p:tgtEl>
                                      </p:cBhvr>
                                    </p:animEffect>
                                  </p:childTnLst>
                                  <p:subTnLst>
                                    <p:audio>
                                      <p:cMediaNode>
                                        <p:cTn display="0" masterRel="sameClick">
                                          <p:stCondLst>
                                            <p:cond evt="begin" delay="0">
                                              <p:tn val="66"/>
                                            </p:cond>
                                          </p:stCondLst>
                                          <p:endCondLst>
                                            <p:cond evt="onStopAudio" delay="0">
                                              <p:tgtEl>
                                                <p:sldTgt/>
                                              </p:tgtEl>
                                            </p:cond>
                                          </p:endCondLst>
                                        </p:cTn>
                                        <p:tgtEl>
                                          <p:sndTgt r:embed="rId3"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97"/>
                                        </p:tgtEl>
                                      </p:cBhvr>
                                    </p:animEffect>
                                    <p:animScale>
                                      <p:cBhvr>
                                        <p:cTn id="73"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74" restart="whenNotActive" fill="hold" evtFilter="cancelBubble" nodeType="interactiveSeq">
                <p:stCondLst>
                  <p:cond evt="onClick" delay="0">
                    <p:tgtEl>
                      <p:spTgt spid="99"/>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100"/>
                                        </p:tgtEl>
                                        <p:attrNameLst>
                                          <p:attrName>style.visibility</p:attrName>
                                        </p:attrNameLst>
                                      </p:cBhvr>
                                      <p:to>
                                        <p:strVal val="visible"/>
                                      </p:to>
                                    </p:set>
                                    <p:anim calcmode="lin" valueType="num">
                                      <p:cBhvr>
                                        <p:cTn id="79" dur="500" fill="hold"/>
                                        <p:tgtEl>
                                          <p:spTgt spid="100"/>
                                        </p:tgtEl>
                                        <p:attrNameLst>
                                          <p:attrName>ppt_w</p:attrName>
                                        </p:attrNameLst>
                                      </p:cBhvr>
                                      <p:tavLst>
                                        <p:tav tm="0">
                                          <p:val>
                                            <p:fltVal val="0"/>
                                          </p:val>
                                        </p:tav>
                                        <p:tav tm="100000">
                                          <p:val>
                                            <p:strVal val="#ppt_w"/>
                                          </p:val>
                                        </p:tav>
                                      </p:tavLst>
                                    </p:anim>
                                    <p:anim calcmode="lin" valueType="num">
                                      <p:cBhvr>
                                        <p:cTn id="80" dur="500" fill="hold"/>
                                        <p:tgtEl>
                                          <p:spTgt spid="100"/>
                                        </p:tgtEl>
                                        <p:attrNameLst>
                                          <p:attrName>ppt_h</p:attrName>
                                        </p:attrNameLst>
                                      </p:cBhvr>
                                      <p:tavLst>
                                        <p:tav tm="0">
                                          <p:val>
                                            <p:fltVal val="0"/>
                                          </p:val>
                                        </p:tav>
                                        <p:tav tm="100000">
                                          <p:val>
                                            <p:strVal val="#ppt_h"/>
                                          </p:val>
                                        </p:tav>
                                      </p:tavLst>
                                    </p:anim>
                                    <p:animEffect transition="in" filter="fade">
                                      <p:cBhvr>
                                        <p:cTn id="81" dur="500"/>
                                        <p:tgtEl>
                                          <p:spTgt spid="100"/>
                                        </p:tgtEl>
                                      </p:cBhvr>
                                    </p:animEffect>
                                  </p:childTnLst>
                                  <p:subTnLst>
                                    <p:audio>
                                      <p:cMediaNode>
                                        <p:cTn display="0" masterRel="sameClick">
                                          <p:stCondLst>
                                            <p:cond evt="begin" delay="0">
                                              <p:tn val="77"/>
                                            </p:cond>
                                          </p:stCondLst>
                                          <p:endCondLst>
                                            <p:cond evt="onStopAudio" delay="0">
                                              <p:tgtEl>
                                                <p:sldTgt/>
                                              </p:tgtEl>
                                            </p:cond>
                                          </p:endCondLst>
                                        </p:cTn>
                                        <p:tgtEl>
                                          <p:sndTgt r:embed="rId3"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100"/>
                                        </p:tgtEl>
                                      </p:cBhvr>
                                    </p:animEffect>
                                    <p:animScale>
                                      <p:cBhvr>
                                        <p:cTn id="84" dur="250" autoRev="1" fill="hold"/>
                                        <p:tgtEl>
                                          <p:spTgt spid="100"/>
                                        </p:tgtEl>
                                      </p:cBhvr>
                                      <p:by x="105000" y="105000"/>
                                    </p:animScale>
                                  </p:childTnLst>
                                </p:cTn>
                              </p:par>
                            </p:childTnLst>
                          </p:cTn>
                        </p:par>
                      </p:childTnLst>
                    </p:cTn>
                  </p:par>
                </p:childTnLst>
              </p:cTn>
              <p:nextCondLst>
                <p:cond evt="onClick" delay="0">
                  <p:tgtEl>
                    <p:spTgt spid="99"/>
                  </p:tgtEl>
                </p:cond>
              </p:nextCondLst>
            </p:seq>
            <p:seq concurrent="1" nextAc="seek">
              <p:cTn id="85" restart="whenNotActive" fill="hold" evtFilter="cancelBubble" nodeType="interactiveSeq">
                <p:stCondLst>
                  <p:cond evt="onClick" delay="0">
                    <p:tgtEl>
                      <p:spTgt spid="98"/>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101"/>
                                        </p:tgtEl>
                                        <p:attrNameLst>
                                          <p:attrName>style.visibility</p:attrName>
                                        </p:attrNameLst>
                                      </p:cBhvr>
                                      <p:to>
                                        <p:strVal val="visible"/>
                                      </p:to>
                                    </p:set>
                                    <p:anim calcmode="lin" valueType="num">
                                      <p:cBhvr>
                                        <p:cTn id="90" dur="500" fill="hold"/>
                                        <p:tgtEl>
                                          <p:spTgt spid="101"/>
                                        </p:tgtEl>
                                        <p:attrNameLst>
                                          <p:attrName>ppt_w</p:attrName>
                                        </p:attrNameLst>
                                      </p:cBhvr>
                                      <p:tavLst>
                                        <p:tav tm="0">
                                          <p:val>
                                            <p:fltVal val="0"/>
                                          </p:val>
                                        </p:tav>
                                        <p:tav tm="100000">
                                          <p:val>
                                            <p:strVal val="#ppt_w"/>
                                          </p:val>
                                        </p:tav>
                                      </p:tavLst>
                                    </p:anim>
                                    <p:anim calcmode="lin" valueType="num">
                                      <p:cBhvr>
                                        <p:cTn id="91" dur="500" fill="hold"/>
                                        <p:tgtEl>
                                          <p:spTgt spid="101"/>
                                        </p:tgtEl>
                                        <p:attrNameLst>
                                          <p:attrName>ppt_h</p:attrName>
                                        </p:attrNameLst>
                                      </p:cBhvr>
                                      <p:tavLst>
                                        <p:tav tm="0">
                                          <p:val>
                                            <p:fltVal val="0"/>
                                          </p:val>
                                        </p:tav>
                                        <p:tav tm="100000">
                                          <p:val>
                                            <p:strVal val="#ppt_h"/>
                                          </p:val>
                                        </p:tav>
                                      </p:tavLst>
                                    </p:anim>
                                    <p:animEffect transition="in" filter="fade">
                                      <p:cBhvr>
                                        <p:cTn id="92" dur="500"/>
                                        <p:tgtEl>
                                          <p:spTgt spid="101"/>
                                        </p:tgtEl>
                                      </p:cBhvr>
                                    </p:animEffect>
                                  </p:childTnLst>
                                  <p:subTnLst>
                                    <p:audio>
                                      <p:cMediaNode>
                                        <p:cTn display="0" masterRel="sameClick">
                                          <p:stCondLst>
                                            <p:cond evt="begin" delay="0">
                                              <p:tn val="88"/>
                                            </p:cond>
                                          </p:stCondLst>
                                          <p:endCondLst>
                                            <p:cond evt="onStopAudio" delay="0">
                                              <p:tgtEl>
                                                <p:sldTgt/>
                                              </p:tgtEl>
                                            </p:cond>
                                          </p:endCondLst>
                                        </p:cTn>
                                        <p:tgtEl>
                                          <p:sndTgt r:embed="rId3"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101"/>
                                        </p:tgtEl>
                                      </p:cBhvr>
                                    </p:animEffect>
                                    <p:animScale>
                                      <p:cBhvr>
                                        <p:cTn id="95" dur="250" autoRev="1" fill="hold"/>
                                        <p:tgtEl>
                                          <p:spTgt spid="101"/>
                                        </p:tgtEl>
                                      </p:cBhvr>
                                      <p:by x="105000" y="105000"/>
                                    </p:animScale>
                                  </p:childTnLst>
                                </p:cTn>
                              </p:par>
                            </p:childTnLst>
                          </p:cTn>
                        </p:par>
                      </p:childTnLst>
                    </p:cTn>
                  </p:par>
                </p:childTnLst>
              </p:cTn>
              <p:nextCondLst>
                <p:cond evt="onClick" delay="0">
                  <p:tgtEl>
                    <p:spTgt spid="98"/>
                  </p:tgtEl>
                </p:cond>
              </p:nextCondLst>
            </p:seq>
            <p:seq concurrent="1" nextAc="seek">
              <p:cTn id="96" restart="whenNotActive" fill="hold" evtFilter="cancelBubble" nodeType="interactiveSeq">
                <p:stCondLst>
                  <p:cond evt="onClick" delay="0">
                    <p:tgtEl>
                      <p:spTgt spid="105"/>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106"/>
                                        </p:tgtEl>
                                        <p:attrNameLst>
                                          <p:attrName>style.visibility</p:attrName>
                                        </p:attrNameLst>
                                      </p:cBhvr>
                                      <p:to>
                                        <p:strVal val="visible"/>
                                      </p:to>
                                    </p:set>
                                    <p:anim calcmode="lin" valueType="num">
                                      <p:cBhvr>
                                        <p:cTn id="101" dur="500" fill="hold"/>
                                        <p:tgtEl>
                                          <p:spTgt spid="106"/>
                                        </p:tgtEl>
                                        <p:attrNameLst>
                                          <p:attrName>ppt_w</p:attrName>
                                        </p:attrNameLst>
                                      </p:cBhvr>
                                      <p:tavLst>
                                        <p:tav tm="0">
                                          <p:val>
                                            <p:fltVal val="0"/>
                                          </p:val>
                                        </p:tav>
                                        <p:tav tm="100000">
                                          <p:val>
                                            <p:strVal val="#ppt_w"/>
                                          </p:val>
                                        </p:tav>
                                      </p:tavLst>
                                    </p:anim>
                                    <p:anim calcmode="lin" valueType="num">
                                      <p:cBhvr>
                                        <p:cTn id="102" dur="500" fill="hold"/>
                                        <p:tgtEl>
                                          <p:spTgt spid="106"/>
                                        </p:tgtEl>
                                        <p:attrNameLst>
                                          <p:attrName>ppt_h</p:attrName>
                                        </p:attrNameLst>
                                      </p:cBhvr>
                                      <p:tavLst>
                                        <p:tav tm="0">
                                          <p:val>
                                            <p:fltVal val="0"/>
                                          </p:val>
                                        </p:tav>
                                        <p:tav tm="100000">
                                          <p:val>
                                            <p:strVal val="#ppt_h"/>
                                          </p:val>
                                        </p:tav>
                                      </p:tavLst>
                                    </p:anim>
                                    <p:animEffect transition="in" filter="fade">
                                      <p:cBhvr>
                                        <p:cTn id="103" dur="500"/>
                                        <p:tgtEl>
                                          <p:spTgt spid="106"/>
                                        </p:tgtEl>
                                      </p:cBhvr>
                                    </p:animEffect>
                                  </p:childTnLst>
                                  <p:subTnLst>
                                    <p:audio>
                                      <p:cMediaNode>
                                        <p:cTn display="0" masterRel="sameClick">
                                          <p:stCondLst>
                                            <p:cond evt="begin" delay="0">
                                              <p:tn val="99"/>
                                            </p:cond>
                                          </p:stCondLst>
                                          <p:endCondLst>
                                            <p:cond evt="onStopAudio" delay="0">
                                              <p:tgtEl>
                                                <p:sldTgt/>
                                              </p:tgtEl>
                                            </p:cond>
                                          </p:endCondLst>
                                        </p:cTn>
                                        <p:tgtEl>
                                          <p:sndTgt r:embed="rId3"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106"/>
                                        </p:tgtEl>
                                      </p:cBhvr>
                                    </p:animEffect>
                                    <p:animScale>
                                      <p:cBhvr>
                                        <p:cTn id="106" dur="250" autoRev="1" fill="hold"/>
                                        <p:tgtEl>
                                          <p:spTgt spid="106"/>
                                        </p:tgtEl>
                                      </p:cBhvr>
                                      <p:by x="105000" y="105000"/>
                                    </p:animScale>
                                  </p:childTnLst>
                                </p:cTn>
                              </p:par>
                            </p:childTnLst>
                          </p:cTn>
                        </p:par>
                      </p:childTnLst>
                    </p:cTn>
                  </p:par>
                </p:childTnLst>
              </p:cTn>
              <p:nextCondLst>
                <p:cond evt="onClick" delay="0">
                  <p:tgtEl>
                    <p:spTgt spid="105"/>
                  </p:tgtEl>
                </p:cond>
              </p:nextCondLst>
            </p:seq>
            <p:seq concurrent="1" nextAc="seek">
              <p:cTn id="107" restart="whenNotActive" fill="hold" evtFilter="cancelBubble" nodeType="interactiveSeq">
                <p:stCondLst>
                  <p:cond evt="onClick" delay="0">
                    <p:tgtEl>
                      <p:spTgt spid="2"/>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withEffect">
                                  <p:stCondLst>
                                    <p:cond delay="0"/>
                                  </p:stCondLst>
                                  <p:childTnLst>
                                    <p:set>
                                      <p:cBhvr>
                                        <p:cTn id="111" dur="1" fill="hold">
                                          <p:stCondLst>
                                            <p:cond delay="0"/>
                                          </p:stCondLst>
                                        </p:cTn>
                                        <p:tgtEl>
                                          <p:spTgt spid="3"/>
                                        </p:tgtEl>
                                        <p:attrNameLst>
                                          <p:attrName>style.visibility</p:attrName>
                                        </p:attrNameLst>
                                      </p:cBhvr>
                                      <p:to>
                                        <p:strVal val="visible"/>
                                      </p:to>
                                    </p:set>
                                    <p:anim calcmode="lin" valueType="num">
                                      <p:cBhvr>
                                        <p:cTn id="112" dur="500" fill="hold"/>
                                        <p:tgtEl>
                                          <p:spTgt spid="3"/>
                                        </p:tgtEl>
                                        <p:attrNameLst>
                                          <p:attrName>ppt_w</p:attrName>
                                        </p:attrNameLst>
                                      </p:cBhvr>
                                      <p:tavLst>
                                        <p:tav tm="0">
                                          <p:val>
                                            <p:fltVal val="0"/>
                                          </p:val>
                                        </p:tav>
                                        <p:tav tm="100000">
                                          <p:val>
                                            <p:strVal val="#ppt_w"/>
                                          </p:val>
                                        </p:tav>
                                      </p:tavLst>
                                    </p:anim>
                                    <p:anim calcmode="lin" valueType="num">
                                      <p:cBhvr>
                                        <p:cTn id="113" dur="500" fill="hold"/>
                                        <p:tgtEl>
                                          <p:spTgt spid="3"/>
                                        </p:tgtEl>
                                        <p:attrNameLst>
                                          <p:attrName>ppt_h</p:attrName>
                                        </p:attrNameLst>
                                      </p:cBhvr>
                                      <p:tavLst>
                                        <p:tav tm="0">
                                          <p:val>
                                            <p:fltVal val="0"/>
                                          </p:val>
                                        </p:tav>
                                        <p:tav tm="100000">
                                          <p:val>
                                            <p:strVal val="#ppt_h"/>
                                          </p:val>
                                        </p:tav>
                                      </p:tavLst>
                                    </p:anim>
                                    <p:animEffect transition="in" filter="fade">
                                      <p:cBhvr>
                                        <p:cTn id="114" dur="500"/>
                                        <p:tgtEl>
                                          <p:spTgt spid="3"/>
                                        </p:tgtEl>
                                      </p:cBhvr>
                                    </p:animEffect>
                                  </p:childTnLst>
                                  <p:subTnLst>
                                    <p:audio>
                                      <p:cMediaNode>
                                        <p:cTn display="0" masterRel="sameClick">
                                          <p:stCondLst>
                                            <p:cond evt="begin" delay="0">
                                              <p:tn val="110"/>
                                            </p:cond>
                                          </p:stCondLst>
                                          <p:endCondLst>
                                            <p:cond evt="onStopAudio" delay="0">
                                              <p:tgtEl>
                                                <p:sldTgt/>
                                              </p:tgtEl>
                                            </p:cond>
                                          </p:endCondLst>
                                        </p:cTn>
                                        <p:tgtEl>
                                          <p:sndTgt r:embed="rId3"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3"/>
                                        </p:tgtEl>
                                      </p:cBhvr>
                                    </p:animEffect>
                                    <p:animScale>
                                      <p:cBhvr>
                                        <p:cTn id="117" dur="250" autoRev="1" fill="hold"/>
                                        <p:tgtEl>
                                          <p:spTgt spid="3"/>
                                        </p:tgtEl>
                                      </p:cBhvr>
                                      <p:by x="105000" y="105000"/>
                                    </p:animScale>
                                  </p:childTnLst>
                                </p:cTn>
                              </p:par>
                            </p:childTnLst>
                          </p:cTn>
                        </p:par>
                      </p:childTnLst>
                    </p:cTn>
                  </p:par>
                </p:childTnLst>
              </p:cTn>
              <p:nextCondLst>
                <p:cond evt="onClick" delay="0">
                  <p:tgtEl>
                    <p:spTgt spid="2"/>
                  </p:tgtEl>
                </p:cond>
              </p:nextCondLst>
            </p:seq>
            <p:seq concurrent="1" nextAc="seek">
              <p:cTn id="118" restart="whenNotActive" fill="hold" evtFilter="cancelBubble" nodeType="interactiveSeq">
                <p:stCondLst>
                  <p:cond evt="onClick" delay="0">
                    <p:tgtEl>
                      <p:spTgt spid="5"/>
                    </p:tgtEl>
                  </p:cond>
                </p:stCondLst>
                <p:endSync evt="end" delay="0">
                  <p:rtn val="all"/>
                </p:endSync>
                <p:childTnLst>
                  <p:par>
                    <p:cTn id="119" fill="hold">
                      <p:stCondLst>
                        <p:cond delay="0"/>
                      </p:stCondLst>
                      <p:childTnLst>
                        <p:par>
                          <p:cTn id="120" fill="hold">
                            <p:stCondLst>
                              <p:cond delay="0"/>
                            </p:stCondLst>
                            <p:childTnLst>
                              <p:par>
                                <p:cTn id="121" presetID="53" presetClass="entr" presetSubtype="16" fill="hold" grpId="0" nodeType="withEffect">
                                  <p:stCondLst>
                                    <p:cond delay="0"/>
                                  </p:stCondLst>
                                  <p:childTnLst>
                                    <p:set>
                                      <p:cBhvr>
                                        <p:cTn id="122" dur="1" fill="hold">
                                          <p:stCondLst>
                                            <p:cond delay="0"/>
                                          </p:stCondLst>
                                        </p:cTn>
                                        <p:tgtEl>
                                          <p:spTgt spid="6"/>
                                        </p:tgtEl>
                                        <p:attrNameLst>
                                          <p:attrName>style.visibility</p:attrName>
                                        </p:attrNameLst>
                                      </p:cBhvr>
                                      <p:to>
                                        <p:strVal val="visible"/>
                                      </p:to>
                                    </p:set>
                                    <p:anim calcmode="lin" valueType="num">
                                      <p:cBhvr>
                                        <p:cTn id="123" dur="500" fill="hold"/>
                                        <p:tgtEl>
                                          <p:spTgt spid="6"/>
                                        </p:tgtEl>
                                        <p:attrNameLst>
                                          <p:attrName>ppt_w</p:attrName>
                                        </p:attrNameLst>
                                      </p:cBhvr>
                                      <p:tavLst>
                                        <p:tav tm="0">
                                          <p:val>
                                            <p:fltVal val="0"/>
                                          </p:val>
                                        </p:tav>
                                        <p:tav tm="100000">
                                          <p:val>
                                            <p:strVal val="#ppt_w"/>
                                          </p:val>
                                        </p:tav>
                                      </p:tavLst>
                                    </p:anim>
                                    <p:anim calcmode="lin" valueType="num">
                                      <p:cBhvr>
                                        <p:cTn id="124" dur="500" fill="hold"/>
                                        <p:tgtEl>
                                          <p:spTgt spid="6"/>
                                        </p:tgtEl>
                                        <p:attrNameLst>
                                          <p:attrName>ppt_h</p:attrName>
                                        </p:attrNameLst>
                                      </p:cBhvr>
                                      <p:tavLst>
                                        <p:tav tm="0">
                                          <p:val>
                                            <p:fltVal val="0"/>
                                          </p:val>
                                        </p:tav>
                                        <p:tav tm="100000">
                                          <p:val>
                                            <p:strVal val="#ppt_h"/>
                                          </p:val>
                                        </p:tav>
                                      </p:tavLst>
                                    </p:anim>
                                    <p:animEffect transition="in" filter="fade">
                                      <p:cBhvr>
                                        <p:cTn id="125" dur="500"/>
                                        <p:tgtEl>
                                          <p:spTgt spid="6"/>
                                        </p:tgtEl>
                                      </p:cBhvr>
                                    </p:animEffect>
                                  </p:childTnLst>
                                  <p:subTnLst>
                                    <p:audio>
                                      <p:cMediaNode>
                                        <p:cTn display="0" masterRel="sameClick">
                                          <p:stCondLst>
                                            <p:cond evt="begin" delay="0">
                                              <p:tn val="121"/>
                                            </p:cond>
                                          </p:stCondLst>
                                          <p:endCondLst>
                                            <p:cond evt="onStopAudio" delay="0">
                                              <p:tgtEl>
                                                <p:sldTgt/>
                                              </p:tgtEl>
                                            </p:cond>
                                          </p:endCondLst>
                                        </p:cTn>
                                        <p:tgtEl>
                                          <p:sndTgt r:embed="rId3" name="Bling.wav"/>
                                        </p:tgtEl>
                                      </p:cMediaNode>
                                    </p:audio>
                                  </p:subTnLst>
                                </p:cTn>
                              </p:par>
                              <p:par>
                                <p:cTn id="126" presetID="26" presetClass="emph" presetSubtype="0" fill="hold" grpId="1" nodeType="withEffect">
                                  <p:stCondLst>
                                    <p:cond delay="500"/>
                                  </p:stCondLst>
                                  <p:childTnLst>
                                    <p:animEffect transition="out" filter="fade">
                                      <p:cBhvr>
                                        <p:cTn id="127" dur="500" tmFilter="0, 0; .2, .5; .8, .5; 1, 0"/>
                                        <p:tgtEl>
                                          <p:spTgt spid="6"/>
                                        </p:tgtEl>
                                      </p:cBhvr>
                                    </p:animEffect>
                                    <p:animScale>
                                      <p:cBhvr>
                                        <p:cTn id="128" dur="250" autoRev="1" fill="hold"/>
                                        <p:tgtEl>
                                          <p:spTgt spid="6"/>
                                        </p:tgtEl>
                                      </p:cBhvr>
                                      <p:by x="105000" y="105000"/>
                                    </p:animScale>
                                  </p:childTnLst>
                                </p:cTn>
                              </p:par>
                            </p:childTnLst>
                          </p:cTn>
                        </p:par>
                      </p:childTnLst>
                    </p:cTn>
                  </p:par>
                </p:childTnLst>
              </p:cTn>
              <p:nextCondLst>
                <p:cond evt="onClick" delay="0">
                  <p:tgtEl>
                    <p:spTgt spid="5"/>
                  </p:tgtEl>
                </p:cond>
              </p:nextCondLst>
            </p:seq>
            <p:seq concurrent="1" nextAc="seek">
              <p:cTn id="129" restart="whenNotActive" fill="hold" evtFilter="cancelBubble" nodeType="interactiveSeq">
                <p:stCondLst>
                  <p:cond evt="onClick" delay="0">
                    <p:tgtEl>
                      <p:spTgt spid="4"/>
                    </p:tgtEl>
                  </p:cond>
                </p:stCondLst>
                <p:endSync evt="end" delay="0">
                  <p:rtn val="all"/>
                </p:endSync>
                <p:childTnLst>
                  <p:par>
                    <p:cTn id="130" fill="hold">
                      <p:stCondLst>
                        <p:cond delay="0"/>
                      </p:stCondLst>
                      <p:childTnLst>
                        <p:par>
                          <p:cTn id="131" fill="hold">
                            <p:stCondLst>
                              <p:cond delay="0"/>
                            </p:stCondLst>
                            <p:childTnLst>
                              <p:par>
                                <p:cTn id="132" presetID="53" presetClass="entr" presetSubtype="16" fill="hold" grpId="0" nodeType="withEffect">
                                  <p:stCondLst>
                                    <p:cond delay="0"/>
                                  </p:stCondLst>
                                  <p:childTnLst>
                                    <p:set>
                                      <p:cBhvr>
                                        <p:cTn id="133" dur="1" fill="hold">
                                          <p:stCondLst>
                                            <p:cond delay="0"/>
                                          </p:stCondLst>
                                        </p:cTn>
                                        <p:tgtEl>
                                          <p:spTgt spid="9"/>
                                        </p:tgtEl>
                                        <p:attrNameLst>
                                          <p:attrName>style.visibility</p:attrName>
                                        </p:attrNameLst>
                                      </p:cBhvr>
                                      <p:to>
                                        <p:strVal val="visible"/>
                                      </p:to>
                                    </p:set>
                                    <p:anim calcmode="lin" valueType="num">
                                      <p:cBhvr>
                                        <p:cTn id="134" dur="500" fill="hold"/>
                                        <p:tgtEl>
                                          <p:spTgt spid="9"/>
                                        </p:tgtEl>
                                        <p:attrNameLst>
                                          <p:attrName>ppt_w</p:attrName>
                                        </p:attrNameLst>
                                      </p:cBhvr>
                                      <p:tavLst>
                                        <p:tav tm="0">
                                          <p:val>
                                            <p:fltVal val="0"/>
                                          </p:val>
                                        </p:tav>
                                        <p:tav tm="100000">
                                          <p:val>
                                            <p:strVal val="#ppt_w"/>
                                          </p:val>
                                        </p:tav>
                                      </p:tavLst>
                                    </p:anim>
                                    <p:anim calcmode="lin" valueType="num">
                                      <p:cBhvr>
                                        <p:cTn id="135" dur="500" fill="hold"/>
                                        <p:tgtEl>
                                          <p:spTgt spid="9"/>
                                        </p:tgtEl>
                                        <p:attrNameLst>
                                          <p:attrName>ppt_h</p:attrName>
                                        </p:attrNameLst>
                                      </p:cBhvr>
                                      <p:tavLst>
                                        <p:tav tm="0">
                                          <p:val>
                                            <p:fltVal val="0"/>
                                          </p:val>
                                        </p:tav>
                                        <p:tav tm="100000">
                                          <p:val>
                                            <p:strVal val="#ppt_h"/>
                                          </p:val>
                                        </p:tav>
                                      </p:tavLst>
                                    </p:anim>
                                    <p:animEffect transition="in" filter="fade">
                                      <p:cBhvr>
                                        <p:cTn id="136" dur="500"/>
                                        <p:tgtEl>
                                          <p:spTgt spid="9"/>
                                        </p:tgtEl>
                                      </p:cBhvr>
                                    </p:animEffect>
                                  </p:childTnLst>
                                  <p:subTnLst>
                                    <p:audio>
                                      <p:cMediaNode>
                                        <p:cTn display="0" masterRel="sameClick">
                                          <p:stCondLst>
                                            <p:cond evt="begin" delay="0">
                                              <p:tn val="132"/>
                                            </p:cond>
                                          </p:stCondLst>
                                          <p:endCondLst>
                                            <p:cond evt="onStopAudio" delay="0">
                                              <p:tgtEl>
                                                <p:sldTgt/>
                                              </p:tgtEl>
                                            </p:cond>
                                          </p:endCondLst>
                                        </p:cTn>
                                        <p:tgtEl>
                                          <p:sndTgt r:embed="rId3" name="Bling.wav"/>
                                        </p:tgtEl>
                                      </p:cMediaNode>
                                    </p:audio>
                                  </p:subTnLst>
                                </p:cTn>
                              </p:par>
                              <p:par>
                                <p:cTn id="137" presetID="26" presetClass="emph" presetSubtype="0" fill="hold" grpId="1" nodeType="withEffect">
                                  <p:stCondLst>
                                    <p:cond delay="500"/>
                                  </p:stCondLst>
                                  <p:childTnLst>
                                    <p:animEffect transition="out" filter="fade">
                                      <p:cBhvr>
                                        <p:cTn id="138" dur="500" tmFilter="0, 0; .2, .5; .8, .5; 1, 0"/>
                                        <p:tgtEl>
                                          <p:spTgt spid="9"/>
                                        </p:tgtEl>
                                      </p:cBhvr>
                                    </p:animEffect>
                                    <p:animScale>
                                      <p:cBhvr>
                                        <p:cTn id="139" dur="250" autoRev="1" fill="hold"/>
                                        <p:tgtEl>
                                          <p:spTgt spid="9"/>
                                        </p:tgtEl>
                                      </p:cBhvr>
                                      <p:by x="105000" y="105000"/>
                                    </p:animScale>
                                  </p:childTnLst>
                                </p:cTn>
                              </p:par>
                            </p:childTnLst>
                          </p:cTn>
                        </p:par>
                      </p:childTnLst>
                    </p:cTn>
                  </p:par>
                </p:childTnLst>
              </p:cTn>
              <p:nextCondLst>
                <p:cond evt="onClick" delay="0">
                  <p:tgtEl>
                    <p:spTgt spid="4"/>
                  </p:tgtEl>
                </p:cond>
              </p:nextCondLst>
            </p:seq>
            <p:seq concurrent="1" nextAc="seek">
              <p:cTn id="140" restart="whenNotActive" fill="hold" evtFilter="cancelBubble" nodeType="interactiveSeq">
                <p:stCondLst>
                  <p:cond evt="onClick" delay="0">
                    <p:tgtEl>
                      <p:spTgt spid="10"/>
                    </p:tgtEl>
                  </p:cond>
                </p:stCondLst>
                <p:endSync evt="end" delay="0">
                  <p:rtn val="all"/>
                </p:endSync>
                <p:childTnLst>
                  <p:par>
                    <p:cTn id="141" fill="hold">
                      <p:stCondLst>
                        <p:cond delay="0"/>
                      </p:stCondLst>
                      <p:childTnLst>
                        <p:par>
                          <p:cTn id="142" fill="hold">
                            <p:stCondLst>
                              <p:cond delay="0"/>
                            </p:stCondLst>
                            <p:childTnLst>
                              <p:par>
                                <p:cTn id="143" presetID="53" presetClass="entr" presetSubtype="16" fill="hold" grpId="0" nodeType="withEffect">
                                  <p:stCondLst>
                                    <p:cond delay="0"/>
                                  </p:stCondLst>
                                  <p:childTnLst>
                                    <p:set>
                                      <p:cBhvr>
                                        <p:cTn id="144" dur="1" fill="hold">
                                          <p:stCondLst>
                                            <p:cond delay="0"/>
                                          </p:stCondLst>
                                        </p:cTn>
                                        <p:tgtEl>
                                          <p:spTgt spid="11"/>
                                        </p:tgtEl>
                                        <p:attrNameLst>
                                          <p:attrName>style.visibility</p:attrName>
                                        </p:attrNameLst>
                                      </p:cBhvr>
                                      <p:to>
                                        <p:strVal val="visible"/>
                                      </p:to>
                                    </p:set>
                                    <p:anim calcmode="lin" valueType="num">
                                      <p:cBhvr>
                                        <p:cTn id="145" dur="500" fill="hold"/>
                                        <p:tgtEl>
                                          <p:spTgt spid="11"/>
                                        </p:tgtEl>
                                        <p:attrNameLst>
                                          <p:attrName>ppt_w</p:attrName>
                                        </p:attrNameLst>
                                      </p:cBhvr>
                                      <p:tavLst>
                                        <p:tav tm="0">
                                          <p:val>
                                            <p:fltVal val="0"/>
                                          </p:val>
                                        </p:tav>
                                        <p:tav tm="100000">
                                          <p:val>
                                            <p:strVal val="#ppt_w"/>
                                          </p:val>
                                        </p:tav>
                                      </p:tavLst>
                                    </p:anim>
                                    <p:anim calcmode="lin" valueType="num">
                                      <p:cBhvr>
                                        <p:cTn id="146" dur="500" fill="hold"/>
                                        <p:tgtEl>
                                          <p:spTgt spid="11"/>
                                        </p:tgtEl>
                                        <p:attrNameLst>
                                          <p:attrName>ppt_h</p:attrName>
                                        </p:attrNameLst>
                                      </p:cBhvr>
                                      <p:tavLst>
                                        <p:tav tm="0">
                                          <p:val>
                                            <p:fltVal val="0"/>
                                          </p:val>
                                        </p:tav>
                                        <p:tav tm="100000">
                                          <p:val>
                                            <p:strVal val="#ppt_h"/>
                                          </p:val>
                                        </p:tav>
                                      </p:tavLst>
                                    </p:anim>
                                    <p:animEffect transition="in" filter="fade">
                                      <p:cBhvr>
                                        <p:cTn id="147" dur="500"/>
                                        <p:tgtEl>
                                          <p:spTgt spid="11"/>
                                        </p:tgtEl>
                                      </p:cBhvr>
                                    </p:animEffect>
                                  </p:childTnLst>
                                  <p:subTnLst>
                                    <p:audio>
                                      <p:cMediaNode>
                                        <p:cTn display="0" masterRel="sameClick">
                                          <p:stCondLst>
                                            <p:cond evt="begin" delay="0">
                                              <p:tn val="143"/>
                                            </p:cond>
                                          </p:stCondLst>
                                          <p:endCondLst>
                                            <p:cond evt="onStopAudio" delay="0">
                                              <p:tgtEl>
                                                <p:sldTgt/>
                                              </p:tgtEl>
                                            </p:cond>
                                          </p:endCondLst>
                                        </p:cTn>
                                        <p:tgtEl>
                                          <p:sndTgt r:embed="rId3" name="Bling.wav"/>
                                        </p:tgtEl>
                                      </p:cMediaNode>
                                    </p:audio>
                                  </p:subTnLst>
                                </p:cTn>
                              </p:par>
                              <p:par>
                                <p:cTn id="148" presetID="26" presetClass="emph" presetSubtype="0" fill="hold" grpId="1" nodeType="withEffect">
                                  <p:stCondLst>
                                    <p:cond delay="500"/>
                                  </p:stCondLst>
                                  <p:childTnLst>
                                    <p:animEffect transition="out" filter="fade">
                                      <p:cBhvr>
                                        <p:cTn id="149" dur="500" tmFilter="0, 0; .2, .5; .8, .5; 1, 0"/>
                                        <p:tgtEl>
                                          <p:spTgt spid="11"/>
                                        </p:tgtEl>
                                      </p:cBhvr>
                                    </p:animEffect>
                                    <p:animScale>
                                      <p:cBhvr>
                                        <p:cTn id="150" dur="250" autoRev="1" fill="hold"/>
                                        <p:tgtEl>
                                          <p:spTgt spid="11"/>
                                        </p:tgtEl>
                                      </p:cBhvr>
                                      <p:by x="105000" y="105000"/>
                                    </p:animScale>
                                  </p:childTnLst>
                                </p:cTn>
                              </p:par>
                            </p:childTnLst>
                          </p:cTn>
                        </p:par>
                      </p:childTnLst>
                    </p:cTn>
                  </p:par>
                </p:childTnLst>
              </p:cTn>
              <p:nextCondLst>
                <p:cond evt="onClick" delay="0">
                  <p:tgtEl>
                    <p:spTgt spid="10"/>
                  </p:tgtEl>
                </p:cond>
              </p:nextCondLst>
            </p:seq>
          </p:childTnLst>
        </p:cTn>
      </p:par>
    </p:tnLst>
    <p:bldLst>
      <p:bldP spid="97" grpId="0"/>
      <p:bldP spid="97" grpId="1"/>
      <p:bldP spid="100" grpId="0"/>
      <p:bldP spid="100" grpId="1"/>
      <p:bldP spid="101" grpId="0"/>
      <p:bldP spid="101" grpId="1"/>
      <p:bldP spid="106" grpId="0"/>
      <p:bldP spid="106" grpId="1"/>
      <p:bldP spid="3" grpId="0"/>
      <p:bldP spid="3" grpId="1"/>
      <p:bldP spid="6" grpId="0"/>
      <p:bldP spid="6" grpId="1"/>
      <p:bldP spid="9" grpId="0"/>
      <p:bldP spid="9" grpId="1"/>
      <p:bldP spid="11" grpId="0"/>
      <p:bldP spid="11"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5</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296441" y="898771"/>
            <a:ext cx="10280252" cy="2652743"/>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241907" y="3823156"/>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defTabSz="914126"/>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513098" y="1429631"/>
            <a:ext cx="9877785" cy="1446173"/>
          </a:xfrm>
          <a:prstGeom prst="rect">
            <a:avLst/>
          </a:prstGeom>
          <a:noFill/>
          <a:ln>
            <a:noFill/>
          </a:ln>
        </p:spPr>
        <p:txBody>
          <a:bodyPr wrap="square">
            <a:spAutoFit/>
          </a:bodyPr>
          <a:lstStyle/>
          <a:p>
            <a:pPr algn="ctr" defTabSz="914126"/>
            <a:r>
              <a:rPr lang="en-US" sz="4399" dirty="0" err="1">
                <a:solidFill>
                  <a:srgbClr val="EE4036"/>
                </a:solidFill>
                <a:latin typeface="Averta Std ExtraBold" panose="00000900000000000000" pitchFamily="50" charset="0"/>
              </a:rPr>
              <a:t>Toàn</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bộ</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bề</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mặt</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của</a:t>
            </a:r>
            <a:r>
              <a:rPr lang="en-US" sz="4399" dirty="0">
                <a:solidFill>
                  <a:srgbClr val="EE4036"/>
                </a:solidFill>
                <a:latin typeface="Averta Std ExtraBold" panose="00000900000000000000" pitchFamily="50" charset="0"/>
              </a:rPr>
              <a:t> da </a:t>
            </a:r>
            <a:r>
              <a:rPr lang="en-US" sz="4399" dirty="0" err="1">
                <a:solidFill>
                  <a:srgbClr val="EE4036"/>
                </a:solidFill>
                <a:latin typeface="Averta Std ExtraBold" panose="00000900000000000000" pitchFamily="50" charset="0"/>
              </a:rPr>
              <a:t>người</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là</a:t>
            </a:r>
            <a:r>
              <a:rPr lang="en-US" sz="4399" dirty="0">
                <a:solidFill>
                  <a:srgbClr val="EE4036"/>
                </a:solidFill>
                <a:latin typeface="Averta Std ExtraBold" panose="00000900000000000000" pitchFamily="50" charset="0"/>
              </a:rPr>
              <a:t> ___ </a:t>
            </a:r>
            <a:r>
              <a:rPr lang="en-US" sz="4399" dirty="0" err="1">
                <a:solidFill>
                  <a:srgbClr val="EE4036"/>
                </a:solidFill>
                <a:latin typeface="Averta Std ExtraBold" panose="00000900000000000000" pitchFamily="50" charset="0"/>
              </a:rPr>
              <a:t>xúc</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giác</a:t>
            </a:r>
            <a:r>
              <a:rPr lang="en-US" sz="4399" dirty="0">
                <a:solidFill>
                  <a:srgbClr val="EE4036"/>
                </a:solidFill>
                <a:latin typeface="Averta Std ExtraBold" panose="00000900000000000000" pitchFamily="50" charset="0"/>
              </a:rPr>
              <a:t>.</a:t>
            </a:r>
          </a:p>
        </p:txBody>
      </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9"/>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10"/>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1"/>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2"/>
          <a:stretch>
            <a:fillRect/>
          </a:stretch>
        </p:blipFill>
        <p:spPr>
          <a:xfrm>
            <a:off x="5328308" y="-719058"/>
            <a:ext cx="359906" cy="218018"/>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3"/>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4"/>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5"/>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6"/>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7"/>
          <a:stretch>
            <a:fillRect/>
          </a:stretch>
        </p:blipFill>
        <p:spPr>
          <a:xfrm>
            <a:off x="6912564" y="-556051"/>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8"/>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10"/>
          <a:stretch>
            <a:fillRect/>
          </a:stretch>
        </p:blipFill>
        <p:spPr>
          <a:xfrm>
            <a:off x="6870902" y="-853256"/>
            <a:ext cx="359906" cy="214559"/>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1"/>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8"/>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2"/>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3"/>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4"/>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10"/>
          <a:stretch>
            <a:fillRect/>
          </a:stretch>
        </p:blipFill>
        <p:spPr>
          <a:xfrm>
            <a:off x="2242746" y="-698828"/>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1"/>
          <a:stretch>
            <a:fillRect/>
          </a:stretch>
        </p:blipFill>
        <p:spPr>
          <a:xfrm>
            <a:off x="3781861" y="-1029245"/>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8"/>
          <a:stretch>
            <a:fillRect/>
          </a:stretch>
        </p:blipFill>
        <p:spPr>
          <a:xfrm>
            <a:off x="2969542" y="-724075"/>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1"/>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3"/>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4"/>
          <a:stretch>
            <a:fillRect/>
          </a:stretch>
        </p:blipFill>
        <p:spPr>
          <a:xfrm>
            <a:off x="5266837" y="-945010"/>
            <a:ext cx="359906" cy="218018"/>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1"/>
          <a:stretch>
            <a:fillRect/>
          </a:stretch>
        </p:blipFill>
        <p:spPr>
          <a:xfrm>
            <a:off x="6199933" y="-1027629"/>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4"/>
          <a:stretch>
            <a:fillRect/>
          </a:stretch>
        </p:blipFill>
        <p:spPr>
          <a:xfrm>
            <a:off x="5158989" y="-577380"/>
            <a:ext cx="359906" cy="218018"/>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10"/>
          <a:stretch>
            <a:fillRect/>
          </a:stretch>
        </p:blipFill>
        <p:spPr>
          <a:xfrm>
            <a:off x="4552971" y="-329583"/>
            <a:ext cx="359906" cy="214559"/>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1"/>
          <a:stretch>
            <a:fillRect/>
          </a:stretch>
        </p:blipFill>
        <p:spPr>
          <a:xfrm>
            <a:off x="6092085" y="-660000"/>
            <a:ext cx="359906" cy="218018"/>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8"/>
          <a:stretch>
            <a:fillRect/>
          </a:stretch>
        </p:blipFill>
        <p:spPr>
          <a:xfrm>
            <a:off x="5279766" y="-354830"/>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1"/>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1"/>
          <a:stretch>
            <a:fillRect/>
          </a:stretch>
        </p:blipFill>
        <p:spPr>
          <a:xfrm>
            <a:off x="3882001" y="-503957"/>
            <a:ext cx="359906" cy="218018"/>
          </a:xfrm>
          <a:prstGeom prst="rect">
            <a:avLst/>
          </a:prstGeom>
        </p:spPr>
      </p:pic>
      <p:sp>
        <p:nvSpPr>
          <p:cNvPr id="108" name="!!o4b">
            <a:extLst>
              <a:ext uri="{FF2B5EF4-FFF2-40B4-BE49-F238E27FC236}">
                <a16:creationId xmlns:a16="http://schemas.microsoft.com/office/drawing/2014/main" id="{6F40FFA8-451A-4BC0-BD18-CD55C51FC9A2}"/>
              </a:ext>
            </a:extLst>
          </p:cNvPr>
          <p:cNvSpPr/>
          <p:nvPr/>
        </p:nvSpPr>
        <p:spPr>
          <a:xfrm>
            <a:off x="3075651" y="5109877"/>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10" name="!!o4c">
            <a:extLst>
              <a:ext uri="{FF2B5EF4-FFF2-40B4-BE49-F238E27FC236}">
                <a16:creationId xmlns:a16="http://schemas.microsoft.com/office/drawing/2014/main" id="{A6C41A5A-F1F3-479E-886F-F6915960E5FC}"/>
              </a:ext>
            </a:extLst>
          </p:cNvPr>
          <p:cNvSpPr/>
          <p:nvPr/>
        </p:nvSpPr>
        <p:spPr>
          <a:xfrm>
            <a:off x="4232539" y="5109877"/>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12" name="!!4b">
            <a:extLst>
              <a:ext uri="{FF2B5EF4-FFF2-40B4-BE49-F238E27FC236}">
                <a16:creationId xmlns:a16="http://schemas.microsoft.com/office/drawing/2014/main" id="{FF091EC5-DEE3-4725-BA96-0C98047169DD}"/>
              </a:ext>
            </a:extLst>
          </p:cNvPr>
          <p:cNvSpPr txBox="1"/>
          <p:nvPr/>
        </p:nvSpPr>
        <p:spPr>
          <a:xfrm>
            <a:off x="3249243" y="51603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c</a:t>
            </a:r>
          </a:p>
        </p:txBody>
      </p:sp>
      <p:sp>
        <p:nvSpPr>
          <p:cNvPr id="113" name="!!4c">
            <a:extLst>
              <a:ext uri="{FF2B5EF4-FFF2-40B4-BE49-F238E27FC236}">
                <a16:creationId xmlns:a16="http://schemas.microsoft.com/office/drawing/2014/main" id="{6CE2AC29-8488-4255-8CC5-B05EF8ED2BCC}"/>
              </a:ext>
            </a:extLst>
          </p:cNvPr>
          <p:cNvSpPr txBox="1"/>
          <p:nvPr/>
        </p:nvSpPr>
        <p:spPr>
          <a:xfrm>
            <a:off x="4409544" y="51603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ơ</a:t>
            </a:r>
          </a:p>
        </p:txBody>
      </p:sp>
      <p:sp>
        <p:nvSpPr>
          <p:cNvPr id="102" name="!!o4c">
            <a:extLst>
              <a:ext uri="{FF2B5EF4-FFF2-40B4-BE49-F238E27FC236}">
                <a16:creationId xmlns:a16="http://schemas.microsoft.com/office/drawing/2014/main" id="{A6C41A5A-F1F3-479E-886F-F6915960E5FC}"/>
              </a:ext>
            </a:extLst>
          </p:cNvPr>
          <p:cNvSpPr/>
          <p:nvPr/>
        </p:nvSpPr>
        <p:spPr>
          <a:xfrm>
            <a:off x="5389427" y="5109877"/>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03" name="!!4c">
            <a:extLst>
              <a:ext uri="{FF2B5EF4-FFF2-40B4-BE49-F238E27FC236}">
                <a16:creationId xmlns:a16="http://schemas.microsoft.com/office/drawing/2014/main" id="{6CE2AC29-8488-4255-8CC5-B05EF8ED2BCC}"/>
              </a:ext>
            </a:extLst>
          </p:cNvPr>
          <p:cNvSpPr txBox="1"/>
          <p:nvPr/>
        </p:nvSpPr>
        <p:spPr>
          <a:xfrm>
            <a:off x="5566431" y="51603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q</a:t>
            </a:r>
          </a:p>
        </p:txBody>
      </p:sp>
      <p:sp>
        <p:nvSpPr>
          <p:cNvPr id="96" name="!!o4b">
            <a:extLst>
              <a:ext uri="{FF2B5EF4-FFF2-40B4-BE49-F238E27FC236}">
                <a16:creationId xmlns:a16="http://schemas.microsoft.com/office/drawing/2014/main" id="{6F40FFA8-451A-4BC0-BD18-CD55C51FC9A2}"/>
              </a:ext>
            </a:extLst>
          </p:cNvPr>
          <p:cNvSpPr/>
          <p:nvPr/>
        </p:nvSpPr>
        <p:spPr>
          <a:xfrm>
            <a:off x="6573578" y="5109877"/>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8" name="!!4b">
            <a:extLst>
              <a:ext uri="{FF2B5EF4-FFF2-40B4-BE49-F238E27FC236}">
                <a16:creationId xmlns:a16="http://schemas.microsoft.com/office/drawing/2014/main" id="{FF091EC5-DEE3-4725-BA96-0C98047169DD}"/>
              </a:ext>
            </a:extLst>
          </p:cNvPr>
          <p:cNvSpPr txBox="1"/>
          <p:nvPr/>
        </p:nvSpPr>
        <p:spPr>
          <a:xfrm>
            <a:off x="6747170" y="51603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
        <p:nvSpPr>
          <p:cNvPr id="2" name="!!o4b">
            <a:extLst>
              <a:ext uri="{FF2B5EF4-FFF2-40B4-BE49-F238E27FC236}">
                <a16:creationId xmlns:a16="http://schemas.microsoft.com/office/drawing/2014/main" id="{632B3B76-C5C0-90A0-BC06-13D05E12C732}"/>
              </a:ext>
            </a:extLst>
          </p:cNvPr>
          <p:cNvSpPr/>
          <p:nvPr/>
        </p:nvSpPr>
        <p:spPr>
          <a:xfrm>
            <a:off x="7741269" y="5109877"/>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4" name="!!4b">
            <a:extLst>
              <a:ext uri="{FF2B5EF4-FFF2-40B4-BE49-F238E27FC236}">
                <a16:creationId xmlns:a16="http://schemas.microsoft.com/office/drawing/2014/main" id="{37F041FE-AC92-F9E2-F3B9-EBFC4B0E47C5}"/>
              </a:ext>
            </a:extLst>
          </p:cNvPr>
          <p:cNvSpPr txBox="1"/>
          <p:nvPr/>
        </p:nvSpPr>
        <p:spPr>
          <a:xfrm>
            <a:off x="7875644" y="51603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3" name="!!o4b">
            <a:extLst>
              <a:ext uri="{FF2B5EF4-FFF2-40B4-BE49-F238E27FC236}">
                <a16:creationId xmlns:a16="http://schemas.microsoft.com/office/drawing/2014/main" id="{578F2321-330D-010D-A6D2-8E1A027C6F0C}"/>
              </a:ext>
            </a:extLst>
          </p:cNvPr>
          <p:cNvSpPr/>
          <p:nvPr/>
        </p:nvSpPr>
        <p:spPr>
          <a:xfrm>
            <a:off x="8908960" y="5109877"/>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5" name="!!4b">
            <a:extLst>
              <a:ext uri="{FF2B5EF4-FFF2-40B4-BE49-F238E27FC236}">
                <a16:creationId xmlns:a16="http://schemas.microsoft.com/office/drawing/2014/main" id="{17C2CE10-07B3-8310-8733-0A435A9243AC}"/>
              </a:ext>
            </a:extLst>
          </p:cNvPr>
          <p:cNvSpPr txBox="1"/>
          <p:nvPr/>
        </p:nvSpPr>
        <p:spPr>
          <a:xfrm>
            <a:off x="9082552" y="51603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Tree>
    <p:extLst>
      <p:ext uri="{BB962C8B-B14F-4D97-AF65-F5344CB8AC3E}">
        <p14:creationId xmlns:p14="http://schemas.microsoft.com/office/powerpoint/2010/main" val="36306435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56"/>
                                        </p:tgtEl>
                                        <p:attrNameLst>
                                          <p:attrName>ppt_x</p:attrName>
                                          <p:attrName>ppt_y</p:attrName>
                                        </p:attrNameLst>
                                      </p:cBhvr>
                                    </p:animMotion>
                                  </p:childTnLst>
                                </p:cTn>
                              </p:par>
                              <p:par>
                                <p:cTn id="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67"/>
                                        </p:tgtEl>
                                        <p:attrNameLst>
                                          <p:attrName>ppt_x</p:attrName>
                                          <p:attrName>ppt_y</p:attrName>
                                        </p:attrNameLst>
                                      </p:cBhvr>
                                    </p:animMotion>
                                  </p:childTnLst>
                                </p:cTn>
                              </p:par>
                              <p:par>
                                <p:cTn id="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57"/>
                                        </p:tgtEl>
                                        <p:attrNameLst>
                                          <p:attrName>ppt_x</p:attrName>
                                          <p:attrName>ppt_y</p:attrName>
                                        </p:attrNameLst>
                                      </p:cBhvr>
                                    </p:animMotion>
                                  </p:childTnLst>
                                </p:cTn>
                              </p:par>
                              <p:par>
                                <p:cTn id="11" presetID="0" presetClass="path" presetSubtype="0" repeatCount="10000" fill="hold" nodeType="withEffect">
                                  <p:stCondLst>
                                    <p:cond delay="1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55"/>
                                        </p:tgtEl>
                                        <p:attrNameLst>
                                          <p:attrName>ppt_x</p:attrName>
                                          <p:attrName>ppt_y</p:attrName>
                                        </p:attrNameLst>
                                      </p:cBhvr>
                                    </p:animMotion>
                                  </p:childTnLst>
                                </p:cTn>
                              </p:par>
                              <p:par>
                                <p:cTn id="13" presetID="0" presetClass="path" presetSubtype="0" repeatCount="10000" fill="hold" nodeType="withEffect">
                                  <p:stCondLst>
                                    <p:cond delay="1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58"/>
                                        </p:tgtEl>
                                        <p:attrNameLst>
                                          <p:attrName>ppt_x</p:attrName>
                                          <p:attrName>ppt_y</p:attrName>
                                        </p:attrNameLst>
                                      </p:cBhvr>
                                    </p:animMotion>
                                  </p:childTnLst>
                                </p:cTn>
                              </p:par>
                              <p:par>
                                <p:cTn id="15" presetID="0" presetClass="path" presetSubtype="0" repeatCount="10000" fill="hold" nodeType="withEffect">
                                  <p:stCondLst>
                                    <p:cond delay="1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59"/>
                                        </p:tgtEl>
                                        <p:attrNameLst>
                                          <p:attrName>ppt_x</p:attrName>
                                          <p:attrName>ppt_y</p:attrName>
                                        </p:attrNameLst>
                                      </p:cBhvr>
                                      <p:rCtr x="-4792" y="65810"/>
                                    </p:animMotion>
                                  </p:childTnLst>
                                </p:cTn>
                              </p:par>
                              <p:par>
                                <p:cTn id="17" presetID="0" presetClass="path" presetSubtype="0" repeatCount="10000" fill="hold" nodeType="withEffect">
                                  <p:stCondLst>
                                    <p:cond delay="1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66"/>
                                        </p:tgtEl>
                                        <p:attrNameLst>
                                          <p:attrName>ppt_x</p:attrName>
                                          <p:attrName>ppt_y</p:attrName>
                                        </p:attrNameLst>
                                      </p:cBhvr>
                                    </p:animMotion>
                                  </p:childTnLst>
                                </p:cTn>
                              </p:par>
                              <p:par>
                                <p:cTn id="19"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60"/>
                                        </p:tgtEl>
                                        <p:attrNameLst>
                                          <p:attrName>ppt_x</p:attrName>
                                          <p:attrName>ppt_y</p:attrName>
                                        </p:attrNameLst>
                                      </p:cBhvr>
                                    </p:animMotion>
                                  </p:childTnLst>
                                </p:cTn>
                              </p:par>
                              <p:par>
                                <p:cTn id="21" presetID="0" presetClass="path" presetSubtype="0" repeatCount="10000" fill="hold" nodeType="withEffect">
                                  <p:stCondLst>
                                    <p:cond delay="1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62"/>
                                        </p:tgtEl>
                                        <p:attrNameLst>
                                          <p:attrName>ppt_x</p:attrName>
                                          <p:attrName>ppt_y</p:attrName>
                                        </p:attrNameLst>
                                      </p:cBhvr>
                                    </p:animMotion>
                                  </p:childTnLst>
                                </p:cTn>
                              </p:par>
                              <p:par>
                                <p:cTn id="23" presetID="0" presetClass="path" presetSubtype="0" repeatCount="10000" fill="hold" nodeType="withEffect">
                                  <p:stCondLst>
                                    <p:cond delay="1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65"/>
                                        </p:tgtEl>
                                        <p:attrNameLst>
                                          <p:attrName>ppt_x</p:attrName>
                                          <p:attrName>ppt_y</p:attrName>
                                        </p:attrNameLst>
                                      </p:cBhvr>
                                    </p:animMotion>
                                  </p:childTnLst>
                                </p:cTn>
                              </p:par>
                              <p:par>
                                <p:cTn id="2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76"/>
                                        </p:tgtEl>
                                        <p:attrNameLst>
                                          <p:attrName>ppt_x</p:attrName>
                                          <p:attrName>ppt_y</p:attrName>
                                        </p:attrNameLst>
                                      </p:cBhvr>
                                    </p:animMotion>
                                  </p:childTnLst>
                                </p:cTn>
                              </p:par>
                              <p:par>
                                <p:cTn id="2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79"/>
                                        </p:tgtEl>
                                        <p:attrNameLst>
                                          <p:attrName>ppt_x</p:attrName>
                                          <p:attrName>ppt_y</p:attrName>
                                        </p:attrNameLst>
                                      </p:cBhvr>
                                    </p:animMotion>
                                  </p:childTnLst>
                                </p:cTn>
                              </p:par>
                              <p:par>
                                <p:cTn id="2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77"/>
                                        </p:tgtEl>
                                        <p:attrNameLst>
                                          <p:attrName>ppt_x</p:attrName>
                                          <p:attrName>ppt_y</p:attrName>
                                        </p:attrNameLst>
                                      </p:cBhvr>
                                    </p:animMotion>
                                  </p:childTnLst>
                                </p:cTn>
                              </p:par>
                              <p:par>
                                <p:cTn id="31" presetID="0" presetClass="path" presetSubtype="0" repeatCount="10000" fill="hold" nodeType="withEffect">
                                  <p:stCondLst>
                                    <p:cond delay="1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80"/>
                                        </p:tgtEl>
                                        <p:attrNameLst>
                                          <p:attrName>ppt_x</p:attrName>
                                          <p:attrName>ppt_y</p:attrName>
                                        </p:attrNameLst>
                                      </p:cBhvr>
                                      <p:rCtr x="18750" y="58287"/>
                                    </p:animMotion>
                                  </p:childTnLst>
                                </p:cTn>
                              </p:par>
                              <p:par>
                                <p:cTn id="33"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81"/>
                                        </p:tgtEl>
                                        <p:attrNameLst>
                                          <p:attrName>ppt_x</p:attrName>
                                          <p:attrName>ppt_y</p:attrName>
                                        </p:attrNameLst>
                                      </p:cBhvr>
                                    </p:animMotion>
                                  </p:childTnLst>
                                </p:cTn>
                              </p:par>
                              <p:par>
                                <p:cTn id="35"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82"/>
                                        </p:tgtEl>
                                        <p:attrNameLst>
                                          <p:attrName>ppt_x</p:attrName>
                                          <p:attrName>ppt_y</p:attrName>
                                        </p:attrNameLst>
                                      </p:cBhvr>
                                    </p:animMotion>
                                  </p:childTnLst>
                                </p:cTn>
                              </p:par>
                              <p:par>
                                <p:cTn id="37"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83"/>
                                        </p:tgtEl>
                                        <p:attrNameLst>
                                          <p:attrName>ppt_x</p:attrName>
                                          <p:attrName>ppt_y</p:attrName>
                                        </p:attrNameLst>
                                      </p:cBhvr>
                                    </p:animMotion>
                                  </p:childTnLst>
                                </p:cTn>
                              </p:par>
                              <p:par>
                                <p:cTn id="39"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85"/>
                                        </p:tgtEl>
                                        <p:attrNameLst>
                                          <p:attrName>ppt_x</p:attrName>
                                          <p:attrName>ppt_y</p:attrName>
                                        </p:attrNameLst>
                                      </p:cBhvr>
                                    </p:animMotion>
                                  </p:childTnLst>
                                </p:cTn>
                              </p:par>
                              <p:par>
                                <p:cTn id="4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84"/>
                                        </p:tgtEl>
                                        <p:attrNameLst>
                                          <p:attrName>ppt_x</p:attrName>
                                          <p:attrName>ppt_y</p:attrName>
                                        </p:attrNameLst>
                                      </p:cBhvr>
                                    </p:animMotion>
                                  </p:childTnLst>
                                </p:cTn>
                              </p:par>
                              <p:par>
                                <p:cTn id="43"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86"/>
                                        </p:tgtEl>
                                        <p:attrNameLst>
                                          <p:attrName>ppt_x</p:attrName>
                                          <p:attrName>ppt_y</p:attrName>
                                        </p:attrNameLst>
                                      </p:cBhvr>
                                    </p:animMotion>
                                  </p:childTnLst>
                                </p:cTn>
                              </p:par>
                              <p:par>
                                <p:cTn id="45"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87"/>
                                        </p:tgtEl>
                                        <p:attrNameLst>
                                          <p:attrName>ppt_x</p:attrName>
                                          <p:attrName>ppt_y</p:attrName>
                                        </p:attrNameLst>
                                      </p:cBhvr>
                                    </p:animMotion>
                                  </p:childTnLst>
                                </p:cTn>
                              </p:par>
                              <p:par>
                                <p:cTn id="47"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88"/>
                                        </p:tgtEl>
                                        <p:attrNameLst>
                                          <p:attrName>ppt_x</p:attrName>
                                          <p:attrName>ppt_y</p:attrName>
                                        </p:attrNameLst>
                                      </p:cBhvr>
                                    </p:animMotion>
                                  </p:childTnLst>
                                </p:cTn>
                              </p:par>
                              <p:par>
                                <p:cTn id="4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89"/>
                                        </p:tgtEl>
                                        <p:attrNameLst>
                                          <p:attrName>ppt_x</p:attrName>
                                          <p:attrName>ppt_y</p:attrName>
                                        </p:attrNameLst>
                                      </p:cBhvr>
                                    </p:animMotion>
                                  </p:childTnLst>
                                </p:cTn>
                              </p:par>
                              <p:par>
                                <p:cTn id="51"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90"/>
                                        </p:tgtEl>
                                        <p:attrNameLst>
                                          <p:attrName>ppt_x</p:attrName>
                                          <p:attrName>ppt_y</p:attrName>
                                        </p:attrNameLst>
                                      </p:cBhvr>
                                    </p:animMotion>
                                  </p:childTnLst>
                                </p:cTn>
                              </p:par>
                              <p:par>
                                <p:cTn id="53"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91"/>
                                        </p:tgtEl>
                                        <p:attrNameLst>
                                          <p:attrName>ppt_x</p:attrName>
                                          <p:attrName>ppt_y</p:attrName>
                                        </p:attrNameLst>
                                      </p:cBhvr>
                                    </p:animMotion>
                                  </p:childTnLst>
                                </p:cTn>
                              </p:par>
                              <p:par>
                                <p:cTn id="55"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93"/>
                                        </p:tgtEl>
                                        <p:attrNameLst>
                                          <p:attrName>ppt_x</p:attrName>
                                          <p:attrName>ppt_y</p:attrName>
                                        </p:attrNameLst>
                                      </p:cBhvr>
                                    </p:animMotion>
                                  </p:childTnLst>
                                </p:cTn>
                              </p:par>
                              <p:par>
                                <p:cTn id="57"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92"/>
                                        </p:tgtEl>
                                        <p:attrNameLst>
                                          <p:attrName>ppt_x</p:attrName>
                                          <p:attrName>ppt_y</p:attrName>
                                        </p:attrNameLst>
                                      </p:cBhvr>
                                    </p:animMotion>
                                  </p:childTnLst>
                                </p:cTn>
                              </p:par>
                              <p:par>
                                <p:cTn id="5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94"/>
                                        </p:tgtEl>
                                        <p:attrNameLst>
                                          <p:attrName>ppt_x</p:attrName>
                                          <p:attrName>ppt_y</p:attrName>
                                        </p:attrNameLst>
                                      </p:cBhvr>
                                    </p:animMotion>
                                  </p:childTnLst>
                                </p:cTn>
                              </p:par>
                              <p:par>
                                <p:cTn id="6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9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108"/>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112"/>
                                        </p:tgtEl>
                                        <p:attrNameLst>
                                          <p:attrName>style.visibility</p:attrName>
                                        </p:attrNameLst>
                                      </p:cBhvr>
                                      <p:to>
                                        <p:strVal val="visible"/>
                                      </p:to>
                                    </p:set>
                                    <p:anim calcmode="lin" valueType="num">
                                      <p:cBhvr>
                                        <p:cTn id="68" dur="500" fill="hold"/>
                                        <p:tgtEl>
                                          <p:spTgt spid="112"/>
                                        </p:tgtEl>
                                        <p:attrNameLst>
                                          <p:attrName>ppt_w</p:attrName>
                                        </p:attrNameLst>
                                      </p:cBhvr>
                                      <p:tavLst>
                                        <p:tav tm="0">
                                          <p:val>
                                            <p:fltVal val="0"/>
                                          </p:val>
                                        </p:tav>
                                        <p:tav tm="100000">
                                          <p:val>
                                            <p:strVal val="#ppt_w"/>
                                          </p:val>
                                        </p:tav>
                                      </p:tavLst>
                                    </p:anim>
                                    <p:anim calcmode="lin" valueType="num">
                                      <p:cBhvr>
                                        <p:cTn id="69" dur="500" fill="hold"/>
                                        <p:tgtEl>
                                          <p:spTgt spid="112"/>
                                        </p:tgtEl>
                                        <p:attrNameLst>
                                          <p:attrName>ppt_h</p:attrName>
                                        </p:attrNameLst>
                                      </p:cBhvr>
                                      <p:tavLst>
                                        <p:tav tm="0">
                                          <p:val>
                                            <p:fltVal val="0"/>
                                          </p:val>
                                        </p:tav>
                                        <p:tav tm="100000">
                                          <p:val>
                                            <p:strVal val="#ppt_h"/>
                                          </p:val>
                                        </p:tav>
                                      </p:tavLst>
                                    </p:anim>
                                    <p:animEffect transition="in" filter="fade">
                                      <p:cBhvr>
                                        <p:cTn id="70" dur="500"/>
                                        <p:tgtEl>
                                          <p:spTgt spid="112"/>
                                        </p:tgtEl>
                                      </p:cBhvr>
                                    </p:animEffect>
                                  </p:childTnLst>
                                  <p:subTnLst>
                                    <p:audio>
                                      <p:cMediaNode>
                                        <p:cTn display="0" masterRel="sameClick">
                                          <p:stCondLst>
                                            <p:cond evt="begin" delay="0">
                                              <p:tn val="66"/>
                                            </p:cond>
                                          </p:stCondLst>
                                          <p:endCondLst>
                                            <p:cond evt="onStopAudio" delay="0">
                                              <p:tgtEl>
                                                <p:sldTgt/>
                                              </p:tgtEl>
                                            </p:cond>
                                          </p:endCondLst>
                                        </p:cTn>
                                        <p:tgtEl>
                                          <p:sndTgt r:embed="rId3"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112"/>
                                        </p:tgtEl>
                                      </p:cBhvr>
                                    </p:animEffect>
                                    <p:animScale>
                                      <p:cBhvr>
                                        <p:cTn id="73" dur="250" autoRev="1" fill="hold"/>
                                        <p:tgtEl>
                                          <p:spTgt spid="112"/>
                                        </p:tgtEl>
                                      </p:cBhvr>
                                      <p:by x="105000" y="105000"/>
                                    </p:animScale>
                                  </p:childTnLst>
                                </p:cTn>
                              </p:par>
                            </p:childTnLst>
                          </p:cTn>
                        </p:par>
                      </p:childTnLst>
                    </p:cTn>
                  </p:par>
                </p:childTnLst>
              </p:cTn>
              <p:nextCondLst>
                <p:cond evt="onClick" delay="0">
                  <p:tgtEl>
                    <p:spTgt spid="108"/>
                  </p:tgtEl>
                </p:cond>
              </p:nextCondLst>
            </p:seq>
            <p:seq concurrent="1" nextAc="seek">
              <p:cTn id="74" restart="whenNotActive" fill="hold" evtFilter="cancelBubble" nodeType="interactiveSeq">
                <p:stCondLst>
                  <p:cond evt="onClick" delay="0">
                    <p:tgtEl>
                      <p:spTgt spid="110"/>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113"/>
                                        </p:tgtEl>
                                        <p:attrNameLst>
                                          <p:attrName>style.visibility</p:attrName>
                                        </p:attrNameLst>
                                      </p:cBhvr>
                                      <p:to>
                                        <p:strVal val="visible"/>
                                      </p:to>
                                    </p:set>
                                    <p:anim calcmode="lin" valueType="num">
                                      <p:cBhvr>
                                        <p:cTn id="79" dur="500" fill="hold"/>
                                        <p:tgtEl>
                                          <p:spTgt spid="113"/>
                                        </p:tgtEl>
                                        <p:attrNameLst>
                                          <p:attrName>ppt_w</p:attrName>
                                        </p:attrNameLst>
                                      </p:cBhvr>
                                      <p:tavLst>
                                        <p:tav tm="0">
                                          <p:val>
                                            <p:fltVal val="0"/>
                                          </p:val>
                                        </p:tav>
                                        <p:tav tm="100000">
                                          <p:val>
                                            <p:strVal val="#ppt_w"/>
                                          </p:val>
                                        </p:tav>
                                      </p:tavLst>
                                    </p:anim>
                                    <p:anim calcmode="lin" valueType="num">
                                      <p:cBhvr>
                                        <p:cTn id="80" dur="500" fill="hold"/>
                                        <p:tgtEl>
                                          <p:spTgt spid="113"/>
                                        </p:tgtEl>
                                        <p:attrNameLst>
                                          <p:attrName>ppt_h</p:attrName>
                                        </p:attrNameLst>
                                      </p:cBhvr>
                                      <p:tavLst>
                                        <p:tav tm="0">
                                          <p:val>
                                            <p:fltVal val="0"/>
                                          </p:val>
                                        </p:tav>
                                        <p:tav tm="100000">
                                          <p:val>
                                            <p:strVal val="#ppt_h"/>
                                          </p:val>
                                        </p:tav>
                                      </p:tavLst>
                                    </p:anim>
                                    <p:animEffect transition="in" filter="fade">
                                      <p:cBhvr>
                                        <p:cTn id="81" dur="500"/>
                                        <p:tgtEl>
                                          <p:spTgt spid="113"/>
                                        </p:tgtEl>
                                      </p:cBhvr>
                                    </p:animEffect>
                                  </p:childTnLst>
                                  <p:subTnLst>
                                    <p:audio>
                                      <p:cMediaNode>
                                        <p:cTn display="0" masterRel="sameClick">
                                          <p:stCondLst>
                                            <p:cond evt="begin" delay="0">
                                              <p:tn val="77"/>
                                            </p:cond>
                                          </p:stCondLst>
                                          <p:endCondLst>
                                            <p:cond evt="onStopAudio" delay="0">
                                              <p:tgtEl>
                                                <p:sldTgt/>
                                              </p:tgtEl>
                                            </p:cond>
                                          </p:endCondLst>
                                        </p:cTn>
                                        <p:tgtEl>
                                          <p:sndTgt r:embed="rId3"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113"/>
                                        </p:tgtEl>
                                      </p:cBhvr>
                                    </p:animEffect>
                                    <p:animScale>
                                      <p:cBhvr>
                                        <p:cTn id="84" dur="250" autoRev="1" fill="hold"/>
                                        <p:tgtEl>
                                          <p:spTgt spid="113"/>
                                        </p:tgtEl>
                                      </p:cBhvr>
                                      <p:by x="105000" y="105000"/>
                                    </p:animScale>
                                  </p:childTnLst>
                                </p:cTn>
                              </p:par>
                            </p:childTnLst>
                          </p:cTn>
                        </p:par>
                      </p:childTnLst>
                    </p:cTn>
                  </p:par>
                </p:childTnLst>
              </p:cTn>
              <p:nextCondLst>
                <p:cond evt="onClick" delay="0">
                  <p:tgtEl>
                    <p:spTgt spid="110"/>
                  </p:tgtEl>
                </p:cond>
              </p:nextCondLst>
            </p:seq>
            <p:seq concurrent="1" nextAc="seek">
              <p:cTn id="85" restart="whenNotActive" fill="hold" evtFilter="cancelBubble" nodeType="interactiveSeq">
                <p:stCondLst>
                  <p:cond evt="onClick" delay="0">
                    <p:tgtEl>
                      <p:spTgt spid="102"/>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103"/>
                                        </p:tgtEl>
                                        <p:attrNameLst>
                                          <p:attrName>style.visibility</p:attrName>
                                        </p:attrNameLst>
                                      </p:cBhvr>
                                      <p:to>
                                        <p:strVal val="visible"/>
                                      </p:to>
                                    </p:set>
                                    <p:anim calcmode="lin" valueType="num">
                                      <p:cBhvr>
                                        <p:cTn id="90" dur="500" fill="hold"/>
                                        <p:tgtEl>
                                          <p:spTgt spid="103"/>
                                        </p:tgtEl>
                                        <p:attrNameLst>
                                          <p:attrName>ppt_w</p:attrName>
                                        </p:attrNameLst>
                                      </p:cBhvr>
                                      <p:tavLst>
                                        <p:tav tm="0">
                                          <p:val>
                                            <p:fltVal val="0"/>
                                          </p:val>
                                        </p:tav>
                                        <p:tav tm="100000">
                                          <p:val>
                                            <p:strVal val="#ppt_w"/>
                                          </p:val>
                                        </p:tav>
                                      </p:tavLst>
                                    </p:anim>
                                    <p:anim calcmode="lin" valueType="num">
                                      <p:cBhvr>
                                        <p:cTn id="91" dur="500" fill="hold"/>
                                        <p:tgtEl>
                                          <p:spTgt spid="103"/>
                                        </p:tgtEl>
                                        <p:attrNameLst>
                                          <p:attrName>ppt_h</p:attrName>
                                        </p:attrNameLst>
                                      </p:cBhvr>
                                      <p:tavLst>
                                        <p:tav tm="0">
                                          <p:val>
                                            <p:fltVal val="0"/>
                                          </p:val>
                                        </p:tav>
                                        <p:tav tm="100000">
                                          <p:val>
                                            <p:strVal val="#ppt_h"/>
                                          </p:val>
                                        </p:tav>
                                      </p:tavLst>
                                    </p:anim>
                                    <p:animEffect transition="in" filter="fade">
                                      <p:cBhvr>
                                        <p:cTn id="92" dur="500"/>
                                        <p:tgtEl>
                                          <p:spTgt spid="103"/>
                                        </p:tgtEl>
                                      </p:cBhvr>
                                    </p:animEffect>
                                  </p:childTnLst>
                                  <p:subTnLst>
                                    <p:audio>
                                      <p:cMediaNode>
                                        <p:cTn display="0" masterRel="sameClick">
                                          <p:stCondLst>
                                            <p:cond evt="begin" delay="0">
                                              <p:tn val="88"/>
                                            </p:cond>
                                          </p:stCondLst>
                                          <p:endCondLst>
                                            <p:cond evt="onStopAudio" delay="0">
                                              <p:tgtEl>
                                                <p:sldTgt/>
                                              </p:tgtEl>
                                            </p:cond>
                                          </p:endCondLst>
                                        </p:cTn>
                                        <p:tgtEl>
                                          <p:sndTgt r:embed="rId3"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103"/>
                                        </p:tgtEl>
                                      </p:cBhvr>
                                    </p:animEffect>
                                    <p:animScale>
                                      <p:cBhvr>
                                        <p:cTn id="95" dur="250" autoRev="1" fill="hold"/>
                                        <p:tgtEl>
                                          <p:spTgt spid="103"/>
                                        </p:tgtEl>
                                      </p:cBhvr>
                                      <p:by x="105000" y="105000"/>
                                    </p:animScale>
                                  </p:childTnLst>
                                </p:cTn>
                              </p:par>
                            </p:childTnLst>
                          </p:cTn>
                        </p:par>
                      </p:childTnLst>
                    </p:cTn>
                  </p:par>
                </p:childTnLst>
              </p:cTn>
              <p:nextCondLst>
                <p:cond evt="onClick" delay="0">
                  <p:tgtEl>
                    <p:spTgt spid="102"/>
                  </p:tgtEl>
                </p:cond>
              </p:nextCondLst>
            </p:seq>
            <p:seq concurrent="1" nextAc="seek">
              <p:cTn id="96" restart="whenNotActive" fill="hold" evtFilter="cancelBubble" nodeType="interactiveSeq">
                <p:stCondLst>
                  <p:cond evt="onClick" delay="0">
                    <p:tgtEl>
                      <p:spTgt spid="96"/>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98"/>
                                        </p:tgtEl>
                                        <p:attrNameLst>
                                          <p:attrName>style.visibility</p:attrName>
                                        </p:attrNameLst>
                                      </p:cBhvr>
                                      <p:to>
                                        <p:strVal val="visible"/>
                                      </p:to>
                                    </p:set>
                                    <p:anim calcmode="lin" valueType="num">
                                      <p:cBhvr>
                                        <p:cTn id="101" dur="500" fill="hold"/>
                                        <p:tgtEl>
                                          <p:spTgt spid="98"/>
                                        </p:tgtEl>
                                        <p:attrNameLst>
                                          <p:attrName>ppt_w</p:attrName>
                                        </p:attrNameLst>
                                      </p:cBhvr>
                                      <p:tavLst>
                                        <p:tav tm="0">
                                          <p:val>
                                            <p:fltVal val="0"/>
                                          </p:val>
                                        </p:tav>
                                        <p:tav tm="100000">
                                          <p:val>
                                            <p:strVal val="#ppt_w"/>
                                          </p:val>
                                        </p:tav>
                                      </p:tavLst>
                                    </p:anim>
                                    <p:anim calcmode="lin" valueType="num">
                                      <p:cBhvr>
                                        <p:cTn id="102" dur="500" fill="hold"/>
                                        <p:tgtEl>
                                          <p:spTgt spid="98"/>
                                        </p:tgtEl>
                                        <p:attrNameLst>
                                          <p:attrName>ppt_h</p:attrName>
                                        </p:attrNameLst>
                                      </p:cBhvr>
                                      <p:tavLst>
                                        <p:tav tm="0">
                                          <p:val>
                                            <p:fltVal val="0"/>
                                          </p:val>
                                        </p:tav>
                                        <p:tav tm="100000">
                                          <p:val>
                                            <p:strVal val="#ppt_h"/>
                                          </p:val>
                                        </p:tav>
                                      </p:tavLst>
                                    </p:anim>
                                    <p:animEffect transition="in" filter="fade">
                                      <p:cBhvr>
                                        <p:cTn id="103" dur="500"/>
                                        <p:tgtEl>
                                          <p:spTgt spid="98"/>
                                        </p:tgtEl>
                                      </p:cBhvr>
                                    </p:animEffect>
                                  </p:childTnLst>
                                  <p:subTnLst>
                                    <p:audio>
                                      <p:cMediaNode>
                                        <p:cTn display="0" masterRel="sameClick">
                                          <p:stCondLst>
                                            <p:cond evt="begin" delay="0">
                                              <p:tn val="99"/>
                                            </p:cond>
                                          </p:stCondLst>
                                          <p:endCondLst>
                                            <p:cond evt="onStopAudio" delay="0">
                                              <p:tgtEl>
                                                <p:sldTgt/>
                                              </p:tgtEl>
                                            </p:cond>
                                          </p:endCondLst>
                                        </p:cTn>
                                        <p:tgtEl>
                                          <p:sndTgt r:embed="rId3"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98"/>
                                        </p:tgtEl>
                                      </p:cBhvr>
                                    </p:animEffect>
                                    <p:animScale>
                                      <p:cBhvr>
                                        <p:cTn id="106" dur="250" autoRev="1" fill="hold"/>
                                        <p:tgtEl>
                                          <p:spTgt spid="98"/>
                                        </p:tgtEl>
                                      </p:cBhvr>
                                      <p:by x="105000" y="105000"/>
                                    </p:animScale>
                                  </p:childTnLst>
                                </p:cTn>
                              </p:par>
                            </p:childTnLst>
                          </p:cTn>
                        </p:par>
                      </p:childTnLst>
                    </p:cTn>
                  </p:par>
                </p:childTnLst>
              </p:cTn>
              <p:nextCondLst>
                <p:cond evt="onClick" delay="0">
                  <p:tgtEl>
                    <p:spTgt spid="96"/>
                  </p:tgtEl>
                </p:cond>
              </p:nextCondLst>
            </p:seq>
            <p:seq concurrent="1" nextAc="seek">
              <p:cTn id="107" restart="whenNotActive" fill="hold" evtFilter="cancelBubble" nodeType="interactiveSeq">
                <p:stCondLst>
                  <p:cond evt="onClick" delay="0">
                    <p:tgtEl>
                      <p:spTgt spid="2"/>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withEffect">
                                  <p:stCondLst>
                                    <p:cond delay="0"/>
                                  </p:stCondLst>
                                  <p:childTnLst>
                                    <p:set>
                                      <p:cBhvr>
                                        <p:cTn id="111" dur="1" fill="hold">
                                          <p:stCondLst>
                                            <p:cond delay="0"/>
                                          </p:stCondLst>
                                        </p:cTn>
                                        <p:tgtEl>
                                          <p:spTgt spid="4"/>
                                        </p:tgtEl>
                                        <p:attrNameLst>
                                          <p:attrName>style.visibility</p:attrName>
                                        </p:attrNameLst>
                                      </p:cBhvr>
                                      <p:to>
                                        <p:strVal val="visible"/>
                                      </p:to>
                                    </p:set>
                                    <p:anim calcmode="lin" valueType="num">
                                      <p:cBhvr>
                                        <p:cTn id="112" dur="500" fill="hold"/>
                                        <p:tgtEl>
                                          <p:spTgt spid="4"/>
                                        </p:tgtEl>
                                        <p:attrNameLst>
                                          <p:attrName>ppt_w</p:attrName>
                                        </p:attrNameLst>
                                      </p:cBhvr>
                                      <p:tavLst>
                                        <p:tav tm="0">
                                          <p:val>
                                            <p:fltVal val="0"/>
                                          </p:val>
                                        </p:tav>
                                        <p:tav tm="100000">
                                          <p:val>
                                            <p:strVal val="#ppt_w"/>
                                          </p:val>
                                        </p:tav>
                                      </p:tavLst>
                                    </p:anim>
                                    <p:anim calcmode="lin" valueType="num">
                                      <p:cBhvr>
                                        <p:cTn id="113" dur="500" fill="hold"/>
                                        <p:tgtEl>
                                          <p:spTgt spid="4"/>
                                        </p:tgtEl>
                                        <p:attrNameLst>
                                          <p:attrName>ppt_h</p:attrName>
                                        </p:attrNameLst>
                                      </p:cBhvr>
                                      <p:tavLst>
                                        <p:tav tm="0">
                                          <p:val>
                                            <p:fltVal val="0"/>
                                          </p:val>
                                        </p:tav>
                                        <p:tav tm="100000">
                                          <p:val>
                                            <p:strVal val="#ppt_h"/>
                                          </p:val>
                                        </p:tav>
                                      </p:tavLst>
                                    </p:anim>
                                    <p:animEffect transition="in" filter="fade">
                                      <p:cBhvr>
                                        <p:cTn id="114" dur="500"/>
                                        <p:tgtEl>
                                          <p:spTgt spid="4"/>
                                        </p:tgtEl>
                                      </p:cBhvr>
                                    </p:animEffect>
                                  </p:childTnLst>
                                  <p:subTnLst>
                                    <p:audio>
                                      <p:cMediaNode>
                                        <p:cTn display="0" masterRel="sameClick">
                                          <p:stCondLst>
                                            <p:cond evt="begin" delay="0">
                                              <p:tn val="110"/>
                                            </p:cond>
                                          </p:stCondLst>
                                          <p:endCondLst>
                                            <p:cond evt="onStopAudio" delay="0">
                                              <p:tgtEl>
                                                <p:sldTgt/>
                                              </p:tgtEl>
                                            </p:cond>
                                          </p:endCondLst>
                                        </p:cTn>
                                        <p:tgtEl>
                                          <p:sndTgt r:embed="rId3"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4"/>
                                        </p:tgtEl>
                                      </p:cBhvr>
                                    </p:animEffect>
                                    <p:animScale>
                                      <p:cBhvr>
                                        <p:cTn id="117" dur="250" autoRev="1" fill="hold"/>
                                        <p:tgtEl>
                                          <p:spTgt spid="4"/>
                                        </p:tgtEl>
                                      </p:cBhvr>
                                      <p:by x="105000" y="105000"/>
                                    </p:animScale>
                                  </p:childTnLst>
                                </p:cTn>
                              </p:par>
                            </p:childTnLst>
                          </p:cTn>
                        </p:par>
                      </p:childTnLst>
                    </p:cTn>
                  </p:par>
                </p:childTnLst>
              </p:cTn>
              <p:nextCondLst>
                <p:cond evt="onClick" delay="0">
                  <p:tgtEl>
                    <p:spTgt spid="2"/>
                  </p:tgtEl>
                </p:cond>
              </p:nextCondLst>
            </p:seq>
            <p:seq concurrent="1" nextAc="seek">
              <p:cTn id="118" restart="whenNotActive" fill="hold" evtFilter="cancelBubble" nodeType="interactiveSeq">
                <p:stCondLst>
                  <p:cond evt="onClick" delay="0">
                    <p:tgtEl>
                      <p:spTgt spid="3"/>
                    </p:tgtEl>
                  </p:cond>
                </p:stCondLst>
                <p:endSync evt="end" delay="0">
                  <p:rtn val="all"/>
                </p:endSync>
                <p:childTnLst>
                  <p:par>
                    <p:cTn id="119" fill="hold">
                      <p:stCondLst>
                        <p:cond delay="0"/>
                      </p:stCondLst>
                      <p:childTnLst>
                        <p:par>
                          <p:cTn id="120" fill="hold">
                            <p:stCondLst>
                              <p:cond delay="0"/>
                            </p:stCondLst>
                            <p:childTnLst>
                              <p:par>
                                <p:cTn id="121" presetID="53" presetClass="entr" presetSubtype="16" fill="hold" grpId="0" nodeType="withEffect">
                                  <p:stCondLst>
                                    <p:cond delay="0"/>
                                  </p:stCondLst>
                                  <p:childTnLst>
                                    <p:set>
                                      <p:cBhvr>
                                        <p:cTn id="122" dur="1" fill="hold">
                                          <p:stCondLst>
                                            <p:cond delay="0"/>
                                          </p:stCondLst>
                                        </p:cTn>
                                        <p:tgtEl>
                                          <p:spTgt spid="5"/>
                                        </p:tgtEl>
                                        <p:attrNameLst>
                                          <p:attrName>style.visibility</p:attrName>
                                        </p:attrNameLst>
                                      </p:cBhvr>
                                      <p:to>
                                        <p:strVal val="visible"/>
                                      </p:to>
                                    </p:set>
                                    <p:anim calcmode="lin" valueType="num">
                                      <p:cBhvr>
                                        <p:cTn id="123" dur="500" fill="hold"/>
                                        <p:tgtEl>
                                          <p:spTgt spid="5"/>
                                        </p:tgtEl>
                                        <p:attrNameLst>
                                          <p:attrName>ppt_w</p:attrName>
                                        </p:attrNameLst>
                                      </p:cBhvr>
                                      <p:tavLst>
                                        <p:tav tm="0">
                                          <p:val>
                                            <p:fltVal val="0"/>
                                          </p:val>
                                        </p:tav>
                                        <p:tav tm="100000">
                                          <p:val>
                                            <p:strVal val="#ppt_w"/>
                                          </p:val>
                                        </p:tav>
                                      </p:tavLst>
                                    </p:anim>
                                    <p:anim calcmode="lin" valueType="num">
                                      <p:cBhvr>
                                        <p:cTn id="124" dur="500" fill="hold"/>
                                        <p:tgtEl>
                                          <p:spTgt spid="5"/>
                                        </p:tgtEl>
                                        <p:attrNameLst>
                                          <p:attrName>ppt_h</p:attrName>
                                        </p:attrNameLst>
                                      </p:cBhvr>
                                      <p:tavLst>
                                        <p:tav tm="0">
                                          <p:val>
                                            <p:fltVal val="0"/>
                                          </p:val>
                                        </p:tav>
                                        <p:tav tm="100000">
                                          <p:val>
                                            <p:strVal val="#ppt_h"/>
                                          </p:val>
                                        </p:tav>
                                      </p:tavLst>
                                    </p:anim>
                                    <p:animEffect transition="in" filter="fade">
                                      <p:cBhvr>
                                        <p:cTn id="125" dur="500"/>
                                        <p:tgtEl>
                                          <p:spTgt spid="5"/>
                                        </p:tgtEl>
                                      </p:cBhvr>
                                    </p:animEffect>
                                  </p:childTnLst>
                                  <p:subTnLst>
                                    <p:audio>
                                      <p:cMediaNode>
                                        <p:cTn display="0" masterRel="sameClick">
                                          <p:stCondLst>
                                            <p:cond evt="begin" delay="0">
                                              <p:tn val="121"/>
                                            </p:cond>
                                          </p:stCondLst>
                                          <p:endCondLst>
                                            <p:cond evt="onStopAudio" delay="0">
                                              <p:tgtEl>
                                                <p:sldTgt/>
                                              </p:tgtEl>
                                            </p:cond>
                                          </p:endCondLst>
                                        </p:cTn>
                                        <p:tgtEl>
                                          <p:sndTgt r:embed="rId3" name="Bling.wav"/>
                                        </p:tgtEl>
                                      </p:cMediaNode>
                                    </p:audio>
                                  </p:subTnLst>
                                </p:cTn>
                              </p:par>
                              <p:par>
                                <p:cTn id="126" presetID="26" presetClass="emph" presetSubtype="0" fill="hold" grpId="1" nodeType="withEffect">
                                  <p:stCondLst>
                                    <p:cond delay="500"/>
                                  </p:stCondLst>
                                  <p:childTnLst>
                                    <p:animEffect transition="out" filter="fade">
                                      <p:cBhvr>
                                        <p:cTn id="127" dur="500" tmFilter="0, 0; .2, .5; .8, .5; 1, 0"/>
                                        <p:tgtEl>
                                          <p:spTgt spid="5"/>
                                        </p:tgtEl>
                                      </p:cBhvr>
                                    </p:animEffect>
                                    <p:animScale>
                                      <p:cBhvr>
                                        <p:cTn id="128" dur="250" autoRev="1" fill="hold"/>
                                        <p:tgtEl>
                                          <p:spTgt spid="5"/>
                                        </p:tgtEl>
                                      </p:cBhvr>
                                      <p:by x="105000" y="105000"/>
                                    </p:animScale>
                                  </p:childTnLst>
                                </p:cTn>
                              </p:par>
                            </p:childTnLst>
                          </p:cTn>
                        </p:par>
                      </p:childTnLst>
                    </p:cTn>
                  </p:par>
                </p:childTnLst>
              </p:cTn>
              <p:nextCondLst>
                <p:cond evt="onClick" delay="0">
                  <p:tgtEl>
                    <p:spTgt spid="3"/>
                  </p:tgtEl>
                </p:cond>
              </p:nextCondLst>
            </p:seq>
          </p:childTnLst>
        </p:cTn>
      </p:par>
    </p:tnLst>
    <p:bldLst>
      <p:bldP spid="112" grpId="0"/>
      <p:bldP spid="112" grpId="1"/>
      <p:bldP spid="113" grpId="0"/>
      <p:bldP spid="113" grpId="1"/>
      <p:bldP spid="103" grpId="0"/>
      <p:bldP spid="103" grpId="1"/>
      <p:bldP spid="98" grpId="0"/>
      <p:bldP spid="98" grpId="1"/>
      <p:bldP spid="4" grpId="0"/>
      <p:bldP spid="4" grpId="1"/>
      <p:bldP spid="5" grpId="0"/>
      <p:bldP spid="5"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6</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677979" y="997648"/>
            <a:ext cx="11242048" cy="2979609"/>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603101" y="4244835"/>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defTabSz="914126"/>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pic>
        <p:nvPicPr>
          <p:cNvPr id="49" name="Picture 48">
            <a:extLst>
              <a:ext uri="{FF2B5EF4-FFF2-40B4-BE49-F238E27FC236}">
                <a16:creationId xmlns:a16="http://schemas.microsoft.com/office/drawing/2014/main" id="{A622DB69-83C4-42B9-BF1A-09C8614ACEE6}"/>
              </a:ext>
            </a:extLst>
          </p:cNvPr>
          <p:cNvPicPr>
            <a:picLocks noChangeAspect="1"/>
          </p:cNvPicPr>
          <p:nvPr/>
        </p:nvPicPr>
        <p:blipFill>
          <a:blip r:embed="rId9"/>
          <a:stretch>
            <a:fillRect/>
          </a:stretch>
        </p:blipFill>
        <p:spPr>
          <a:xfrm>
            <a:off x="4296465" y="-631090"/>
            <a:ext cx="359906" cy="214559"/>
          </a:xfrm>
          <a:prstGeom prst="rect">
            <a:avLst/>
          </a:prstGeom>
        </p:spPr>
      </p:pic>
      <p:pic>
        <p:nvPicPr>
          <p:cNvPr id="50" name="Picture 49">
            <a:extLst>
              <a:ext uri="{FF2B5EF4-FFF2-40B4-BE49-F238E27FC236}">
                <a16:creationId xmlns:a16="http://schemas.microsoft.com/office/drawing/2014/main" id="{5BF8BEEB-A48C-43E1-9B90-E647CFBF4F9B}"/>
              </a:ext>
            </a:extLst>
          </p:cNvPr>
          <p:cNvPicPr>
            <a:picLocks noChangeAspect="1"/>
          </p:cNvPicPr>
          <p:nvPr/>
        </p:nvPicPr>
        <p:blipFill>
          <a:blip r:embed="rId10"/>
          <a:stretch>
            <a:fillRect/>
          </a:stretch>
        </p:blipFill>
        <p:spPr>
          <a:xfrm>
            <a:off x="2022362" y="-680213"/>
            <a:ext cx="359906" cy="214559"/>
          </a:xfrm>
          <a:prstGeom prst="rect">
            <a:avLst/>
          </a:prstGeom>
        </p:spPr>
      </p:pic>
      <p:pic>
        <p:nvPicPr>
          <p:cNvPr id="51" name="Picture 50">
            <a:extLst>
              <a:ext uri="{FF2B5EF4-FFF2-40B4-BE49-F238E27FC236}">
                <a16:creationId xmlns:a16="http://schemas.microsoft.com/office/drawing/2014/main" id="{D8306303-3CA0-4A15-A5D2-00B46E91203A}"/>
              </a:ext>
            </a:extLst>
          </p:cNvPr>
          <p:cNvPicPr>
            <a:picLocks noChangeAspect="1"/>
          </p:cNvPicPr>
          <p:nvPr/>
        </p:nvPicPr>
        <p:blipFill>
          <a:blip r:embed="rId11"/>
          <a:stretch>
            <a:fillRect/>
          </a:stretch>
        </p:blipFill>
        <p:spPr>
          <a:xfrm>
            <a:off x="3561476" y="-1010630"/>
            <a:ext cx="359906" cy="218018"/>
          </a:xfrm>
          <a:prstGeom prst="rect">
            <a:avLst/>
          </a:prstGeom>
        </p:spPr>
      </p:pic>
      <p:pic>
        <p:nvPicPr>
          <p:cNvPr id="52" name="Picture 51">
            <a:extLst>
              <a:ext uri="{FF2B5EF4-FFF2-40B4-BE49-F238E27FC236}">
                <a16:creationId xmlns:a16="http://schemas.microsoft.com/office/drawing/2014/main" id="{81E161F3-E538-4677-B51A-922707270534}"/>
              </a:ext>
            </a:extLst>
          </p:cNvPr>
          <p:cNvPicPr>
            <a:picLocks noChangeAspect="1"/>
          </p:cNvPicPr>
          <p:nvPr/>
        </p:nvPicPr>
        <p:blipFill>
          <a:blip r:embed="rId12"/>
          <a:stretch>
            <a:fillRect/>
          </a:stretch>
        </p:blipFill>
        <p:spPr>
          <a:xfrm>
            <a:off x="5328308" y="-719058"/>
            <a:ext cx="359906" cy="218018"/>
          </a:xfrm>
          <a:prstGeom prst="rect">
            <a:avLst/>
          </a:prstGeom>
        </p:spPr>
      </p:pic>
      <p:pic>
        <p:nvPicPr>
          <p:cNvPr id="53" name="Picture 52">
            <a:extLst>
              <a:ext uri="{FF2B5EF4-FFF2-40B4-BE49-F238E27FC236}">
                <a16:creationId xmlns:a16="http://schemas.microsoft.com/office/drawing/2014/main" id="{6D55CD44-ED35-4210-9941-1F51C694E62B}"/>
              </a:ext>
            </a:extLst>
          </p:cNvPr>
          <p:cNvPicPr>
            <a:picLocks noChangeAspect="1"/>
          </p:cNvPicPr>
          <p:nvPr/>
        </p:nvPicPr>
        <p:blipFill>
          <a:blip r:embed="rId13"/>
          <a:stretch>
            <a:fillRect/>
          </a:stretch>
        </p:blipFill>
        <p:spPr>
          <a:xfrm>
            <a:off x="10148971" y="-649354"/>
            <a:ext cx="359906" cy="214559"/>
          </a:xfrm>
          <a:prstGeom prst="rect">
            <a:avLst/>
          </a:prstGeom>
        </p:spPr>
      </p:pic>
      <p:pic>
        <p:nvPicPr>
          <p:cNvPr id="54" name="Picture 53">
            <a:extLst>
              <a:ext uri="{FF2B5EF4-FFF2-40B4-BE49-F238E27FC236}">
                <a16:creationId xmlns:a16="http://schemas.microsoft.com/office/drawing/2014/main" id="{803FEA7D-2513-4EEA-811C-84B5F78E6A20}"/>
              </a:ext>
            </a:extLst>
          </p:cNvPr>
          <p:cNvPicPr>
            <a:picLocks noChangeAspect="1"/>
          </p:cNvPicPr>
          <p:nvPr/>
        </p:nvPicPr>
        <p:blipFill>
          <a:blip r:embed="rId14"/>
          <a:stretch>
            <a:fillRect/>
          </a:stretch>
        </p:blipFill>
        <p:spPr>
          <a:xfrm>
            <a:off x="7476920" y="-1101053"/>
            <a:ext cx="359906" cy="218018"/>
          </a:xfrm>
          <a:prstGeom prst="rect">
            <a:avLst/>
          </a:prstGeom>
        </p:spPr>
      </p:pic>
      <p:pic>
        <p:nvPicPr>
          <p:cNvPr id="55" name="Picture 54">
            <a:extLst>
              <a:ext uri="{FF2B5EF4-FFF2-40B4-BE49-F238E27FC236}">
                <a16:creationId xmlns:a16="http://schemas.microsoft.com/office/drawing/2014/main" id="{447AD84C-8CF9-4056-A4E3-B74CB05DF278}"/>
              </a:ext>
            </a:extLst>
          </p:cNvPr>
          <p:cNvPicPr>
            <a:picLocks noChangeAspect="1"/>
          </p:cNvPicPr>
          <p:nvPr/>
        </p:nvPicPr>
        <p:blipFill>
          <a:blip r:embed="rId15"/>
          <a:stretch>
            <a:fillRect/>
          </a:stretch>
        </p:blipFill>
        <p:spPr>
          <a:xfrm>
            <a:off x="8381505" y="-592875"/>
            <a:ext cx="359906" cy="214559"/>
          </a:xfrm>
          <a:prstGeom prst="rect">
            <a:avLst/>
          </a:prstGeom>
        </p:spPr>
      </p:pic>
      <p:pic>
        <p:nvPicPr>
          <p:cNvPr id="56" name="Picture 55">
            <a:extLst>
              <a:ext uri="{FF2B5EF4-FFF2-40B4-BE49-F238E27FC236}">
                <a16:creationId xmlns:a16="http://schemas.microsoft.com/office/drawing/2014/main" id="{C7CB4E12-983D-46E2-A8A3-DBC4BCD99F70}"/>
              </a:ext>
            </a:extLst>
          </p:cNvPr>
          <p:cNvPicPr>
            <a:picLocks noChangeAspect="1"/>
          </p:cNvPicPr>
          <p:nvPr/>
        </p:nvPicPr>
        <p:blipFill>
          <a:blip r:embed="rId16"/>
          <a:stretch>
            <a:fillRect/>
          </a:stretch>
        </p:blipFill>
        <p:spPr>
          <a:xfrm>
            <a:off x="9156703" y="-634549"/>
            <a:ext cx="359906" cy="218018"/>
          </a:xfrm>
          <a:prstGeom prst="rect">
            <a:avLst/>
          </a:prstGeom>
        </p:spPr>
      </p:pic>
      <p:pic>
        <p:nvPicPr>
          <p:cNvPr id="57" name="Picture 56">
            <a:extLst>
              <a:ext uri="{FF2B5EF4-FFF2-40B4-BE49-F238E27FC236}">
                <a16:creationId xmlns:a16="http://schemas.microsoft.com/office/drawing/2014/main" id="{074C1201-0AA7-42CC-9513-433A8C9E6614}"/>
              </a:ext>
            </a:extLst>
          </p:cNvPr>
          <p:cNvPicPr>
            <a:picLocks noChangeAspect="1"/>
          </p:cNvPicPr>
          <p:nvPr/>
        </p:nvPicPr>
        <p:blipFill>
          <a:blip r:embed="rId17"/>
          <a:stretch>
            <a:fillRect/>
          </a:stretch>
        </p:blipFill>
        <p:spPr>
          <a:xfrm>
            <a:off x="6912564" y="-556051"/>
            <a:ext cx="359906" cy="218018"/>
          </a:xfrm>
          <a:prstGeom prst="rect">
            <a:avLst/>
          </a:prstGeom>
        </p:spPr>
      </p:pic>
      <p:pic>
        <p:nvPicPr>
          <p:cNvPr id="58" name="Picture 57">
            <a:extLst>
              <a:ext uri="{FF2B5EF4-FFF2-40B4-BE49-F238E27FC236}">
                <a16:creationId xmlns:a16="http://schemas.microsoft.com/office/drawing/2014/main" id="{6A00323E-38CF-4CCA-A2E6-343E499AEBFB}"/>
              </a:ext>
            </a:extLst>
          </p:cNvPr>
          <p:cNvPicPr>
            <a:picLocks noChangeAspect="1"/>
          </p:cNvPicPr>
          <p:nvPr/>
        </p:nvPicPr>
        <p:blipFill>
          <a:blip r:embed="rId18"/>
          <a:stretch>
            <a:fillRect/>
          </a:stretch>
        </p:blipFill>
        <p:spPr>
          <a:xfrm>
            <a:off x="2749158" y="-705460"/>
            <a:ext cx="359906" cy="218018"/>
          </a:xfrm>
          <a:prstGeom prst="rect">
            <a:avLst/>
          </a:prstGeom>
        </p:spPr>
      </p:pic>
      <p:pic>
        <p:nvPicPr>
          <p:cNvPr id="59" name="Picture 58">
            <a:extLst>
              <a:ext uri="{FF2B5EF4-FFF2-40B4-BE49-F238E27FC236}">
                <a16:creationId xmlns:a16="http://schemas.microsoft.com/office/drawing/2014/main" id="{0B46CDDD-69A9-4645-94A4-567D04EB420D}"/>
              </a:ext>
            </a:extLst>
          </p:cNvPr>
          <p:cNvPicPr>
            <a:picLocks noChangeAspect="1"/>
          </p:cNvPicPr>
          <p:nvPr/>
        </p:nvPicPr>
        <p:blipFill>
          <a:blip r:embed="rId10"/>
          <a:stretch>
            <a:fillRect/>
          </a:stretch>
        </p:blipFill>
        <p:spPr>
          <a:xfrm>
            <a:off x="6870902" y="-853256"/>
            <a:ext cx="359906" cy="214559"/>
          </a:xfrm>
          <a:prstGeom prst="rect">
            <a:avLst/>
          </a:prstGeom>
        </p:spPr>
      </p:pic>
      <p:pic>
        <p:nvPicPr>
          <p:cNvPr id="60" name="Picture 59">
            <a:extLst>
              <a:ext uri="{FF2B5EF4-FFF2-40B4-BE49-F238E27FC236}">
                <a16:creationId xmlns:a16="http://schemas.microsoft.com/office/drawing/2014/main" id="{DA36CFA9-0C47-47D7-9FD5-57E438988A26}"/>
              </a:ext>
            </a:extLst>
          </p:cNvPr>
          <p:cNvPicPr>
            <a:picLocks noChangeAspect="1"/>
          </p:cNvPicPr>
          <p:nvPr/>
        </p:nvPicPr>
        <p:blipFill>
          <a:blip r:embed="rId11"/>
          <a:stretch>
            <a:fillRect/>
          </a:stretch>
        </p:blipFill>
        <p:spPr>
          <a:xfrm>
            <a:off x="8410016" y="-1183672"/>
            <a:ext cx="359906" cy="218018"/>
          </a:xfrm>
          <a:prstGeom prst="rect">
            <a:avLst/>
          </a:prstGeom>
        </p:spPr>
      </p:pic>
      <p:pic>
        <p:nvPicPr>
          <p:cNvPr id="62" name="Picture 61">
            <a:extLst>
              <a:ext uri="{FF2B5EF4-FFF2-40B4-BE49-F238E27FC236}">
                <a16:creationId xmlns:a16="http://schemas.microsoft.com/office/drawing/2014/main" id="{96BBE5BE-2B84-4213-AAB1-15810189E3B4}"/>
              </a:ext>
            </a:extLst>
          </p:cNvPr>
          <p:cNvPicPr>
            <a:picLocks noChangeAspect="1"/>
          </p:cNvPicPr>
          <p:nvPr/>
        </p:nvPicPr>
        <p:blipFill>
          <a:blip r:embed="rId18"/>
          <a:stretch>
            <a:fillRect/>
          </a:stretch>
        </p:blipFill>
        <p:spPr>
          <a:xfrm>
            <a:off x="7597698" y="-878503"/>
            <a:ext cx="359906" cy="218018"/>
          </a:xfrm>
          <a:prstGeom prst="rect">
            <a:avLst/>
          </a:prstGeom>
        </p:spPr>
      </p:pic>
      <p:pic>
        <p:nvPicPr>
          <p:cNvPr id="65" name="Picture 64">
            <a:extLst>
              <a:ext uri="{FF2B5EF4-FFF2-40B4-BE49-F238E27FC236}">
                <a16:creationId xmlns:a16="http://schemas.microsoft.com/office/drawing/2014/main" id="{3B1EBC2A-07B3-4489-BB55-F9E223A786D6}"/>
              </a:ext>
            </a:extLst>
          </p:cNvPr>
          <p:cNvPicPr>
            <a:picLocks noChangeAspect="1"/>
          </p:cNvPicPr>
          <p:nvPr/>
        </p:nvPicPr>
        <p:blipFill>
          <a:blip r:embed="rId12"/>
          <a:stretch>
            <a:fillRect/>
          </a:stretch>
        </p:blipFill>
        <p:spPr>
          <a:xfrm>
            <a:off x="700152" y="-564631"/>
            <a:ext cx="359906" cy="218018"/>
          </a:xfrm>
          <a:prstGeom prst="rect">
            <a:avLst/>
          </a:prstGeom>
        </p:spPr>
      </p:pic>
      <p:pic>
        <p:nvPicPr>
          <p:cNvPr id="66" name="Picture 65">
            <a:extLst>
              <a:ext uri="{FF2B5EF4-FFF2-40B4-BE49-F238E27FC236}">
                <a16:creationId xmlns:a16="http://schemas.microsoft.com/office/drawing/2014/main" id="{67B84497-920B-4E47-BED9-F2CB48D342D3}"/>
              </a:ext>
            </a:extLst>
          </p:cNvPr>
          <p:cNvPicPr>
            <a:picLocks noChangeAspect="1"/>
          </p:cNvPicPr>
          <p:nvPr/>
        </p:nvPicPr>
        <p:blipFill>
          <a:blip r:embed="rId13"/>
          <a:stretch>
            <a:fillRect/>
          </a:stretch>
        </p:blipFill>
        <p:spPr>
          <a:xfrm>
            <a:off x="1630835" y="-979817"/>
            <a:ext cx="359906" cy="214559"/>
          </a:xfrm>
          <a:prstGeom prst="rect">
            <a:avLst/>
          </a:prstGeom>
        </p:spPr>
      </p:pic>
      <p:pic>
        <p:nvPicPr>
          <p:cNvPr id="67" name="Picture 66">
            <a:extLst>
              <a:ext uri="{FF2B5EF4-FFF2-40B4-BE49-F238E27FC236}">
                <a16:creationId xmlns:a16="http://schemas.microsoft.com/office/drawing/2014/main" id="{C52600BB-4B52-467E-825D-99BFF7CBBD89}"/>
              </a:ext>
            </a:extLst>
          </p:cNvPr>
          <p:cNvPicPr>
            <a:picLocks noChangeAspect="1"/>
          </p:cNvPicPr>
          <p:nvPr/>
        </p:nvPicPr>
        <p:blipFill>
          <a:blip r:embed="rId14"/>
          <a:stretch>
            <a:fillRect/>
          </a:stretch>
        </p:blipFill>
        <p:spPr>
          <a:xfrm>
            <a:off x="2848765" y="-946625"/>
            <a:ext cx="359906" cy="218018"/>
          </a:xfrm>
          <a:prstGeom prst="rect">
            <a:avLst/>
          </a:prstGeom>
        </p:spPr>
      </p:pic>
      <p:pic>
        <p:nvPicPr>
          <p:cNvPr id="76" name="Picture 75">
            <a:extLst>
              <a:ext uri="{FF2B5EF4-FFF2-40B4-BE49-F238E27FC236}">
                <a16:creationId xmlns:a16="http://schemas.microsoft.com/office/drawing/2014/main" id="{18EE2317-3213-4F96-865F-314FF8EDA669}"/>
              </a:ext>
            </a:extLst>
          </p:cNvPr>
          <p:cNvPicPr>
            <a:picLocks noChangeAspect="1"/>
          </p:cNvPicPr>
          <p:nvPr/>
        </p:nvPicPr>
        <p:blipFill>
          <a:blip r:embed="rId10"/>
          <a:stretch>
            <a:fillRect/>
          </a:stretch>
        </p:blipFill>
        <p:spPr>
          <a:xfrm>
            <a:off x="2242746" y="-698828"/>
            <a:ext cx="359906" cy="214559"/>
          </a:xfrm>
          <a:prstGeom prst="rect">
            <a:avLst/>
          </a:prstGeom>
        </p:spPr>
      </p:pic>
      <p:pic>
        <p:nvPicPr>
          <p:cNvPr id="77" name="Picture 76">
            <a:extLst>
              <a:ext uri="{FF2B5EF4-FFF2-40B4-BE49-F238E27FC236}">
                <a16:creationId xmlns:a16="http://schemas.microsoft.com/office/drawing/2014/main" id="{2D5A3EEA-595D-41A6-882E-2C950A342B76}"/>
              </a:ext>
            </a:extLst>
          </p:cNvPr>
          <p:cNvPicPr>
            <a:picLocks noChangeAspect="1"/>
          </p:cNvPicPr>
          <p:nvPr/>
        </p:nvPicPr>
        <p:blipFill>
          <a:blip r:embed="rId11"/>
          <a:stretch>
            <a:fillRect/>
          </a:stretch>
        </p:blipFill>
        <p:spPr>
          <a:xfrm>
            <a:off x="3781861" y="-1029245"/>
            <a:ext cx="359906" cy="218018"/>
          </a:xfrm>
          <a:prstGeom prst="rect">
            <a:avLst/>
          </a:prstGeom>
        </p:spPr>
      </p:pic>
      <p:pic>
        <p:nvPicPr>
          <p:cNvPr id="79" name="Picture 78">
            <a:extLst>
              <a:ext uri="{FF2B5EF4-FFF2-40B4-BE49-F238E27FC236}">
                <a16:creationId xmlns:a16="http://schemas.microsoft.com/office/drawing/2014/main" id="{43AB6967-D67C-4566-82B1-C051B5D2323C}"/>
              </a:ext>
            </a:extLst>
          </p:cNvPr>
          <p:cNvPicPr>
            <a:picLocks noChangeAspect="1"/>
          </p:cNvPicPr>
          <p:nvPr/>
        </p:nvPicPr>
        <p:blipFill>
          <a:blip r:embed="rId18"/>
          <a:stretch>
            <a:fillRect/>
          </a:stretch>
        </p:blipFill>
        <p:spPr>
          <a:xfrm>
            <a:off x="2969542" y="-724075"/>
            <a:ext cx="359906" cy="218018"/>
          </a:xfrm>
          <a:prstGeom prst="rect">
            <a:avLst/>
          </a:prstGeom>
        </p:spPr>
      </p:pic>
      <p:pic>
        <p:nvPicPr>
          <p:cNvPr id="80" name="Picture 79">
            <a:extLst>
              <a:ext uri="{FF2B5EF4-FFF2-40B4-BE49-F238E27FC236}">
                <a16:creationId xmlns:a16="http://schemas.microsoft.com/office/drawing/2014/main" id="{E6F59F5D-5110-4FA2-8DF5-EED47CE2946E}"/>
              </a:ext>
            </a:extLst>
          </p:cNvPr>
          <p:cNvPicPr>
            <a:picLocks noChangeAspect="1"/>
          </p:cNvPicPr>
          <p:nvPr/>
        </p:nvPicPr>
        <p:blipFill>
          <a:blip r:embed="rId11"/>
          <a:stretch>
            <a:fillRect/>
          </a:stretch>
        </p:blipFill>
        <p:spPr>
          <a:xfrm>
            <a:off x="5979548" y="-1009014"/>
            <a:ext cx="359906" cy="218018"/>
          </a:xfrm>
          <a:prstGeom prst="rect">
            <a:avLst/>
          </a:prstGeom>
        </p:spPr>
      </p:pic>
      <p:pic>
        <p:nvPicPr>
          <p:cNvPr id="81" name="Picture 80">
            <a:extLst>
              <a:ext uri="{FF2B5EF4-FFF2-40B4-BE49-F238E27FC236}">
                <a16:creationId xmlns:a16="http://schemas.microsoft.com/office/drawing/2014/main" id="{F2DECD46-F2CD-4D72-A1C1-97C80B70E8C1}"/>
              </a:ext>
            </a:extLst>
          </p:cNvPr>
          <p:cNvPicPr>
            <a:picLocks noChangeAspect="1"/>
          </p:cNvPicPr>
          <p:nvPr/>
        </p:nvPicPr>
        <p:blipFill>
          <a:blip r:embed="rId13"/>
          <a:stretch>
            <a:fillRect/>
          </a:stretch>
        </p:blipFill>
        <p:spPr>
          <a:xfrm>
            <a:off x="4048907" y="-978201"/>
            <a:ext cx="359906" cy="214559"/>
          </a:xfrm>
          <a:prstGeom prst="rect">
            <a:avLst/>
          </a:prstGeom>
        </p:spPr>
      </p:pic>
      <p:pic>
        <p:nvPicPr>
          <p:cNvPr id="82" name="Picture 81">
            <a:extLst>
              <a:ext uri="{FF2B5EF4-FFF2-40B4-BE49-F238E27FC236}">
                <a16:creationId xmlns:a16="http://schemas.microsoft.com/office/drawing/2014/main" id="{53097E2F-0CEB-4AD1-A885-C217F1BE53EC}"/>
              </a:ext>
            </a:extLst>
          </p:cNvPr>
          <p:cNvPicPr>
            <a:picLocks noChangeAspect="1"/>
          </p:cNvPicPr>
          <p:nvPr/>
        </p:nvPicPr>
        <p:blipFill>
          <a:blip r:embed="rId14"/>
          <a:stretch>
            <a:fillRect/>
          </a:stretch>
        </p:blipFill>
        <p:spPr>
          <a:xfrm>
            <a:off x="5266837" y="-945010"/>
            <a:ext cx="359906" cy="218018"/>
          </a:xfrm>
          <a:prstGeom prst="rect">
            <a:avLst/>
          </a:prstGeom>
        </p:spPr>
      </p:pic>
      <p:pic>
        <p:nvPicPr>
          <p:cNvPr id="83" name="Picture 82">
            <a:extLst>
              <a:ext uri="{FF2B5EF4-FFF2-40B4-BE49-F238E27FC236}">
                <a16:creationId xmlns:a16="http://schemas.microsoft.com/office/drawing/2014/main" id="{439C4804-B1FC-46A1-AB14-4A65343C55A3}"/>
              </a:ext>
            </a:extLst>
          </p:cNvPr>
          <p:cNvPicPr>
            <a:picLocks noChangeAspect="1"/>
          </p:cNvPicPr>
          <p:nvPr/>
        </p:nvPicPr>
        <p:blipFill>
          <a:blip r:embed="rId11"/>
          <a:stretch>
            <a:fillRect/>
          </a:stretch>
        </p:blipFill>
        <p:spPr>
          <a:xfrm>
            <a:off x="6199933" y="-1027629"/>
            <a:ext cx="359906" cy="218018"/>
          </a:xfrm>
          <a:prstGeom prst="rect">
            <a:avLst/>
          </a:prstGeom>
        </p:spPr>
      </p:pic>
      <p:pic>
        <p:nvPicPr>
          <p:cNvPr id="84" name="Picture 83">
            <a:extLst>
              <a:ext uri="{FF2B5EF4-FFF2-40B4-BE49-F238E27FC236}">
                <a16:creationId xmlns:a16="http://schemas.microsoft.com/office/drawing/2014/main" id="{AA0FCB71-EBCE-4D07-B1CC-FDC97F460F27}"/>
              </a:ext>
            </a:extLst>
          </p:cNvPr>
          <p:cNvPicPr>
            <a:picLocks noChangeAspect="1"/>
          </p:cNvPicPr>
          <p:nvPr/>
        </p:nvPicPr>
        <p:blipFill>
          <a:blip r:embed="rId14"/>
          <a:stretch>
            <a:fillRect/>
          </a:stretch>
        </p:blipFill>
        <p:spPr>
          <a:xfrm>
            <a:off x="5158989" y="-577380"/>
            <a:ext cx="359906" cy="218018"/>
          </a:xfrm>
          <a:prstGeom prst="rect">
            <a:avLst/>
          </a:prstGeom>
        </p:spPr>
      </p:pic>
      <p:pic>
        <p:nvPicPr>
          <p:cNvPr id="85" name="Picture 84">
            <a:extLst>
              <a:ext uri="{FF2B5EF4-FFF2-40B4-BE49-F238E27FC236}">
                <a16:creationId xmlns:a16="http://schemas.microsoft.com/office/drawing/2014/main" id="{6734A123-4F32-42E9-A337-CBF64C21052C}"/>
              </a:ext>
            </a:extLst>
          </p:cNvPr>
          <p:cNvPicPr>
            <a:picLocks noChangeAspect="1"/>
          </p:cNvPicPr>
          <p:nvPr/>
        </p:nvPicPr>
        <p:blipFill>
          <a:blip r:embed="rId10"/>
          <a:stretch>
            <a:fillRect/>
          </a:stretch>
        </p:blipFill>
        <p:spPr>
          <a:xfrm>
            <a:off x="4552971" y="-329583"/>
            <a:ext cx="359906" cy="214559"/>
          </a:xfrm>
          <a:prstGeom prst="rect">
            <a:avLst/>
          </a:prstGeom>
        </p:spPr>
      </p:pic>
      <p:pic>
        <p:nvPicPr>
          <p:cNvPr id="86" name="Picture 85">
            <a:extLst>
              <a:ext uri="{FF2B5EF4-FFF2-40B4-BE49-F238E27FC236}">
                <a16:creationId xmlns:a16="http://schemas.microsoft.com/office/drawing/2014/main" id="{4F5F9C32-2E71-4152-A738-7CC4AECC50CE}"/>
              </a:ext>
            </a:extLst>
          </p:cNvPr>
          <p:cNvPicPr>
            <a:picLocks noChangeAspect="1"/>
          </p:cNvPicPr>
          <p:nvPr/>
        </p:nvPicPr>
        <p:blipFill>
          <a:blip r:embed="rId11"/>
          <a:stretch>
            <a:fillRect/>
          </a:stretch>
        </p:blipFill>
        <p:spPr>
          <a:xfrm>
            <a:off x="6092085" y="-660000"/>
            <a:ext cx="359906" cy="218018"/>
          </a:xfrm>
          <a:prstGeom prst="rect">
            <a:avLst/>
          </a:prstGeom>
        </p:spPr>
      </p:pic>
      <p:pic>
        <p:nvPicPr>
          <p:cNvPr id="87" name="Picture 86">
            <a:extLst>
              <a:ext uri="{FF2B5EF4-FFF2-40B4-BE49-F238E27FC236}">
                <a16:creationId xmlns:a16="http://schemas.microsoft.com/office/drawing/2014/main" id="{C1012CB1-D862-4BAD-A05D-2A2C76D59774}"/>
              </a:ext>
            </a:extLst>
          </p:cNvPr>
          <p:cNvPicPr>
            <a:picLocks noChangeAspect="1"/>
          </p:cNvPicPr>
          <p:nvPr/>
        </p:nvPicPr>
        <p:blipFill>
          <a:blip r:embed="rId18"/>
          <a:stretch>
            <a:fillRect/>
          </a:stretch>
        </p:blipFill>
        <p:spPr>
          <a:xfrm>
            <a:off x="5279766" y="-354830"/>
            <a:ext cx="359906" cy="218018"/>
          </a:xfrm>
          <a:prstGeom prst="rect">
            <a:avLst/>
          </a:prstGeom>
        </p:spPr>
      </p:pic>
      <p:pic>
        <p:nvPicPr>
          <p:cNvPr id="88" name="Picture 87">
            <a:extLst>
              <a:ext uri="{FF2B5EF4-FFF2-40B4-BE49-F238E27FC236}">
                <a16:creationId xmlns:a16="http://schemas.microsoft.com/office/drawing/2014/main" id="{21E93066-09E5-413A-8070-237C2CD7732E}"/>
              </a:ext>
            </a:extLst>
          </p:cNvPr>
          <p:cNvPicPr>
            <a:picLocks noChangeAspect="1"/>
          </p:cNvPicPr>
          <p:nvPr/>
        </p:nvPicPr>
        <p:blipFill>
          <a:blip r:embed="rId11"/>
          <a:stretch>
            <a:fillRect/>
          </a:stretch>
        </p:blipFill>
        <p:spPr>
          <a:xfrm>
            <a:off x="3661617" y="-485341"/>
            <a:ext cx="359906" cy="218018"/>
          </a:xfrm>
          <a:prstGeom prst="rect">
            <a:avLst/>
          </a:prstGeom>
        </p:spPr>
      </p:pic>
      <p:pic>
        <p:nvPicPr>
          <p:cNvPr id="89" name="Picture 88">
            <a:extLst>
              <a:ext uri="{FF2B5EF4-FFF2-40B4-BE49-F238E27FC236}">
                <a16:creationId xmlns:a16="http://schemas.microsoft.com/office/drawing/2014/main" id="{5196AEB6-7919-4831-BB5B-79C09EDB2CB3}"/>
              </a:ext>
            </a:extLst>
          </p:cNvPr>
          <p:cNvPicPr>
            <a:picLocks noChangeAspect="1"/>
          </p:cNvPicPr>
          <p:nvPr/>
        </p:nvPicPr>
        <p:blipFill>
          <a:blip r:embed="rId11"/>
          <a:stretch>
            <a:fillRect/>
          </a:stretch>
        </p:blipFill>
        <p:spPr>
          <a:xfrm>
            <a:off x="3882001" y="-503957"/>
            <a:ext cx="359906" cy="218018"/>
          </a:xfrm>
          <a:prstGeom prst="rect">
            <a:avLst/>
          </a:prstGeom>
        </p:spPr>
      </p:pic>
      <p:sp>
        <p:nvSpPr>
          <p:cNvPr id="3" name="Rectangle 2"/>
          <p:cNvSpPr>
            <a:spLocks noChangeArrowheads="1"/>
          </p:cNvSpPr>
          <p:nvPr/>
        </p:nvSpPr>
        <p:spPr bwMode="auto">
          <a:xfrm>
            <a:off x="818979" y="1326023"/>
            <a:ext cx="11161145" cy="769241"/>
          </a:xfrm>
          <a:prstGeom prst="rect">
            <a:avLst/>
          </a:prstGeom>
        </p:spPr>
        <p:txBody>
          <a:bodyPr vert="horz" wrap="square" lIns="91416" tIns="45708" rIns="91416" bIns="45708" numCol="1" anchor="ctr" anchorCtr="0" compatLnSpc="1">
            <a:prstTxWarp prst="textNoShape">
              <a:avLst/>
            </a:prstTxWarp>
            <a:spAutoFit/>
          </a:bodyPr>
          <a:lstStyle/>
          <a:p>
            <a:pPr algn="ctr" defTabSz="914126"/>
            <a:r>
              <a:rPr lang="en-US" sz="4399" dirty="0" err="1">
                <a:solidFill>
                  <a:srgbClr val="EE4036"/>
                </a:solidFill>
                <a:latin typeface="Averta Std ExtraBold" panose="00000900000000000000" pitchFamily="50" charset="0"/>
              </a:rPr>
              <a:t>Giác</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quan</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có</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tác</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dụng</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cảm</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nhận</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mùi</a:t>
            </a:r>
            <a:r>
              <a:rPr lang="en-US" sz="4399" dirty="0">
                <a:solidFill>
                  <a:srgbClr val="EE4036"/>
                </a:solidFill>
                <a:latin typeface="Averta Std ExtraBold" panose="00000900000000000000" pitchFamily="50" charset="0"/>
              </a:rPr>
              <a:t>.</a:t>
            </a:r>
          </a:p>
        </p:txBody>
      </p:sp>
      <p:sp>
        <p:nvSpPr>
          <p:cNvPr id="11" name="!!o3b">
            <a:extLst>
              <a:ext uri="{FF2B5EF4-FFF2-40B4-BE49-F238E27FC236}">
                <a16:creationId xmlns:a16="http://schemas.microsoft.com/office/drawing/2014/main" id="{56C7F922-027A-396A-352F-17A191FB5569}"/>
              </a:ext>
            </a:extLst>
          </p:cNvPr>
          <p:cNvSpPr/>
          <p:nvPr/>
        </p:nvSpPr>
        <p:spPr>
          <a:xfrm>
            <a:off x="5298905" y="553180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2" name="!!o3c">
            <a:extLst>
              <a:ext uri="{FF2B5EF4-FFF2-40B4-BE49-F238E27FC236}">
                <a16:creationId xmlns:a16="http://schemas.microsoft.com/office/drawing/2014/main" id="{38B62123-0DC9-3263-B009-40186D894BF1}"/>
              </a:ext>
            </a:extLst>
          </p:cNvPr>
          <p:cNvSpPr/>
          <p:nvPr/>
        </p:nvSpPr>
        <p:spPr>
          <a:xfrm>
            <a:off x="6469339" y="553180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3" name="!!3b">
            <a:extLst>
              <a:ext uri="{FF2B5EF4-FFF2-40B4-BE49-F238E27FC236}">
                <a16:creationId xmlns:a16="http://schemas.microsoft.com/office/drawing/2014/main" id="{44D84B0D-A15C-435F-5EB9-B54F4C803462}"/>
              </a:ext>
            </a:extLst>
          </p:cNvPr>
          <p:cNvSpPr txBox="1"/>
          <p:nvPr/>
        </p:nvSpPr>
        <p:spPr>
          <a:xfrm>
            <a:off x="5497462" y="5579032"/>
            <a:ext cx="695485"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
        <p:nvSpPr>
          <p:cNvPr id="14" name="!!3c">
            <a:extLst>
              <a:ext uri="{FF2B5EF4-FFF2-40B4-BE49-F238E27FC236}">
                <a16:creationId xmlns:a16="http://schemas.microsoft.com/office/drawing/2014/main" id="{B772CAF2-7A0C-FDCC-AF97-C737F6D0A729}"/>
              </a:ext>
            </a:extLst>
          </p:cNvPr>
          <p:cNvSpPr txBox="1"/>
          <p:nvPr/>
        </p:nvSpPr>
        <p:spPr>
          <a:xfrm>
            <a:off x="6667516" y="5579032"/>
            <a:ext cx="695485"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g</a:t>
            </a:r>
          </a:p>
        </p:txBody>
      </p:sp>
      <p:sp>
        <p:nvSpPr>
          <p:cNvPr id="15" name="!!o3c">
            <a:extLst>
              <a:ext uri="{FF2B5EF4-FFF2-40B4-BE49-F238E27FC236}">
                <a16:creationId xmlns:a16="http://schemas.microsoft.com/office/drawing/2014/main" id="{EE26A495-BC68-138D-78EF-1BA558A0F46D}"/>
              </a:ext>
            </a:extLst>
          </p:cNvPr>
          <p:cNvSpPr/>
          <p:nvPr/>
        </p:nvSpPr>
        <p:spPr>
          <a:xfrm>
            <a:off x="7629344" y="553180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6" name="!!3c">
            <a:extLst>
              <a:ext uri="{FF2B5EF4-FFF2-40B4-BE49-F238E27FC236}">
                <a16:creationId xmlns:a16="http://schemas.microsoft.com/office/drawing/2014/main" id="{F22DDC43-EDD2-8E58-89B7-D3A59CE48773}"/>
              </a:ext>
            </a:extLst>
          </p:cNvPr>
          <p:cNvSpPr txBox="1"/>
          <p:nvPr/>
        </p:nvSpPr>
        <p:spPr>
          <a:xfrm>
            <a:off x="7827520" y="5579032"/>
            <a:ext cx="695485"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i</a:t>
            </a:r>
          </a:p>
        </p:txBody>
      </p:sp>
      <p:sp>
        <p:nvSpPr>
          <p:cNvPr id="2" name="!!o3b">
            <a:extLst>
              <a:ext uri="{FF2B5EF4-FFF2-40B4-BE49-F238E27FC236}">
                <a16:creationId xmlns:a16="http://schemas.microsoft.com/office/drawing/2014/main" id="{BDDFBCB0-2813-E902-7B31-15B4B868B512}"/>
              </a:ext>
            </a:extLst>
          </p:cNvPr>
          <p:cNvSpPr/>
          <p:nvPr/>
        </p:nvSpPr>
        <p:spPr>
          <a:xfrm>
            <a:off x="1809297" y="553180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4" name="!!o3c">
            <a:extLst>
              <a:ext uri="{FF2B5EF4-FFF2-40B4-BE49-F238E27FC236}">
                <a16:creationId xmlns:a16="http://schemas.microsoft.com/office/drawing/2014/main" id="{CEEE0ED5-72CF-760B-7377-F2EDA54DB724}"/>
              </a:ext>
            </a:extLst>
          </p:cNvPr>
          <p:cNvSpPr/>
          <p:nvPr/>
        </p:nvSpPr>
        <p:spPr>
          <a:xfrm>
            <a:off x="2979731" y="553180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5" name="!!3b">
            <a:extLst>
              <a:ext uri="{FF2B5EF4-FFF2-40B4-BE49-F238E27FC236}">
                <a16:creationId xmlns:a16="http://schemas.microsoft.com/office/drawing/2014/main" id="{AB7DBD56-A4C4-E6D0-9379-8243DEAAA521}"/>
              </a:ext>
            </a:extLst>
          </p:cNvPr>
          <p:cNvSpPr txBox="1"/>
          <p:nvPr/>
        </p:nvSpPr>
        <p:spPr>
          <a:xfrm>
            <a:off x="2007854" y="5579032"/>
            <a:ext cx="695485"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k</a:t>
            </a:r>
          </a:p>
        </p:txBody>
      </p:sp>
      <p:sp>
        <p:nvSpPr>
          <p:cNvPr id="6" name="!!3c">
            <a:extLst>
              <a:ext uri="{FF2B5EF4-FFF2-40B4-BE49-F238E27FC236}">
                <a16:creationId xmlns:a16="http://schemas.microsoft.com/office/drawing/2014/main" id="{2C5148DF-ABA5-7D9C-27BE-60B488FB45F2}"/>
              </a:ext>
            </a:extLst>
          </p:cNvPr>
          <p:cNvSpPr txBox="1"/>
          <p:nvPr/>
        </p:nvSpPr>
        <p:spPr>
          <a:xfrm>
            <a:off x="3177908" y="5579032"/>
            <a:ext cx="695485"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9" name="!!o3c">
            <a:extLst>
              <a:ext uri="{FF2B5EF4-FFF2-40B4-BE49-F238E27FC236}">
                <a16:creationId xmlns:a16="http://schemas.microsoft.com/office/drawing/2014/main" id="{F7E88E6F-E2CA-831F-25DD-2DBE19E8F46E}"/>
              </a:ext>
            </a:extLst>
          </p:cNvPr>
          <p:cNvSpPr/>
          <p:nvPr/>
        </p:nvSpPr>
        <p:spPr>
          <a:xfrm>
            <a:off x="4139736" y="553180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0" name="!!3c">
            <a:extLst>
              <a:ext uri="{FF2B5EF4-FFF2-40B4-BE49-F238E27FC236}">
                <a16:creationId xmlns:a16="http://schemas.microsoft.com/office/drawing/2014/main" id="{9DF77035-92C4-B7A7-E98E-8A539EA378D4}"/>
              </a:ext>
            </a:extLst>
          </p:cNvPr>
          <p:cNvSpPr txBox="1"/>
          <p:nvPr/>
        </p:nvSpPr>
        <p:spPr>
          <a:xfrm>
            <a:off x="4337912" y="5579032"/>
            <a:ext cx="695485"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ứ</a:t>
            </a:r>
          </a:p>
        </p:txBody>
      </p:sp>
      <p:sp>
        <p:nvSpPr>
          <p:cNvPr id="17" name="!!o3b">
            <a:extLst>
              <a:ext uri="{FF2B5EF4-FFF2-40B4-BE49-F238E27FC236}">
                <a16:creationId xmlns:a16="http://schemas.microsoft.com/office/drawing/2014/main" id="{7214D151-9093-C26C-411B-EFF95D9428F4}"/>
              </a:ext>
            </a:extLst>
          </p:cNvPr>
          <p:cNvSpPr/>
          <p:nvPr/>
        </p:nvSpPr>
        <p:spPr>
          <a:xfrm>
            <a:off x="8789349" y="553180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9" name="!!3b">
            <a:extLst>
              <a:ext uri="{FF2B5EF4-FFF2-40B4-BE49-F238E27FC236}">
                <a16:creationId xmlns:a16="http://schemas.microsoft.com/office/drawing/2014/main" id="{F8ED042B-683D-E674-1796-21E9DD113681}"/>
              </a:ext>
            </a:extLst>
          </p:cNvPr>
          <p:cNvSpPr txBox="1"/>
          <p:nvPr/>
        </p:nvSpPr>
        <p:spPr>
          <a:xfrm>
            <a:off x="8987906" y="5579032"/>
            <a:ext cx="695485"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á</a:t>
            </a:r>
          </a:p>
        </p:txBody>
      </p:sp>
      <p:sp>
        <p:nvSpPr>
          <p:cNvPr id="18" name="!!o3b">
            <a:extLst>
              <a:ext uri="{FF2B5EF4-FFF2-40B4-BE49-F238E27FC236}">
                <a16:creationId xmlns:a16="http://schemas.microsoft.com/office/drawing/2014/main" id="{619E713F-3464-4BCD-60B0-3B1C34E8BE94}"/>
              </a:ext>
            </a:extLst>
          </p:cNvPr>
          <p:cNvSpPr/>
          <p:nvPr/>
        </p:nvSpPr>
        <p:spPr>
          <a:xfrm>
            <a:off x="9921365" y="553180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20" name="!!3b">
            <a:extLst>
              <a:ext uri="{FF2B5EF4-FFF2-40B4-BE49-F238E27FC236}">
                <a16:creationId xmlns:a16="http://schemas.microsoft.com/office/drawing/2014/main" id="{630411FB-752A-FDD5-C72A-84D96B36F9F6}"/>
              </a:ext>
            </a:extLst>
          </p:cNvPr>
          <p:cNvSpPr txBox="1"/>
          <p:nvPr/>
        </p:nvSpPr>
        <p:spPr>
          <a:xfrm>
            <a:off x="10119922" y="5579032"/>
            <a:ext cx="695485"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c</a:t>
            </a:r>
          </a:p>
        </p:txBody>
      </p:sp>
    </p:spTree>
    <p:extLst>
      <p:ext uri="{BB962C8B-B14F-4D97-AF65-F5344CB8AC3E}">
        <p14:creationId xmlns:p14="http://schemas.microsoft.com/office/powerpoint/2010/main" val="2201281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40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50"/>
                                        </p:tgtEl>
                                        <p:attrNameLst>
                                          <p:attrName>ppt_x</p:attrName>
                                          <p:attrName>ppt_y</p:attrName>
                                        </p:attrNameLst>
                                      </p:cBhvr>
                                    </p:animMotion>
                                  </p:childTnLst>
                                </p:cTn>
                              </p:par>
                              <p:par>
                                <p:cTn id="7" presetID="0" presetClass="path" presetSubtype="0" repeatCount="10000" fill="hold" nodeType="withEffect">
                                  <p:stCondLst>
                                    <p:cond delay="40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58"/>
                                        </p:tgtEl>
                                        <p:attrNameLst>
                                          <p:attrName>ppt_x</p:attrName>
                                          <p:attrName>ppt_y</p:attrName>
                                        </p:attrNameLst>
                                      </p:cBhvr>
                                    </p:animMotion>
                                  </p:childTnLst>
                                </p:cTn>
                              </p:par>
                              <p:par>
                                <p:cTn id="9"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51"/>
                                        </p:tgtEl>
                                        <p:attrNameLst>
                                          <p:attrName>ppt_x</p:attrName>
                                          <p:attrName>ppt_y</p:attrName>
                                        </p:attrNameLst>
                                      </p:cBhvr>
                                    </p:animMotion>
                                  </p:childTnLst>
                                </p:cTn>
                              </p:par>
                              <p:par>
                                <p:cTn id="11" presetID="0" presetClass="path" presetSubtype="0" repeatCount="10000" fill="hold" nodeType="withEffect">
                                  <p:stCondLst>
                                    <p:cond delay="40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49"/>
                                        </p:tgtEl>
                                        <p:attrNameLst>
                                          <p:attrName>ppt_x</p:attrName>
                                          <p:attrName>ppt_y</p:attrName>
                                        </p:attrNameLst>
                                      </p:cBhvr>
                                    </p:animMotion>
                                  </p:childTnLst>
                                </p:cTn>
                              </p:par>
                              <p:par>
                                <p:cTn id="13" presetID="0" presetClass="path" presetSubtype="0" repeatCount="10000" fill="hold" nodeType="withEffect">
                                  <p:stCondLst>
                                    <p:cond delay="40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52"/>
                                        </p:tgtEl>
                                        <p:attrNameLst>
                                          <p:attrName>ppt_x</p:attrName>
                                          <p:attrName>ppt_y</p:attrName>
                                        </p:attrNameLst>
                                      </p:cBhvr>
                                    </p:animMotion>
                                  </p:childTnLst>
                                </p:cTn>
                              </p:par>
                              <p:par>
                                <p:cTn id="15" presetID="0" presetClass="path" presetSubtype="0" repeatCount="10000" fill="hold" nodeType="withEffect">
                                  <p:stCondLst>
                                    <p:cond delay="40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53"/>
                                        </p:tgtEl>
                                        <p:attrNameLst>
                                          <p:attrName>ppt_x</p:attrName>
                                          <p:attrName>ppt_y</p:attrName>
                                        </p:attrNameLst>
                                      </p:cBhvr>
                                      <p:rCtr x="-4792" y="65810"/>
                                    </p:animMotion>
                                  </p:childTnLst>
                                </p:cTn>
                              </p:par>
                              <p:par>
                                <p:cTn id="17" presetID="0" presetClass="path" presetSubtype="0" repeatCount="10000" fill="hold" nodeType="withEffect">
                                  <p:stCondLst>
                                    <p:cond delay="40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57"/>
                                        </p:tgtEl>
                                        <p:attrNameLst>
                                          <p:attrName>ppt_x</p:attrName>
                                          <p:attrName>ppt_y</p:attrName>
                                        </p:attrNameLst>
                                      </p:cBhvr>
                                    </p:animMotion>
                                  </p:childTnLst>
                                </p:cTn>
                              </p:par>
                              <p:par>
                                <p:cTn id="19" presetID="0" presetClass="path" presetSubtype="0" repeatCount="10000" fill="hold" nodeType="withEffect">
                                  <p:stCondLst>
                                    <p:cond delay="40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54"/>
                                        </p:tgtEl>
                                        <p:attrNameLst>
                                          <p:attrName>ppt_x</p:attrName>
                                          <p:attrName>ppt_y</p:attrName>
                                        </p:attrNameLst>
                                      </p:cBhvr>
                                    </p:animMotion>
                                  </p:childTnLst>
                                </p:cTn>
                              </p:par>
                              <p:par>
                                <p:cTn id="21" presetID="0" presetClass="path" presetSubtype="0" repeatCount="10000" fill="hold" nodeType="withEffect">
                                  <p:stCondLst>
                                    <p:cond delay="40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55"/>
                                        </p:tgtEl>
                                        <p:attrNameLst>
                                          <p:attrName>ppt_x</p:attrName>
                                          <p:attrName>ppt_y</p:attrName>
                                        </p:attrNameLst>
                                      </p:cBhvr>
                                    </p:animMotion>
                                  </p:childTnLst>
                                </p:cTn>
                              </p:par>
                              <p:par>
                                <p:cTn id="23" presetID="0" presetClass="path" presetSubtype="0" repeatCount="10000" fill="hold" nodeType="withEffect">
                                  <p:stCondLst>
                                    <p:cond delay="40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56"/>
                                        </p:tgtEl>
                                        <p:attrNameLst>
                                          <p:attrName>ppt_x</p:attrName>
                                          <p:attrName>ppt_y</p:attrName>
                                        </p:attrNameLst>
                                      </p:cBhvr>
                                    </p:animMotion>
                                  </p:childTnLst>
                                </p:cTn>
                              </p:par>
                              <p:par>
                                <p:cTn id="25" presetID="0" presetClass="path" presetSubtype="0" repeatCount="10000" fill="hold" nodeType="withEffect">
                                  <p:stCondLst>
                                    <p:cond delay="40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59"/>
                                        </p:tgtEl>
                                        <p:attrNameLst>
                                          <p:attrName>ppt_x</p:attrName>
                                          <p:attrName>ppt_y</p:attrName>
                                        </p:attrNameLst>
                                      </p:cBhvr>
                                    </p:animMotion>
                                  </p:childTnLst>
                                </p:cTn>
                              </p:par>
                              <p:par>
                                <p:cTn id="27" presetID="0" presetClass="path" presetSubtype="0" repeatCount="10000" fill="hold" nodeType="withEffect">
                                  <p:stCondLst>
                                    <p:cond delay="40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62"/>
                                        </p:tgtEl>
                                        <p:attrNameLst>
                                          <p:attrName>ppt_x</p:attrName>
                                          <p:attrName>ppt_y</p:attrName>
                                        </p:attrNameLst>
                                      </p:cBhvr>
                                    </p:animMotion>
                                  </p:childTnLst>
                                </p:cTn>
                              </p:par>
                              <p:par>
                                <p:cTn id="29"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60"/>
                                        </p:tgtEl>
                                        <p:attrNameLst>
                                          <p:attrName>ppt_x</p:attrName>
                                          <p:attrName>ppt_y</p:attrName>
                                        </p:attrNameLst>
                                      </p:cBhvr>
                                    </p:animMotion>
                                  </p:childTnLst>
                                </p:cTn>
                              </p:par>
                              <p:par>
                                <p:cTn id="31" presetID="0" presetClass="path" presetSubtype="0" repeatCount="10000" fill="hold" nodeType="withEffect">
                                  <p:stCondLst>
                                    <p:cond delay="40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65"/>
                                        </p:tgtEl>
                                        <p:attrNameLst>
                                          <p:attrName>ppt_x</p:attrName>
                                          <p:attrName>ppt_y</p:attrName>
                                        </p:attrNameLst>
                                      </p:cBhvr>
                                      <p:rCtr x="18750" y="58287"/>
                                    </p:animMotion>
                                  </p:childTnLst>
                                </p:cTn>
                              </p:par>
                              <p:par>
                                <p:cTn id="33" presetID="0" presetClass="path" presetSubtype="0" repeatCount="10000" fill="hold" nodeType="withEffect">
                                  <p:stCondLst>
                                    <p:cond delay="40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66"/>
                                        </p:tgtEl>
                                        <p:attrNameLst>
                                          <p:attrName>ppt_x</p:attrName>
                                          <p:attrName>ppt_y</p:attrName>
                                        </p:attrNameLst>
                                      </p:cBhvr>
                                    </p:animMotion>
                                  </p:childTnLst>
                                </p:cTn>
                              </p:par>
                              <p:par>
                                <p:cTn id="35" presetID="0" presetClass="path" presetSubtype="0" repeatCount="10000" fill="hold" nodeType="withEffect">
                                  <p:stCondLst>
                                    <p:cond delay="40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67"/>
                                        </p:tgtEl>
                                        <p:attrNameLst>
                                          <p:attrName>ppt_x</p:attrName>
                                          <p:attrName>ppt_y</p:attrName>
                                        </p:attrNameLst>
                                      </p:cBhvr>
                                    </p:animMotion>
                                  </p:childTnLst>
                                </p:cTn>
                              </p:par>
                              <p:par>
                                <p:cTn id="37" presetID="0" presetClass="path" presetSubtype="0" repeatCount="10000" fill="hold" nodeType="withEffect">
                                  <p:stCondLst>
                                    <p:cond delay="40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76"/>
                                        </p:tgtEl>
                                        <p:attrNameLst>
                                          <p:attrName>ppt_x</p:attrName>
                                          <p:attrName>ppt_y</p:attrName>
                                        </p:attrNameLst>
                                      </p:cBhvr>
                                    </p:animMotion>
                                  </p:childTnLst>
                                </p:cTn>
                              </p:par>
                              <p:par>
                                <p:cTn id="39" presetID="0" presetClass="path" presetSubtype="0" repeatCount="10000" fill="hold" nodeType="withEffect">
                                  <p:stCondLst>
                                    <p:cond delay="40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79"/>
                                        </p:tgtEl>
                                        <p:attrNameLst>
                                          <p:attrName>ppt_x</p:attrName>
                                          <p:attrName>ppt_y</p:attrName>
                                        </p:attrNameLst>
                                      </p:cBhvr>
                                    </p:animMotion>
                                  </p:childTnLst>
                                </p:cTn>
                              </p:par>
                              <p:par>
                                <p:cTn id="41"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77"/>
                                        </p:tgtEl>
                                        <p:attrNameLst>
                                          <p:attrName>ppt_x</p:attrName>
                                          <p:attrName>ppt_y</p:attrName>
                                        </p:attrNameLst>
                                      </p:cBhvr>
                                    </p:animMotion>
                                  </p:childTnLst>
                                </p:cTn>
                              </p:par>
                              <p:par>
                                <p:cTn id="43"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80"/>
                                        </p:tgtEl>
                                        <p:attrNameLst>
                                          <p:attrName>ppt_x</p:attrName>
                                          <p:attrName>ppt_y</p:attrName>
                                        </p:attrNameLst>
                                      </p:cBhvr>
                                    </p:animMotion>
                                  </p:childTnLst>
                                </p:cTn>
                              </p:par>
                              <p:par>
                                <p:cTn id="45" presetID="0" presetClass="path" presetSubtype="0" repeatCount="10000" fill="hold" nodeType="withEffect">
                                  <p:stCondLst>
                                    <p:cond delay="40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81"/>
                                        </p:tgtEl>
                                        <p:attrNameLst>
                                          <p:attrName>ppt_x</p:attrName>
                                          <p:attrName>ppt_y</p:attrName>
                                        </p:attrNameLst>
                                      </p:cBhvr>
                                    </p:animMotion>
                                  </p:childTnLst>
                                </p:cTn>
                              </p:par>
                              <p:par>
                                <p:cTn id="47" presetID="0" presetClass="path" presetSubtype="0" repeatCount="10000" fill="hold" nodeType="withEffect">
                                  <p:stCondLst>
                                    <p:cond delay="40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82"/>
                                        </p:tgtEl>
                                        <p:attrNameLst>
                                          <p:attrName>ppt_x</p:attrName>
                                          <p:attrName>ppt_y</p:attrName>
                                        </p:attrNameLst>
                                      </p:cBhvr>
                                    </p:animMotion>
                                  </p:childTnLst>
                                </p:cTn>
                              </p:par>
                              <p:par>
                                <p:cTn id="49"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83"/>
                                        </p:tgtEl>
                                        <p:attrNameLst>
                                          <p:attrName>ppt_x</p:attrName>
                                          <p:attrName>ppt_y</p:attrName>
                                        </p:attrNameLst>
                                      </p:cBhvr>
                                    </p:animMotion>
                                  </p:childTnLst>
                                </p:cTn>
                              </p:par>
                              <p:par>
                                <p:cTn id="51" presetID="0" presetClass="path" presetSubtype="0" repeatCount="10000" fill="hold" nodeType="withEffect">
                                  <p:stCondLst>
                                    <p:cond delay="40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84"/>
                                        </p:tgtEl>
                                        <p:attrNameLst>
                                          <p:attrName>ppt_x</p:attrName>
                                          <p:attrName>ppt_y</p:attrName>
                                        </p:attrNameLst>
                                      </p:cBhvr>
                                    </p:animMotion>
                                  </p:childTnLst>
                                </p:cTn>
                              </p:par>
                              <p:par>
                                <p:cTn id="53" presetID="0" presetClass="path" presetSubtype="0" repeatCount="10000" fill="hold" nodeType="withEffect">
                                  <p:stCondLst>
                                    <p:cond delay="40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85"/>
                                        </p:tgtEl>
                                        <p:attrNameLst>
                                          <p:attrName>ppt_x</p:attrName>
                                          <p:attrName>ppt_y</p:attrName>
                                        </p:attrNameLst>
                                      </p:cBhvr>
                                    </p:animMotion>
                                  </p:childTnLst>
                                </p:cTn>
                              </p:par>
                              <p:par>
                                <p:cTn id="55" presetID="0" presetClass="path" presetSubtype="0" repeatCount="10000" fill="hold" nodeType="withEffect">
                                  <p:stCondLst>
                                    <p:cond delay="40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87"/>
                                        </p:tgtEl>
                                        <p:attrNameLst>
                                          <p:attrName>ppt_x</p:attrName>
                                          <p:attrName>ppt_y</p:attrName>
                                        </p:attrNameLst>
                                      </p:cBhvr>
                                    </p:animMotion>
                                  </p:childTnLst>
                                </p:cTn>
                              </p:par>
                              <p:par>
                                <p:cTn id="57"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86"/>
                                        </p:tgtEl>
                                        <p:attrNameLst>
                                          <p:attrName>ppt_x</p:attrName>
                                          <p:attrName>ppt_y</p:attrName>
                                        </p:attrNameLst>
                                      </p:cBhvr>
                                    </p:animMotion>
                                  </p:childTnLst>
                                </p:cTn>
                              </p:par>
                              <p:par>
                                <p:cTn id="59"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88"/>
                                        </p:tgtEl>
                                        <p:attrNameLst>
                                          <p:attrName>ppt_x</p:attrName>
                                          <p:attrName>ppt_y</p:attrName>
                                        </p:attrNameLst>
                                      </p:cBhvr>
                                    </p:animMotion>
                                  </p:childTnLst>
                                </p:cTn>
                              </p:par>
                              <p:par>
                                <p:cTn id="61"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8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11"/>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13"/>
                                        </p:tgtEl>
                                        <p:attrNameLst>
                                          <p:attrName>style.visibility</p:attrName>
                                        </p:attrNameLst>
                                      </p:cBhvr>
                                      <p:to>
                                        <p:strVal val="visible"/>
                                      </p:to>
                                    </p:set>
                                    <p:anim calcmode="lin" valueType="num">
                                      <p:cBhvr>
                                        <p:cTn id="68" dur="500" fill="hold"/>
                                        <p:tgtEl>
                                          <p:spTgt spid="13"/>
                                        </p:tgtEl>
                                        <p:attrNameLst>
                                          <p:attrName>ppt_w</p:attrName>
                                        </p:attrNameLst>
                                      </p:cBhvr>
                                      <p:tavLst>
                                        <p:tav tm="0">
                                          <p:val>
                                            <p:fltVal val="0"/>
                                          </p:val>
                                        </p:tav>
                                        <p:tav tm="100000">
                                          <p:val>
                                            <p:strVal val="#ppt_w"/>
                                          </p:val>
                                        </p:tav>
                                      </p:tavLst>
                                    </p:anim>
                                    <p:anim calcmode="lin" valueType="num">
                                      <p:cBhvr>
                                        <p:cTn id="69" dur="500" fill="hold"/>
                                        <p:tgtEl>
                                          <p:spTgt spid="13"/>
                                        </p:tgtEl>
                                        <p:attrNameLst>
                                          <p:attrName>ppt_h</p:attrName>
                                        </p:attrNameLst>
                                      </p:cBhvr>
                                      <p:tavLst>
                                        <p:tav tm="0">
                                          <p:val>
                                            <p:fltVal val="0"/>
                                          </p:val>
                                        </p:tav>
                                        <p:tav tm="100000">
                                          <p:val>
                                            <p:strVal val="#ppt_h"/>
                                          </p:val>
                                        </p:tav>
                                      </p:tavLst>
                                    </p:anim>
                                    <p:animEffect transition="in" filter="fade">
                                      <p:cBhvr>
                                        <p:cTn id="70" dur="500"/>
                                        <p:tgtEl>
                                          <p:spTgt spid="13"/>
                                        </p:tgtEl>
                                      </p:cBhvr>
                                    </p:animEffect>
                                  </p:childTnLst>
                                  <p:subTnLst>
                                    <p:audio>
                                      <p:cMediaNode>
                                        <p:cTn display="0" masterRel="sameClick">
                                          <p:stCondLst>
                                            <p:cond evt="begin" delay="0">
                                              <p:tn val="66"/>
                                            </p:cond>
                                          </p:stCondLst>
                                          <p:endCondLst>
                                            <p:cond evt="onStopAudio" delay="0">
                                              <p:tgtEl>
                                                <p:sldTgt/>
                                              </p:tgtEl>
                                            </p:cond>
                                          </p:endCondLst>
                                        </p:cTn>
                                        <p:tgtEl>
                                          <p:sndTgt r:embed="rId3"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13"/>
                                        </p:tgtEl>
                                      </p:cBhvr>
                                    </p:animEffect>
                                    <p:animScale>
                                      <p:cBhvr>
                                        <p:cTn id="73" dur="250" autoRev="1" fill="hold"/>
                                        <p:tgtEl>
                                          <p:spTgt spid="13"/>
                                        </p:tgtEl>
                                      </p:cBhvr>
                                      <p:by x="105000" y="105000"/>
                                    </p:animScale>
                                  </p:childTnLst>
                                </p:cTn>
                              </p:par>
                            </p:childTnLst>
                          </p:cTn>
                        </p:par>
                      </p:childTnLst>
                    </p:cTn>
                  </p:par>
                </p:childTnLst>
              </p:cTn>
              <p:nextCondLst>
                <p:cond evt="onClick" delay="0">
                  <p:tgtEl>
                    <p:spTgt spid="11"/>
                  </p:tgtEl>
                </p:cond>
              </p:nextCondLst>
            </p:seq>
            <p:seq concurrent="1" nextAc="seek">
              <p:cTn id="74" restart="whenNotActive" fill="hold" evtFilter="cancelBubble" nodeType="interactiveSeq">
                <p:stCondLst>
                  <p:cond evt="onClick" delay="0">
                    <p:tgtEl>
                      <p:spTgt spid="12"/>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p:cTn id="79" dur="500" fill="hold"/>
                                        <p:tgtEl>
                                          <p:spTgt spid="14"/>
                                        </p:tgtEl>
                                        <p:attrNameLst>
                                          <p:attrName>ppt_w</p:attrName>
                                        </p:attrNameLst>
                                      </p:cBhvr>
                                      <p:tavLst>
                                        <p:tav tm="0">
                                          <p:val>
                                            <p:fltVal val="0"/>
                                          </p:val>
                                        </p:tav>
                                        <p:tav tm="100000">
                                          <p:val>
                                            <p:strVal val="#ppt_w"/>
                                          </p:val>
                                        </p:tav>
                                      </p:tavLst>
                                    </p:anim>
                                    <p:anim calcmode="lin" valueType="num">
                                      <p:cBhvr>
                                        <p:cTn id="80" dur="500" fill="hold"/>
                                        <p:tgtEl>
                                          <p:spTgt spid="14"/>
                                        </p:tgtEl>
                                        <p:attrNameLst>
                                          <p:attrName>ppt_h</p:attrName>
                                        </p:attrNameLst>
                                      </p:cBhvr>
                                      <p:tavLst>
                                        <p:tav tm="0">
                                          <p:val>
                                            <p:fltVal val="0"/>
                                          </p:val>
                                        </p:tav>
                                        <p:tav tm="100000">
                                          <p:val>
                                            <p:strVal val="#ppt_h"/>
                                          </p:val>
                                        </p:tav>
                                      </p:tavLst>
                                    </p:anim>
                                    <p:animEffect transition="in" filter="fade">
                                      <p:cBhvr>
                                        <p:cTn id="81" dur="500"/>
                                        <p:tgtEl>
                                          <p:spTgt spid="14"/>
                                        </p:tgtEl>
                                      </p:cBhvr>
                                    </p:animEffect>
                                  </p:childTnLst>
                                  <p:subTnLst>
                                    <p:audio>
                                      <p:cMediaNode>
                                        <p:cTn display="0" masterRel="sameClick">
                                          <p:stCondLst>
                                            <p:cond evt="begin" delay="0">
                                              <p:tn val="77"/>
                                            </p:cond>
                                          </p:stCondLst>
                                          <p:endCondLst>
                                            <p:cond evt="onStopAudio" delay="0">
                                              <p:tgtEl>
                                                <p:sldTgt/>
                                              </p:tgtEl>
                                            </p:cond>
                                          </p:endCondLst>
                                        </p:cTn>
                                        <p:tgtEl>
                                          <p:sndTgt r:embed="rId3"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14"/>
                                        </p:tgtEl>
                                      </p:cBhvr>
                                    </p:animEffect>
                                    <p:animScale>
                                      <p:cBhvr>
                                        <p:cTn id="84" dur="250" autoRev="1" fill="hold"/>
                                        <p:tgtEl>
                                          <p:spTgt spid="14"/>
                                        </p:tgtEl>
                                      </p:cBhvr>
                                      <p:by x="105000" y="105000"/>
                                    </p:animScale>
                                  </p:childTnLst>
                                </p:cTn>
                              </p:par>
                            </p:childTnLst>
                          </p:cTn>
                        </p:par>
                      </p:childTnLst>
                    </p:cTn>
                  </p:par>
                </p:childTnLst>
              </p:cTn>
              <p:nextCondLst>
                <p:cond evt="onClick" delay="0">
                  <p:tgtEl>
                    <p:spTgt spid="12"/>
                  </p:tgtEl>
                </p:cond>
              </p:nextCondLst>
            </p:seq>
            <p:seq concurrent="1" nextAc="seek">
              <p:cTn id="85" restart="whenNotActive" fill="hold" evtFilter="cancelBubble" nodeType="interactiveSeq">
                <p:stCondLst>
                  <p:cond evt="onClick" delay="0">
                    <p:tgtEl>
                      <p:spTgt spid="15"/>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16"/>
                                        </p:tgtEl>
                                        <p:attrNameLst>
                                          <p:attrName>style.visibility</p:attrName>
                                        </p:attrNameLst>
                                      </p:cBhvr>
                                      <p:to>
                                        <p:strVal val="visible"/>
                                      </p:to>
                                    </p:set>
                                    <p:anim calcmode="lin" valueType="num">
                                      <p:cBhvr>
                                        <p:cTn id="90" dur="500" fill="hold"/>
                                        <p:tgtEl>
                                          <p:spTgt spid="16"/>
                                        </p:tgtEl>
                                        <p:attrNameLst>
                                          <p:attrName>ppt_w</p:attrName>
                                        </p:attrNameLst>
                                      </p:cBhvr>
                                      <p:tavLst>
                                        <p:tav tm="0">
                                          <p:val>
                                            <p:fltVal val="0"/>
                                          </p:val>
                                        </p:tav>
                                        <p:tav tm="100000">
                                          <p:val>
                                            <p:strVal val="#ppt_w"/>
                                          </p:val>
                                        </p:tav>
                                      </p:tavLst>
                                    </p:anim>
                                    <p:anim calcmode="lin" valueType="num">
                                      <p:cBhvr>
                                        <p:cTn id="91" dur="500" fill="hold"/>
                                        <p:tgtEl>
                                          <p:spTgt spid="16"/>
                                        </p:tgtEl>
                                        <p:attrNameLst>
                                          <p:attrName>ppt_h</p:attrName>
                                        </p:attrNameLst>
                                      </p:cBhvr>
                                      <p:tavLst>
                                        <p:tav tm="0">
                                          <p:val>
                                            <p:fltVal val="0"/>
                                          </p:val>
                                        </p:tav>
                                        <p:tav tm="100000">
                                          <p:val>
                                            <p:strVal val="#ppt_h"/>
                                          </p:val>
                                        </p:tav>
                                      </p:tavLst>
                                    </p:anim>
                                    <p:animEffect transition="in" filter="fade">
                                      <p:cBhvr>
                                        <p:cTn id="92" dur="500"/>
                                        <p:tgtEl>
                                          <p:spTgt spid="16"/>
                                        </p:tgtEl>
                                      </p:cBhvr>
                                    </p:animEffect>
                                  </p:childTnLst>
                                  <p:subTnLst>
                                    <p:audio>
                                      <p:cMediaNode>
                                        <p:cTn display="0" masterRel="sameClick">
                                          <p:stCondLst>
                                            <p:cond evt="begin" delay="0">
                                              <p:tn val="88"/>
                                            </p:cond>
                                          </p:stCondLst>
                                          <p:endCondLst>
                                            <p:cond evt="onStopAudio" delay="0">
                                              <p:tgtEl>
                                                <p:sldTgt/>
                                              </p:tgtEl>
                                            </p:cond>
                                          </p:endCondLst>
                                        </p:cTn>
                                        <p:tgtEl>
                                          <p:sndTgt r:embed="rId3"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16"/>
                                        </p:tgtEl>
                                      </p:cBhvr>
                                    </p:animEffect>
                                    <p:animScale>
                                      <p:cBhvr>
                                        <p:cTn id="95" dur="250" autoRev="1" fill="hold"/>
                                        <p:tgtEl>
                                          <p:spTgt spid="16"/>
                                        </p:tgtEl>
                                      </p:cBhvr>
                                      <p:by x="105000" y="105000"/>
                                    </p:animScale>
                                  </p:childTnLst>
                                </p:cTn>
                              </p:par>
                            </p:childTnLst>
                          </p:cTn>
                        </p:par>
                      </p:childTnLst>
                    </p:cTn>
                  </p:par>
                </p:childTnLst>
              </p:cTn>
              <p:nextCondLst>
                <p:cond evt="onClick" delay="0">
                  <p:tgtEl>
                    <p:spTgt spid="15"/>
                  </p:tgtEl>
                </p:cond>
              </p:nextCondLst>
            </p:seq>
            <p:seq concurrent="1" nextAc="seek">
              <p:cTn id="96" restart="whenNotActive" fill="hold" evtFilter="cancelBubble" nodeType="interactiveSeq">
                <p:stCondLst>
                  <p:cond evt="onClick" delay="0">
                    <p:tgtEl>
                      <p:spTgt spid="2"/>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5"/>
                                        </p:tgtEl>
                                        <p:attrNameLst>
                                          <p:attrName>style.visibility</p:attrName>
                                        </p:attrNameLst>
                                      </p:cBhvr>
                                      <p:to>
                                        <p:strVal val="visible"/>
                                      </p:to>
                                    </p:set>
                                    <p:anim calcmode="lin" valueType="num">
                                      <p:cBhvr>
                                        <p:cTn id="101" dur="500" fill="hold"/>
                                        <p:tgtEl>
                                          <p:spTgt spid="5"/>
                                        </p:tgtEl>
                                        <p:attrNameLst>
                                          <p:attrName>ppt_w</p:attrName>
                                        </p:attrNameLst>
                                      </p:cBhvr>
                                      <p:tavLst>
                                        <p:tav tm="0">
                                          <p:val>
                                            <p:fltVal val="0"/>
                                          </p:val>
                                        </p:tav>
                                        <p:tav tm="100000">
                                          <p:val>
                                            <p:strVal val="#ppt_w"/>
                                          </p:val>
                                        </p:tav>
                                      </p:tavLst>
                                    </p:anim>
                                    <p:anim calcmode="lin" valueType="num">
                                      <p:cBhvr>
                                        <p:cTn id="102" dur="500" fill="hold"/>
                                        <p:tgtEl>
                                          <p:spTgt spid="5"/>
                                        </p:tgtEl>
                                        <p:attrNameLst>
                                          <p:attrName>ppt_h</p:attrName>
                                        </p:attrNameLst>
                                      </p:cBhvr>
                                      <p:tavLst>
                                        <p:tav tm="0">
                                          <p:val>
                                            <p:fltVal val="0"/>
                                          </p:val>
                                        </p:tav>
                                        <p:tav tm="100000">
                                          <p:val>
                                            <p:strVal val="#ppt_h"/>
                                          </p:val>
                                        </p:tav>
                                      </p:tavLst>
                                    </p:anim>
                                    <p:animEffect transition="in" filter="fade">
                                      <p:cBhvr>
                                        <p:cTn id="103" dur="500"/>
                                        <p:tgtEl>
                                          <p:spTgt spid="5"/>
                                        </p:tgtEl>
                                      </p:cBhvr>
                                    </p:animEffect>
                                  </p:childTnLst>
                                  <p:subTnLst>
                                    <p:audio>
                                      <p:cMediaNode>
                                        <p:cTn display="0" masterRel="sameClick">
                                          <p:stCondLst>
                                            <p:cond evt="begin" delay="0">
                                              <p:tn val="99"/>
                                            </p:cond>
                                          </p:stCondLst>
                                          <p:endCondLst>
                                            <p:cond evt="onStopAudio" delay="0">
                                              <p:tgtEl>
                                                <p:sldTgt/>
                                              </p:tgtEl>
                                            </p:cond>
                                          </p:endCondLst>
                                        </p:cTn>
                                        <p:tgtEl>
                                          <p:sndTgt r:embed="rId3"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5"/>
                                        </p:tgtEl>
                                      </p:cBhvr>
                                    </p:animEffect>
                                    <p:animScale>
                                      <p:cBhvr>
                                        <p:cTn id="106" dur="250" autoRev="1" fill="hold"/>
                                        <p:tgtEl>
                                          <p:spTgt spid="5"/>
                                        </p:tgtEl>
                                      </p:cBhvr>
                                      <p:by x="105000" y="105000"/>
                                    </p:animScale>
                                  </p:childTnLst>
                                </p:cTn>
                              </p:par>
                            </p:childTnLst>
                          </p:cTn>
                        </p:par>
                      </p:childTnLst>
                    </p:cTn>
                  </p:par>
                </p:childTnLst>
              </p:cTn>
              <p:nextCondLst>
                <p:cond evt="onClick" delay="0">
                  <p:tgtEl>
                    <p:spTgt spid="2"/>
                  </p:tgtEl>
                </p:cond>
              </p:nextCondLst>
            </p:seq>
            <p:seq concurrent="1" nextAc="seek">
              <p:cTn id="107" restart="whenNotActive" fill="hold" evtFilter="cancelBubble" nodeType="interactiveSeq">
                <p:stCondLst>
                  <p:cond evt="onClick" delay="0">
                    <p:tgtEl>
                      <p:spTgt spid="4"/>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withEffect">
                                  <p:stCondLst>
                                    <p:cond delay="0"/>
                                  </p:stCondLst>
                                  <p:childTnLst>
                                    <p:set>
                                      <p:cBhvr>
                                        <p:cTn id="111" dur="1" fill="hold">
                                          <p:stCondLst>
                                            <p:cond delay="0"/>
                                          </p:stCondLst>
                                        </p:cTn>
                                        <p:tgtEl>
                                          <p:spTgt spid="6"/>
                                        </p:tgtEl>
                                        <p:attrNameLst>
                                          <p:attrName>style.visibility</p:attrName>
                                        </p:attrNameLst>
                                      </p:cBhvr>
                                      <p:to>
                                        <p:strVal val="visible"/>
                                      </p:to>
                                    </p:set>
                                    <p:anim calcmode="lin" valueType="num">
                                      <p:cBhvr>
                                        <p:cTn id="112" dur="500" fill="hold"/>
                                        <p:tgtEl>
                                          <p:spTgt spid="6"/>
                                        </p:tgtEl>
                                        <p:attrNameLst>
                                          <p:attrName>ppt_w</p:attrName>
                                        </p:attrNameLst>
                                      </p:cBhvr>
                                      <p:tavLst>
                                        <p:tav tm="0">
                                          <p:val>
                                            <p:fltVal val="0"/>
                                          </p:val>
                                        </p:tav>
                                        <p:tav tm="100000">
                                          <p:val>
                                            <p:strVal val="#ppt_w"/>
                                          </p:val>
                                        </p:tav>
                                      </p:tavLst>
                                    </p:anim>
                                    <p:anim calcmode="lin" valueType="num">
                                      <p:cBhvr>
                                        <p:cTn id="113" dur="500" fill="hold"/>
                                        <p:tgtEl>
                                          <p:spTgt spid="6"/>
                                        </p:tgtEl>
                                        <p:attrNameLst>
                                          <p:attrName>ppt_h</p:attrName>
                                        </p:attrNameLst>
                                      </p:cBhvr>
                                      <p:tavLst>
                                        <p:tav tm="0">
                                          <p:val>
                                            <p:fltVal val="0"/>
                                          </p:val>
                                        </p:tav>
                                        <p:tav tm="100000">
                                          <p:val>
                                            <p:strVal val="#ppt_h"/>
                                          </p:val>
                                        </p:tav>
                                      </p:tavLst>
                                    </p:anim>
                                    <p:animEffect transition="in" filter="fade">
                                      <p:cBhvr>
                                        <p:cTn id="114" dur="500"/>
                                        <p:tgtEl>
                                          <p:spTgt spid="6"/>
                                        </p:tgtEl>
                                      </p:cBhvr>
                                    </p:animEffect>
                                  </p:childTnLst>
                                  <p:subTnLst>
                                    <p:audio>
                                      <p:cMediaNode>
                                        <p:cTn display="0" masterRel="sameClick">
                                          <p:stCondLst>
                                            <p:cond evt="begin" delay="0">
                                              <p:tn val="110"/>
                                            </p:cond>
                                          </p:stCondLst>
                                          <p:endCondLst>
                                            <p:cond evt="onStopAudio" delay="0">
                                              <p:tgtEl>
                                                <p:sldTgt/>
                                              </p:tgtEl>
                                            </p:cond>
                                          </p:endCondLst>
                                        </p:cTn>
                                        <p:tgtEl>
                                          <p:sndTgt r:embed="rId3"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6"/>
                                        </p:tgtEl>
                                      </p:cBhvr>
                                    </p:animEffect>
                                    <p:animScale>
                                      <p:cBhvr>
                                        <p:cTn id="117" dur="250" autoRev="1" fill="hold"/>
                                        <p:tgtEl>
                                          <p:spTgt spid="6"/>
                                        </p:tgtEl>
                                      </p:cBhvr>
                                      <p:by x="105000" y="105000"/>
                                    </p:animScale>
                                  </p:childTnLst>
                                </p:cTn>
                              </p:par>
                            </p:childTnLst>
                          </p:cTn>
                        </p:par>
                      </p:childTnLst>
                    </p:cTn>
                  </p:par>
                </p:childTnLst>
              </p:cTn>
              <p:nextCondLst>
                <p:cond evt="onClick" delay="0">
                  <p:tgtEl>
                    <p:spTgt spid="4"/>
                  </p:tgtEl>
                </p:cond>
              </p:nextCondLst>
            </p:seq>
            <p:seq concurrent="1" nextAc="seek">
              <p:cTn id="118" restart="whenNotActive" fill="hold" evtFilter="cancelBubble" nodeType="interactiveSeq">
                <p:stCondLst>
                  <p:cond evt="onClick" delay="0">
                    <p:tgtEl>
                      <p:spTgt spid="9"/>
                    </p:tgtEl>
                  </p:cond>
                </p:stCondLst>
                <p:endSync evt="end" delay="0">
                  <p:rtn val="all"/>
                </p:endSync>
                <p:childTnLst>
                  <p:par>
                    <p:cTn id="119" fill="hold">
                      <p:stCondLst>
                        <p:cond delay="0"/>
                      </p:stCondLst>
                      <p:childTnLst>
                        <p:par>
                          <p:cTn id="120" fill="hold">
                            <p:stCondLst>
                              <p:cond delay="0"/>
                            </p:stCondLst>
                            <p:childTnLst>
                              <p:par>
                                <p:cTn id="121" presetID="53" presetClass="entr" presetSubtype="16" fill="hold" grpId="0" nodeType="withEffect">
                                  <p:stCondLst>
                                    <p:cond delay="0"/>
                                  </p:stCondLst>
                                  <p:childTnLst>
                                    <p:set>
                                      <p:cBhvr>
                                        <p:cTn id="122" dur="1" fill="hold">
                                          <p:stCondLst>
                                            <p:cond delay="0"/>
                                          </p:stCondLst>
                                        </p:cTn>
                                        <p:tgtEl>
                                          <p:spTgt spid="10"/>
                                        </p:tgtEl>
                                        <p:attrNameLst>
                                          <p:attrName>style.visibility</p:attrName>
                                        </p:attrNameLst>
                                      </p:cBhvr>
                                      <p:to>
                                        <p:strVal val="visible"/>
                                      </p:to>
                                    </p:set>
                                    <p:anim calcmode="lin" valueType="num">
                                      <p:cBhvr>
                                        <p:cTn id="123" dur="500" fill="hold"/>
                                        <p:tgtEl>
                                          <p:spTgt spid="10"/>
                                        </p:tgtEl>
                                        <p:attrNameLst>
                                          <p:attrName>ppt_w</p:attrName>
                                        </p:attrNameLst>
                                      </p:cBhvr>
                                      <p:tavLst>
                                        <p:tav tm="0">
                                          <p:val>
                                            <p:fltVal val="0"/>
                                          </p:val>
                                        </p:tav>
                                        <p:tav tm="100000">
                                          <p:val>
                                            <p:strVal val="#ppt_w"/>
                                          </p:val>
                                        </p:tav>
                                      </p:tavLst>
                                    </p:anim>
                                    <p:anim calcmode="lin" valueType="num">
                                      <p:cBhvr>
                                        <p:cTn id="124" dur="500" fill="hold"/>
                                        <p:tgtEl>
                                          <p:spTgt spid="10"/>
                                        </p:tgtEl>
                                        <p:attrNameLst>
                                          <p:attrName>ppt_h</p:attrName>
                                        </p:attrNameLst>
                                      </p:cBhvr>
                                      <p:tavLst>
                                        <p:tav tm="0">
                                          <p:val>
                                            <p:fltVal val="0"/>
                                          </p:val>
                                        </p:tav>
                                        <p:tav tm="100000">
                                          <p:val>
                                            <p:strVal val="#ppt_h"/>
                                          </p:val>
                                        </p:tav>
                                      </p:tavLst>
                                    </p:anim>
                                    <p:animEffect transition="in" filter="fade">
                                      <p:cBhvr>
                                        <p:cTn id="125" dur="500"/>
                                        <p:tgtEl>
                                          <p:spTgt spid="10"/>
                                        </p:tgtEl>
                                      </p:cBhvr>
                                    </p:animEffect>
                                  </p:childTnLst>
                                  <p:subTnLst>
                                    <p:audio>
                                      <p:cMediaNode>
                                        <p:cTn display="0" masterRel="sameClick">
                                          <p:stCondLst>
                                            <p:cond evt="begin" delay="0">
                                              <p:tn val="121"/>
                                            </p:cond>
                                          </p:stCondLst>
                                          <p:endCondLst>
                                            <p:cond evt="onStopAudio" delay="0">
                                              <p:tgtEl>
                                                <p:sldTgt/>
                                              </p:tgtEl>
                                            </p:cond>
                                          </p:endCondLst>
                                        </p:cTn>
                                        <p:tgtEl>
                                          <p:sndTgt r:embed="rId3" name="Bling.wav"/>
                                        </p:tgtEl>
                                      </p:cMediaNode>
                                    </p:audio>
                                  </p:subTnLst>
                                </p:cTn>
                              </p:par>
                              <p:par>
                                <p:cTn id="126" presetID="26" presetClass="emph" presetSubtype="0" fill="hold" grpId="1" nodeType="withEffect">
                                  <p:stCondLst>
                                    <p:cond delay="500"/>
                                  </p:stCondLst>
                                  <p:childTnLst>
                                    <p:animEffect transition="out" filter="fade">
                                      <p:cBhvr>
                                        <p:cTn id="127" dur="500" tmFilter="0, 0; .2, .5; .8, .5; 1, 0"/>
                                        <p:tgtEl>
                                          <p:spTgt spid="10"/>
                                        </p:tgtEl>
                                      </p:cBhvr>
                                    </p:animEffect>
                                    <p:animScale>
                                      <p:cBhvr>
                                        <p:cTn id="128" dur="250" autoRev="1" fill="hold"/>
                                        <p:tgtEl>
                                          <p:spTgt spid="10"/>
                                        </p:tgtEl>
                                      </p:cBhvr>
                                      <p:by x="105000" y="105000"/>
                                    </p:animScale>
                                  </p:childTnLst>
                                </p:cTn>
                              </p:par>
                            </p:childTnLst>
                          </p:cTn>
                        </p:par>
                      </p:childTnLst>
                    </p:cTn>
                  </p:par>
                </p:childTnLst>
              </p:cTn>
              <p:nextCondLst>
                <p:cond evt="onClick" delay="0">
                  <p:tgtEl>
                    <p:spTgt spid="9"/>
                  </p:tgtEl>
                </p:cond>
              </p:nextCondLst>
            </p:seq>
            <p:seq concurrent="1" nextAc="seek">
              <p:cTn id="129" restart="whenNotActive" fill="hold" evtFilter="cancelBubble" nodeType="interactiveSeq">
                <p:stCondLst>
                  <p:cond evt="onClick" delay="0">
                    <p:tgtEl>
                      <p:spTgt spid="17"/>
                    </p:tgtEl>
                  </p:cond>
                </p:stCondLst>
                <p:endSync evt="end" delay="0">
                  <p:rtn val="all"/>
                </p:endSync>
                <p:childTnLst>
                  <p:par>
                    <p:cTn id="130" fill="hold">
                      <p:stCondLst>
                        <p:cond delay="0"/>
                      </p:stCondLst>
                      <p:childTnLst>
                        <p:par>
                          <p:cTn id="131" fill="hold">
                            <p:stCondLst>
                              <p:cond delay="0"/>
                            </p:stCondLst>
                            <p:childTnLst>
                              <p:par>
                                <p:cTn id="132" presetID="53" presetClass="entr" presetSubtype="16" fill="hold" grpId="0" nodeType="withEffect">
                                  <p:stCondLst>
                                    <p:cond delay="0"/>
                                  </p:stCondLst>
                                  <p:childTnLst>
                                    <p:set>
                                      <p:cBhvr>
                                        <p:cTn id="133" dur="1" fill="hold">
                                          <p:stCondLst>
                                            <p:cond delay="0"/>
                                          </p:stCondLst>
                                        </p:cTn>
                                        <p:tgtEl>
                                          <p:spTgt spid="19"/>
                                        </p:tgtEl>
                                        <p:attrNameLst>
                                          <p:attrName>style.visibility</p:attrName>
                                        </p:attrNameLst>
                                      </p:cBhvr>
                                      <p:to>
                                        <p:strVal val="visible"/>
                                      </p:to>
                                    </p:set>
                                    <p:anim calcmode="lin" valueType="num">
                                      <p:cBhvr>
                                        <p:cTn id="134" dur="500" fill="hold"/>
                                        <p:tgtEl>
                                          <p:spTgt spid="19"/>
                                        </p:tgtEl>
                                        <p:attrNameLst>
                                          <p:attrName>ppt_w</p:attrName>
                                        </p:attrNameLst>
                                      </p:cBhvr>
                                      <p:tavLst>
                                        <p:tav tm="0">
                                          <p:val>
                                            <p:fltVal val="0"/>
                                          </p:val>
                                        </p:tav>
                                        <p:tav tm="100000">
                                          <p:val>
                                            <p:strVal val="#ppt_w"/>
                                          </p:val>
                                        </p:tav>
                                      </p:tavLst>
                                    </p:anim>
                                    <p:anim calcmode="lin" valueType="num">
                                      <p:cBhvr>
                                        <p:cTn id="135" dur="500" fill="hold"/>
                                        <p:tgtEl>
                                          <p:spTgt spid="19"/>
                                        </p:tgtEl>
                                        <p:attrNameLst>
                                          <p:attrName>ppt_h</p:attrName>
                                        </p:attrNameLst>
                                      </p:cBhvr>
                                      <p:tavLst>
                                        <p:tav tm="0">
                                          <p:val>
                                            <p:fltVal val="0"/>
                                          </p:val>
                                        </p:tav>
                                        <p:tav tm="100000">
                                          <p:val>
                                            <p:strVal val="#ppt_h"/>
                                          </p:val>
                                        </p:tav>
                                      </p:tavLst>
                                    </p:anim>
                                    <p:animEffect transition="in" filter="fade">
                                      <p:cBhvr>
                                        <p:cTn id="136" dur="500"/>
                                        <p:tgtEl>
                                          <p:spTgt spid="19"/>
                                        </p:tgtEl>
                                      </p:cBhvr>
                                    </p:animEffect>
                                  </p:childTnLst>
                                  <p:subTnLst>
                                    <p:audio>
                                      <p:cMediaNode>
                                        <p:cTn display="0" masterRel="sameClick">
                                          <p:stCondLst>
                                            <p:cond evt="begin" delay="0">
                                              <p:tn val="132"/>
                                            </p:cond>
                                          </p:stCondLst>
                                          <p:endCondLst>
                                            <p:cond evt="onStopAudio" delay="0">
                                              <p:tgtEl>
                                                <p:sldTgt/>
                                              </p:tgtEl>
                                            </p:cond>
                                          </p:endCondLst>
                                        </p:cTn>
                                        <p:tgtEl>
                                          <p:sndTgt r:embed="rId3" name="Bling.wav"/>
                                        </p:tgtEl>
                                      </p:cMediaNode>
                                    </p:audio>
                                  </p:subTnLst>
                                </p:cTn>
                              </p:par>
                              <p:par>
                                <p:cTn id="137" presetID="26" presetClass="emph" presetSubtype="0" fill="hold" grpId="1" nodeType="withEffect">
                                  <p:stCondLst>
                                    <p:cond delay="500"/>
                                  </p:stCondLst>
                                  <p:childTnLst>
                                    <p:animEffect transition="out" filter="fade">
                                      <p:cBhvr>
                                        <p:cTn id="138" dur="500" tmFilter="0, 0; .2, .5; .8, .5; 1, 0"/>
                                        <p:tgtEl>
                                          <p:spTgt spid="19"/>
                                        </p:tgtEl>
                                      </p:cBhvr>
                                    </p:animEffect>
                                    <p:animScale>
                                      <p:cBhvr>
                                        <p:cTn id="139" dur="250" autoRev="1" fill="hold"/>
                                        <p:tgtEl>
                                          <p:spTgt spid="19"/>
                                        </p:tgtEl>
                                      </p:cBhvr>
                                      <p:by x="105000" y="105000"/>
                                    </p:animScale>
                                  </p:childTnLst>
                                </p:cTn>
                              </p:par>
                            </p:childTnLst>
                          </p:cTn>
                        </p:par>
                      </p:childTnLst>
                    </p:cTn>
                  </p:par>
                </p:childTnLst>
              </p:cTn>
              <p:nextCondLst>
                <p:cond evt="onClick" delay="0">
                  <p:tgtEl>
                    <p:spTgt spid="17"/>
                  </p:tgtEl>
                </p:cond>
              </p:nextCondLst>
            </p:seq>
            <p:seq concurrent="1" nextAc="seek">
              <p:cTn id="140" restart="whenNotActive" fill="hold" evtFilter="cancelBubble" nodeType="interactiveSeq">
                <p:stCondLst>
                  <p:cond evt="onClick" delay="0">
                    <p:tgtEl>
                      <p:spTgt spid="18"/>
                    </p:tgtEl>
                  </p:cond>
                </p:stCondLst>
                <p:endSync evt="end" delay="0">
                  <p:rtn val="all"/>
                </p:endSync>
                <p:childTnLst>
                  <p:par>
                    <p:cTn id="141" fill="hold">
                      <p:stCondLst>
                        <p:cond delay="0"/>
                      </p:stCondLst>
                      <p:childTnLst>
                        <p:par>
                          <p:cTn id="142" fill="hold">
                            <p:stCondLst>
                              <p:cond delay="0"/>
                            </p:stCondLst>
                            <p:childTnLst>
                              <p:par>
                                <p:cTn id="143" presetID="53" presetClass="entr" presetSubtype="16" fill="hold" grpId="0" nodeType="withEffect">
                                  <p:stCondLst>
                                    <p:cond delay="0"/>
                                  </p:stCondLst>
                                  <p:childTnLst>
                                    <p:set>
                                      <p:cBhvr>
                                        <p:cTn id="144" dur="1" fill="hold">
                                          <p:stCondLst>
                                            <p:cond delay="0"/>
                                          </p:stCondLst>
                                        </p:cTn>
                                        <p:tgtEl>
                                          <p:spTgt spid="20"/>
                                        </p:tgtEl>
                                        <p:attrNameLst>
                                          <p:attrName>style.visibility</p:attrName>
                                        </p:attrNameLst>
                                      </p:cBhvr>
                                      <p:to>
                                        <p:strVal val="visible"/>
                                      </p:to>
                                    </p:set>
                                    <p:anim calcmode="lin" valueType="num">
                                      <p:cBhvr>
                                        <p:cTn id="145" dur="500" fill="hold"/>
                                        <p:tgtEl>
                                          <p:spTgt spid="20"/>
                                        </p:tgtEl>
                                        <p:attrNameLst>
                                          <p:attrName>ppt_w</p:attrName>
                                        </p:attrNameLst>
                                      </p:cBhvr>
                                      <p:tavLst>
                                        <p:tav tm="0">
                                          <p:val>
                                            <p:fltVal val="0"/>
                                          </p:val>
                                        </p:tav>
                                        <p:tav tm="100000">
                                          <p:val>
                                            <p:strVal val="#ppt_w"/>
                                          </p:val>
                                        </p:tav>
                                      </p:tavLst>
                                    </p:anim>
                                    <p:anim calcmode="lin" valueType="num">
                                      <p:cBhvr>
                                        <p:cTn id="146" dur="500" fill="hold"/>
                                        <p:tgtEl>
                                          <p:spTgt spid="20"/>
                                        </p:tgtEl>
                                        <p:attrNameLst>
                                          <p:attrName>ppt_h</p:attrName>
                                        </p:attrNameLst>
                                      </p:cBhvr>
                                      <p:tavLst>
                                        <p:tav tm="0">
                                          <p:val>
                                            <p:fltVal val="0"/>
                                          </p:val>
                                        </p:tav>
                                        <p:tav tm="100000">
                                          <p:val>
                                            <p:strVal val="#ppt_h"/>
                                          </p:val>
                                        </p:tav>
                                      </p:tavLst>
                                    </p:anim>
                                    <p:animEffect transition="in" filter="fade">
                                      <p:cBhvr>
                                        <p:cTn id="147" dur="500"/>
                                        <p:tgtEl>
                                          <p:spTgt spid="20"/>
                                        </p:tgtEl>
                                      </p:cBhvr>
                                    </p:animEffect>
                                  </p:childTnLst>
                                  <p:subTnLst>
                                    <p:audio>
                                      <p:cMediaNode>
                                        <p:cTn display="0" masterRel="sameClick">
                                          <p:stCondLst>
                                            <p:cond evt="begin" delay="0">
                                              <p:tn val="143"/>
                                            </p:cond>
                                          </p:stCondLst>
                                          <p:endCondLst>
                                            <p:cond evt="onStopAudio" delay="0">
                                              <p:tgtEl>
                                                <p:sldTgt/>
                                              </p:tgtEl>
                                            </p:cond>
                                          </p:endCondLst>
                                        </p:cTn>
                                        <p:tgtEl>
                                          <p:sndTgt r:embed="rId3" name="Bling.wav"/>
                                        </p:tgtEl>
                                      </p:cMediaNode>
                                    </p:audio>
                                  </p:subTnLst>
                                </p:cTn>
                              </p:par>
                              <p:par>
                                <p:cTn id="148" presetID="26" presetClass="emph" presetSubtype="0" fill="hold" grpId="1" nodeType="withEffect">
                                  <p:stCondLst>
                                    <p:cond delay="500"/>
                                  </p:stCondLst>
                                  <p:childTnLst>
                                    <p:animEffect transition="out" filter="fade">
                                      <p:cBhvr>
                                        <p:cTn id="149" dur="500" tmFilter="0, 0; .2, .5; .8, .5; 1, 0"/>
                                        <p:tgtEl>
                                          <p:spTgt spid="20"/>
                                        </p:tgtEl>
                                      </p:cBhvr>
                                    </p:animEffect>
                                    <p:animScale>
                                      <p:cBhvr>
                                        <p:cTn id="150" dur="250" autoRev="1" fill="hold"/>
                                        <p:tgtEl>
                                          <p:spTgt spid="20"/>
                                        </p:tgtEl>
                                      </p:cBhvr>
                                      <p:by x="105000" y="105000"/>
                                    </p:animScale>
                                  </p:childTnLst>
                                </p:cTn>
                              </p:par>
                            </p:childTnLst>
                          </p:cTn>
                        </p:par>
                      </p:childTnLst>
                    </p:cTn>
                  </p:par>
                </p:childTnLst>
              </p:cTn>
              <p:nextCondLst>
                <p:cond evt="onClick" delay="0">
                  <p:tgtEl>
                    <p:spTgt spid="18"/>
                  </p:tgtEl>
                </p:cond>
              </p:nextCondLst>
            </p:seq>
          </p:childTnLst>
        </p:cTn>
      </p:par>
    </p:tnLst>
    <p:bldLst>
      <p:bldP spid="13" grpId="0"/>
      <p:bldP spid="13" grpId="1"/>
      <p:bldP spid="14" grpId="0"/>
      <p:bldP spid="14" grpId="1"/>
      <p:bldP spid="16" grpId="0"/>
      <p:bldP spid="16" grpId="1"/>
      <p:bldP spid="5" grpId="0"/>
      <p:bldP spid="5" grpId="1"/>
      <p:bldP spid="6" grpId="0"/>
      <p:bldP spid="6" grpId="1"/>
      <p:bldP spid="10" grpId="0"/>
      <p:bldP spid="10" grpId="1"/>
      <p:bldP spid="19" grpId="0"/>
      <p:bldP spid="19" grpId="1"/>
      <p:bldP spid="20" grpId="0"/>
      <p:bldP spid="20"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1">
      <a:majorFont>
        <a:latin typeface="A3.Jovis-BebasNeueBold-San"/>
        <a:ea typeface=""/>
        <a:cs typeface=""/>
      </a:majorFont>
      <a:minorFont>
        <a:latin typeface="A2.Jovis-WorkSansRegular-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7659EF5A-FD9E-425A-8F82-50E2D030EDC7}" vid="{090C157F-BD6E-464A-97B5-93A918A24BB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TotalTime>
  <Words>3020</Words>
  <Application>Microsoft Office PowerPoint</Application>
  <PresentationFormat>Custom</PresentationFormat>
  <Paragraphs>323</Paragraphs>
  <Slides>40</Slides>
  <Notes>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40</vt:i4>
      </vt:variant>
    </vt:vector>
  </HeadingPairs>
  <TitlesOfParts>
    <vt:vector size="47" baseType="lpstr">
      <vt:lpstr>Calibri</vt:lpstr>
      <vt:lpstr>Averta Std ExtraBold</vt:lpstr>
      <vt:lpstr>Arial</vt:lpstr>
      <vt:lpstr>A2.Jovis-WorkSansRegular-San</vt:lpstr>
      <vt:lpstr>A3.Jovis-BebasNeueBold-San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34* HỆ THẦN KINH VÀ CÁC GIÁC QUAN Ở NGƯỜI</dc:title>
  <cp:lastModifiedBy>dr.phh2907@gmail.com</cp:lastModifiedBy>
  <cp:revision>10</cp:revision>
  <dcterms:created xsi:type="dcterms:W3CDTF">2006-08-16T00:00:00Z</dcterms:created>
  <dcterms:modified xsi:type="dcterms:W3CDTF">2023-06-27T15:44:53Z</dcterms:modified>
  <dc:identifier>DAFhqdCnesQ</dc:identifier>
</cp:coreProperties>
</file>