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4"/>
  </p:notesMasterIdLst>
  <p:sldIdLst>
    <p:sldId id="256" r:id="rId3"/>
    <p:sldId id="287" r:id="rId4"/>
    <p:sldId id="288" r:id="rId5"/>
    <p:sldId id="289" r:id="rId6"/>
    <p:sldId id="290" r:id="rId7"/>
    <p:sldId id="291" r:id="rId8"/>
    <p:sldId id="292" r:id="rId9"/>
    <p:sldId id="293" r:id="rId10"/>
    <p:sldId id="294" r:id="rId11"/>
    <p:sldId id="295" r:id="rId12"/>
    <p:sldId id="29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Lst>
  <p:sldSz cx="12188825" cy="6858000"/>
  <p:notesSz cx="6858000" cy="9144000"/>
  <p:embeddedFontLst>
    <p:embeddedFont>
      <p:font typeface="A2.Jovis-WorkSansRegular-San" panose="020B0604020202020204" charset="0"/>
      <p:regular r:id="rId45"/>
    </p:embeddedFont>
    <p:embeddedFont>
      <p:font typeface="A3.Jovis-BebasNeueBold-San" panose="020B0604020202020204" charset="0"/>
      <p:bold r:id="rId46"/>
    </p:embeddedFont>
    <p:embeddedFont>
      <p:font typeface="Averta Std ExtraBold" panose="00000900000000000000" charset="0"/>
      <p:bold r:id="rId47"/>
      <p:boldItalic r:id="rId48"/>
    </p:embeddedFont>
    <p:embeddedFont>
      <p:font typeface="Calibri" panose="020F0502020204030204" pitchFamily="34" charset="0"/>
      <p:regular r:id="rId49"/>
      <p:bold r:id="rId50"/>
      <p:italic r:id="rId51"/>
      <p:boldItalic r:id="rId52"/>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101" d="100"/>
          <a:sy n="101" d="100"/>
        </p:scale>
        <p:origin x="72" y="114"/>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7.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BD7A59-EE83-408F-9288-2CD8CCC30EFE}" type="datetimeFigureOut">
              <a:rPr lang="en-US" smtClean="0"/>
              <a:t>6/27/2023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CBE09-9802-4534-A4D3-6099312F155D}" type="slidenum">
              <a:rPr lang="en-US" smtClean="0"/>
              <a:t>‹#›</a:t>
            </a:fld>
            <a:endParaRPr lang="en-US"/>
          </a:p>
        </p:txBody>
      </p:sp>
    </p:spTree>
    <p:extLst>
      <p:ext uri="{BB962C8B-B14F-4D97-AF65-F5344CB8AC3E}">
        <p14:creationId xmlns:p14="http://schemas.microsoft.com/office/powerpoint/2010/main" val="2351379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760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328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358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219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192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154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621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a:t>Click to edit Master title style</a:t>
            </a:r>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6/27/2023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678928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6/27/2023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700957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6/27/2023</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328889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6/27/2023</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00660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6/27/2023</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280095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a:t>Click to edit Master title style</a:t>
            </a:r>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6/27/2023</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6/27/2023</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26614694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sldNum="0" hdr="0" ftr="0" dt="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audio" Target="../media/audio1.wav"/><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6.xml"/><Relationship Id="rId16"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27.png"/><Relationship Id="rId5" Type="http://schemas.openxmlformats.org/officeDocument/2006/relationships/image" Target="../media/image22.sv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 Id="rId1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audio" Target="../media/audio1.wav"/><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7.xml"/><Relationship Id="rId16"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27.png"/><Relationship Id="rId5" Type="http://schemas.openxmlformats.org/officeDocument/2006/relationships/image" Target="../media/image22.sv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 Id="rId1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sv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svg"/><Relationship Id="rId12" Type="http://schemas.openxmlformats.org/officeDocument/2006/relationships/image" Target="../media/image5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svg"/><Relationship Id="rId9" Type="http://schemas.openxmlformats.org/officeDocument/2006/relationships/image" Target="../media/image47.sv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50.svg"/><Relationship Id="rId5" Type="http://schemas.openxmlformats.org/officeDocument/2006/relationships/image" Target="../media/image43.png"/><Relationship Id="rId10" Type="http://schemas.openxmlformats.org/officeDocument/2006/relationships/image" Target="../media/image49.png"/><Relationship Id="rId4" Type="http://schemas.openxmlformats.org/officeDocument/2006/relationships/image" Target="../media/image42.svg"/><Relationship Id="rId9" Type="http://schemas.openxmlformats.org/officeDocument/2006/relationships/image" Target="../media/image47.sv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50.svg"/><Relationship Id="rId5" Type="http://schemas.openxmlformats.org/officeDocument/2006/relationships/image" Target="../media/image43.png"/><Relationship Id="rId10" Type="http://schemas.openxmlformats.org/officeDocument/2006/relationships/image" Target="../media/image49.png"/><Relationship Id="rId4" Type="http://schemas.openxmlformats.org/officeDocument/2006/relationships/image" Target="../media/image42.svg"/><Relationship Id="rId9" Type="http://schemas.openxmlformats.org/officeDocument/2006/relationships/image" Target="../media/image47.sv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2.svg"/><Relationship Id="rId3" Type="http://schemas.openxmlformats.org/officeDocument/2006/relationships/image" Target="../media/image41.png"/><Relationship Id="rId7" Type="http://schemas.openxmlformats.org/officeDocument/2006/relationships/image" Target="../media/image45.svg"/><Relationship Id="rId12" Type="http://schemas.openxmlformats.org/officeDocument/2006/relationships/image" Target="../media/image5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50.svg"/><Relationship Id="rId5" Type="http://schemas.openxmlformats.org/officeDocument/2006/relationships/image" Target="../media/image43.png"/><Relationship Id="rId10" Type="http://schemas.openxmlformats.org/officeDocument/2006/relationships/image" Target="../media/image49.png"/><Relationship Id="rId4" Type="http://schemas.openxmlformats.org/officeDocument/2006/relationships/image" Target="../media/image42.svg"/><Relationship Id="rId9" Type="http://schemas.openxmlformats.org/officeDocument/2006/relationships/image" Target="../media/image47.sv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4.svg"/><Relationship Id="rId3" Type="http://schemas.openxmlformats.org/officeDocument/2006/relationships/image" Target="../media/image41.png"/><Relationship Id="rId7" Type="http://schemas.openxmlformats.org/officeDocument/2006/relationships/image" Target="../media/image45.svg"/><Relationship Id="rId12" Type="http://schemas.openxmlformats.org/officeDocument/2006/relationships/image" Target="../media/image53.png"/><Relationship Id="rId17" Type="http://schemas.openxmlformats.org/officeDocument/2006/relationships/image" Target="../media/image56.svg"/><Relationship Id="rId2" Type="http://schemas.openxmlformats.org/officeDocument/2006/relationships/image" Target="../media/image1.jpeg"/><Relationship Id="rId16"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50.svg"/><Relationship Id="rId5" Type="http://schemas.openxmlformats.org/officeDocument/2006/relationships/image" Target="../media/image43.png"/><Relationship Id="rId15" Type="http://schemas.openxmlformats.org/officeDocument/2006/relationships/image" Target="../media/image52.svg"/><Relationship Id="rId10" Type="http://schemas.openxmlformats.org/officeDocument/2006/relationships/image" Target="../media/image49.png"/><Relationship Id="rId4" Type="http://schemas.openxmlformats.org/officeDocument/2006/relationships/image" Target="../media/image42.svg"/><Relationship Id="rId9" Type="http://schemas.openxmlformats.org/officeDocument/2006/relationships/image" Target="../media/image47.svg"/><Relationship Id="rId1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2.svg"/></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1.png"/><Relationship Id="rId7" Type="http://schemas.openxmlformats.org/officeDocument/2006/relationships/image" Target="../media/image5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0.svg"/><Relationship Id="rId11" Type="http://schemas.openxmlformats.org/officeDocument/2006/relationships/image" Target="../media/image62.svg"/><Relationship Id="rId5" Type="http://schemas.openxmlformats.org/officeDocument/2006/relationships/image" Target="../media/image49.png"/><Relationship Id="rId10" Type="http://schemas.openxmlformats.org/officeDocument/2006/relationships/image" Target="../media/image61.png"/><Relationship Id="rId4" Type="http://schemas.openxmlformats.org/officeDocument/2006/relationships/image" Target="../media/image42.svg"/><Relationship Id="rId9" Type="http://schemas.openxmlformats.org/officeDocument/2006/relationships/image" Target="../media/image60.sv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5" Type="http://schemas.openxmlformats.org/officeDocument/2006/relationships/image" Target="../media/image14.gif"/><Relationship Id="rId4" Type="http://schemas.openxmlformats.org/officeDocument/2006/relationships/image" Target="../media/image13.gif"/></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2.svg"/></Relationships>
</file>

<file path=ppt/slides/_rels/slide21.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41.png"/><Relationship Id="rId7" Type="http://schemas.openxmlformats.org/officeDocument/2006/relationships/image" Target="../media/image6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2.svg"/><Relationship Id="rId9" Type="http://schemas.openxmlformats.org/officeDocument/2006/relationships/image" Target="../media/image65.jpeg"/></Relationships>
</file>

<file path=ppt/slides/_rels/slide22.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41.png"/><Relationship Id="rId7" Type="http://schemas.openxmlformats.org/officeDocument/2006/relationships/image" Target="../media/image6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2.svg"/><Relationship Id="rId9" Type="http://schemas.openxmlformats.org/officeDocument/2006/relationships/image" Target="../media/image66.jpeg"/></Relationships>
</file>

<file path=ppt/slides/_rels/slide23.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41.png"/><Relationship Id="rId7" Type="http://schemas.openxmlformats.org/officeDocument/2006/relationships/image" Target="../media/image6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2.svg"/><Relationship Id="rId9" Type="http://schemas.openxmlformats.org/officeDocument/2006/relationships/image" Target="../media/image69.jpe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70.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2.sv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7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42.svg"/></Relationships>
</file>

<file path=ppt/slides/_rels/slide26.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svg"/><Relationship Id="rId3" Type="http://schemas.openxmlformats.org/officeDocument/2006/relationships/image" Target="../media/image41.png"/><Relationship Id="rId7" Type="http://schemas.openxmlformats.org/officeDocument/2006/relationships/image" Target="../media/image75.svg"/><Relationship Id="rId12" Type="http://schemas.openxmlformats.org/officeDocument/2006/relationships/image" Target="../media/image8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79.svg"/><Relationship Id="rId5" Type="http://schemas.openxmlformats.org/officeDocument/2006/relationships/image" Target="../media/image71.png"/><Relationship Id="rId15" Type="http://schemas.openxmlformats.org/officeDocument/2006/relationships/image" Target="../media/image83.svg"/><Relationship Id="rId10" Type="http://schemas.openxmlformats.org/officeDocument/2006/relationships/image" Target="../media/image78.png"/><Relationship Id="rId4" Type="http://schemas.openxmlformats.org/officeDocument/2006/relationships/image" Target="../media/image42.svg"/><Relationship Id="rId9" Type="http://schemas.openxmlformats.org/officeDocument/2006/relationships/image" Target="../media/image77.svg"/><Relationship Id="rId1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71.png"/><Relationship Id="rId4" Type="http://schemas.openxmlformats.org/officeDocument/2006/relationships/image" Target="../media/image42.svg"/></Relationships>
</file>

<file path=ppt/slides/_rels/slide2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41.png"/><Relationship Id="rId7" Type="http://schemas.openxmlformats.org/officeDocument/2006/relationships/image" Target="../media/image8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5.jpeg"/><Relationship Id="rId11" Type="http://schemas.openxmlformats.org/officeDocument/2006/relationships/image" Target="../media/image90.svg"/><Relationship Id="rId5" Type="http://schemas.openxmlformats.org/officeDocument/2006/relationships/image" Target="../media/image71.png"/><Relationship Id="rId10" Type="http://schemas.openxmlformats.org/officeDocument/2006/relationships/image" Target="../media/image89.png"/><Relationship Id="rId4" Type="http://schemas.openxmlformats.org/officeDocument/2006/relationships/image" Target="../media/image42.svg"/><Relationship Id="rId9" Type="http://schemas.openxmlformats.org/officeDocument/2006/relationships/image" Target="../media/image88.svg"/></Relationships>
</file>

<file path=ppt/slides/_rels/slide29.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svg"/><Relationship Id="rId18" Type="http://schemas.openxmlformats.org/officeDocument/2006/relationships/image" Target="../media/image103.png"/><Relationship Id="rId3" Type="http://schemas.openxmlformats.org/officeDocument/2006/relationships/image" Target="../media/image41.png"/><Relationship Id="rId7" Type="http://schemas.openxmlformats.org/officeDocument/2006/relationships/image" Target="../media/image92.svg"/><Relationship Id="rId12" Type="http://schemas.openxmlformats.org/officeDocument/2006/relationships/image" Target="../media/image97.png"/><Relationship Id="rId17" Type="http://schemas.openxmlformats.org/officeDocument/2006/relationships/image" Target="../media/image102.svg"/><Relationship Id="rId2" Type="http://schemas.openxmlformats.org/officeDocument/2006/relationships/image" Target="../media/image1.jpeg"/><Relationship Id="rId16"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71.png"/><Relationship Id="rId15" Type="http://schemas.openxmlformats.org/officeDocument/2006/relationships/image" Target="../media/image100.svg"/><Relationship Id="rId10" Type="http://schemas.openxmlformats.org/officeDocument/2006/relationships/image" Target="../media/image95.svg"/><Relationship Id="rId19" Type="http://schemas.openxmlformats.org/officeDocument/2006/relationships/image" Target="../media/image104.svg"/><Relationship Id="rId4" Type="http://schemas.openxmlformats.org/officeDocument/2006/relationships/image" Target="../media/image42.svg"/><Relationship Id="rId9" Type="http://schemas.openxmlformats.org/officeDocument/2006/relationships/image" Target="../media/image94.png"/><Relationship Id="rId14" Type="http://schemas.openxmlformats.org/officeDocument/2006/relationships/image" Target="../media/image99.png"/></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8.xml"/><Relationship Id="rId3" Type="http://schemas.openxmlformats.org/officeDocument/2006/relationships/audio" Target="../media/audio1.wav"/><Relationship Id="rId7" Type="http://schemas.openxmlformats.org/officeDocument/2006/relationships/image" Target="../media/image18.png"/><Relationship Id="rId12" Type="http://schemas.openxmlformats.org/officeDocument/2006/relationships/slide" Target="slide5.xml"/><Relationship Id="rId2" Type="http://schemas.openxmlformats.org/officeDocument/2006/relationships/notesSlide" Target="../notesSlides/notesSlide1.xml"/><Relationship Id="rId16" Type="http://schemas.openxmlformats.org/officeDocument/2006/relationships/slide" Target="slide11.xml"/><Relationship Id="rId1" Type="http://schemas.openxmlformats.org/officeDocument/2006/relationships/slideLayout" Target="../slideLayouts/slideLayout12.xml"/><Relationship Id="rId6" Type="http://schemas.openxmlformats.org/officeDocument/2006/relationships/image" Target="../media/image17.png"/><Relationship Id="rId11" Type="http://schemas.openxmlformats.org/officeDocument/2006/relationships/slide" Target="slide6.xml"/><Relationship Id="rId5" Type="http://schemas.openxmlformats.org/officeDocument/2006/relationships/image" Target="../media/image16.svg"/><Relationship Id="rId15" Type="http://schemas.openxmlformats.org/officeDocument/2006/relationships/slide" Target="slide10.xml"/><Relationship Id="rId10" Type="http://schemas.openxmlformats.org/officeDocument/2006/relationships/image" Target="../media/image20.sv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slide" Target="slide9.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0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71.png"/><Relationship Id="rId4" Type="http://schemas.openxmlformats.org/officeDocument/2006/relationships/image" Target="../media/image42.sv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0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71.png"/><Relationship Id="rId4" Type="http://schemas.openxmlformats.org/officeDocument/2006/relationships/image" Target="../media/image42.sv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0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71.png"/><Relationship Id="rId4" Type="http://schemas.openxmlformats.org/officeDocument/2006/relationships/image" Target="../media/image42.svg"/></Relationships>
</file>

<file path=ppt/slides/_rels/slide33.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41.png"/><Relationship Id="rId7" Type="http://schemas.openxmlformats.org/officeDocument/2006/relationships/image" Target="../media/image64.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71.png"/><Relationship Id="rId4" Type="http://schemas.openxmlformats.org/officeDocument/2006/relationships/image" Target="../media/image42.sv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64.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71.png"/><Relationship Id="rId4" Type="http://schemas.openxmlformats.org/officeDocument/2006/relationships/image" Target="../media/image42.svg"/></Relationships>
</file>

<file path=ppt/slides/_rels/slide3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41.png"/><Relationship Id="rId7" Type="http://schemas.openxmlformats.org/officeDocument/2006/relationships/image" Target="../media/image1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42.svg"/><Relationship Id="rId9" Type="http://schemas.openxmlformats.org/officeDocument/2006/relationships/image" Target="../media/image112.png"/></Relationships>
</file>

<file path=ppt/slides/_rels/slide36.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41.png"/><Relationship Id="rId7" Type="http://schemas.openxmlformats.org/officeDocument/2006/relationships/image" Target="../media/image114.png"/><Relationship Id="rId12" Type="http://schemas.openxmlformats.org/officeDocument/2006/relationships/image" Target="../media/image11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3.jpeg"/><Relationship Id="rId11" Type="http://schemas.openxmlformats.org/officeDocument/2006/relationships/image" Target="../media/image118.png"/><Relationship Id="rId5" Type="http://schemas.openxmlformats.org/officeDocument/2006/relationships/image" Target="../media/image110.png"/><Relationship Id="rId10" Type="http://schemas.openxmlformats.org/officeDocument/2006/relationships/image" Target="../media/image117.svg"/><Relationship Id="rId4" Type="http://schemas.openxmlformats.org/officeDocument/2006/relationships/image" Target="../media/image42.svg"/><Relationship Id="rId9" Type="http://schemas.openxmlformats.org/officeDocument/2006/relationships/image" Target="../media/image116.png"/></Relationships>
</file>

<file path=ppt/slides/_rels/slide37.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image" Target="../media/image41.png"/><Relationship Id="rId7" Type="http://schemas.openxmlformats.org/officeDocument/2006/relationships/image" Target="../media/image12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0.jpeg"/><Relationship Id="rId5" Type="http://schemas.openxmlformats.org/officeDocument/2006/relationships/image" Target="../media/image110.png"/><Relationship Id="rId10" Type="http://schemas.openxmlformats.org/officeDocument/2006/relationships/image" Target="../media/image124.svg"/><Relationship Id="rId4" Type="http://schemas.openxmlformats.org/officeDocument/2006/relationships/image" Target="../media/image42.svg"/><Relationship Id="rId9" Type="http://schemas.openxmlformats.org/officeDocument/2006/relationships/image" Target="../media/image123.png"/></Relationships>
</file>

<file path=ppt/slides/_rels/slide38.xml.rels><?xml version="1.0" encoding="UTF-8" standalone="yes"?>
<Relationships xmlns="http://schemas.openxmlformats.org/package/2006/relationships"><Relationship Id="rId8" Type="http://schemas.openxmlformats.org/officeDocument/2006/relationships/image" Target="../media/image127.svg"/><Relationship Id="rId3" Type="http://schemas.openxmlformats.org/officeDocument/2006/relationships/image" Target="../media/image41.png"/><Relationship Id="rId7" Type="http://schemas.openxmlformats.org/officeDocument/2006/relationships/image" Target="../media/image12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10.png"/><Relationship Id="rId4" Type="http://schemas.openxmlformats.org/officeDocument/2006/relationships/image" Target="../media/image42.svg"/></Relationships>
</file>

<file path=ppt/slides/_rels/slide39.xml.rels><?xml version="1.0" encoding="UTF-8" standalone="yes"?>
<Relationships xmlns="http://schemas.openxmlformats.org/package/2006/relationships"><Relationship Id="rId8" Type="http://schemas.openxmlformats.org/officeDocument/2006/relationships/image" Target="../media/image117.svg"/><Relationship Id="rId3" Type="http://schemas.openxmlformats.org/officeDocument/2006/relationships/image" Target="../media/image41.png"/><Relationship Id="rId7" Type="http://schemas.openxmlformats.org/officeDocument/2006/relationships/image" Target="../media/image116.png"/><Relationship Id="rId12" Type="http://schemas.openxmlformats.org/officeDocument/2006/relationships/image" Target="../media/image11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4.png"/><Relationship Id="rId11" Type="http://schemas.openxmlformats.org/officeDocument/2006/relationships/image" Target="../media/image118.png"/><Relationship Id="rId5" Type="http://schemas.openxmlformats.org/officeDocument/2006/relationships/image" Target="../media/image110.png"/><Relationship Id="rId10" Type="http://schemas.openxmlformats.org/officeDocument/2006/relationships/image" Target="../media/image129.svg"/><Relationship Id="rId4" Type="http://schemas.openxmlformats.org/officeDocument/2006/relationships/image" Target="../media/image42.svg"/><Relationship Id="rId9" Type="http://schemas.openxmlformats.org/officeDocument/2006/relationships/image" Target="../media/image128.pn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audio" Target="../media/audio1.wav"/><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2.xml"/><Relationship Id="rId16"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27.png"/><Relationship Id="rId5" Type="http://schemas.openxmlformats.org/officeDocument/2006/relationships/image" Target="../media/image22.sv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 Id="rId14" Type="http://schemas.openxmlformats.org/officeDocument/2006/relationships/image" Target="../media/image30.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10.png"/><Relationship Id="rId4" Type="http://schemas.openxmlformats.org/officeDocument/2006/relationships/image" Target="../media/image42.sv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1.png"/><Relationship Id="rId7" Type="http://schemas.openxmlformats.org/officeDocument/2006/relationships/image" Target="../media/image24.sv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audio" Target="../media/audio1.wav"/><Relationship Id="rId16"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slide" Target="slide3.xml"/><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2.svg"/><Relationship Id="rId9" Type="http://schemas.openxmlformats.org/officeDocument/2006/relationships/image" Target="../media/image26.png"/><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1.png"/><Relationship Id="rId7" Type="http://schemas.openxmlformats.org/officeDocument/2006/relationships/image" Target="../media/image24.sv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audio" Target="../media/audio1.wav"/><Relationship Id="rId16"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slide" Target="slide3.xml"/><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2.svg"/><Relationship Id="rId9" Type="http://schemas.openxmlformats.org/officeDocument/2006/relationships/image" Target="../media/image26.png"/><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audio" Target="../media/audio1.wav"/><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3.xml"/><Relationship Id="rId16"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27.png"/><Relationship Id="rId5" Type="http://schemas.openxmlformats.org/officeDocument/2006/relationships/image" Target="../media/image22.sv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audio" Target="../media/audio1.wav"/><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4.xml"/><Relationship Id="rId16"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27.png"/><Relationship Id="rId5" Type="http://schemas.openxmlformats.org/officeDocument/2006/relationships/image" Target="../media/image22.sv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 Id="rId1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audio" Target="../media/audio1.wav"/><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5.xml"/><Relationship Id="rId16"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27.png"/><Relationship Id="rId5" Type="http://schemas.openxmlformats.org/officeDocument/2006/relationships/image" Target="../media/image22.sv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 Id="rId1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5288173" cy="6858000"/>
            <a:chOff x="0" y="0"/>
            <a:chExt cx="10579100" cy="13716000"/>
          </a:xfrm>
        </p:grpSpPr>
        <p:pic>
          <p:nvPicPr>
            <p:cNvPr id="4" name="Picture 4"/>
            <p:cNvPicPr>
              <a:picLocks noChangeAspect="1"/>
            </p:cNvPicPr>
            <p:nvPr/>
          </p:nvPicPr>
          <p:blipFill>
            <a:blip r:embed="rId3"/>
            <a:srcRect b="15564"/>
            <a:stretch>
              <a:fillRect/>
            </a:stretch>
          </p:blipFill>
          <p:spPr>
            <a:xfrm>
              <a:off x="0" y="0"/>
              <a:ext cx="10579100" cy="13716000"/>
            </a:xfrm>
            <a:prstGeom prst="rect">
              <a:avLst/>
            </a:prstGeom>
          </p:spPr>
        </p:pic>
      </p:grpSp>
      <p:grpSp>
        <p:nvGrpSpPr>
          <p:cNvPr id="5" name="Group 5"/>
          <p:cNvGrpSpPr/>
          <p:nvPr/>
        </p:nvGrpSpPr>
        <p:grpSpPr>
          <a:xfrm>
            <a:off x="6094412" y="1643230"/>
            <a:ext cx="997683" cy="241669"/>
            <a:chOff x="0" y="0"/>
            <a:chExt cx="1678175" cy="406400"/>
          </a:xfrm>
        </p:grpSpPr>
        <p:sp>
          <p:nvSpPr>
            <p:cNvPr id="6" name="Freeform 6"/>
            <p:cNvSpPr/>
            <p:nvPr/>
          </p:nvSpPr>
          <p:spPr>
            <a:xfrm>
              <a:off x="203200" y="-326"/>
              <a:ext cx="1271775" cy="407051"/>
            </a:xfrm>
            <a:custGeom>
              <a:avLst/>
              <a:gdLst/>
              <a:ahLst/>
              <a:cxnLst/>
              <a:rect l="l" t="t" r="r" b="b"/>
              <a:pathLst>
                <a:path w="1271775" h="407051">
                  <a:moveTo>
                    <a:pt x="1271775" y="326"/>
                  </a:moveTo>
                  <a:cubicBezTo>
                    <a:pt x="1198962" y="0"/>
                    <a:pt x="1131541" y="38659"/>
                    <a:pt x="1095040" y="101663"/>
                  </a:cubicBezTo>
                  <a:cubicBezTo>
                    <a:pt x="1058539" y="164667"/>
                    <a:pt x="1058539" y="242385"/>
                    <a:pt x="1095040" y="305389"/>
                  </a:cubicBezTo>
                  <a:cubicBezTo>
                    <a:pt x="1131541" y="368393"/>
                    <a:pt x="1198962" y="407052"/>
                    <a:pt x="1271775"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0B2BD"/>
            </a:solidFill>
          </p:spPr>
        </p:sp>
        <p:sp>
          <p:nvSpPr>
            <p:cNvPr id="7" name="TextBox 7"/>
            <p:cNvSpPr txBox="1"/>
            <p:nvPr/>
          </p:nvSpPr>
          <p:spPr>
            <a:xfrm>
              <a:off x="0" y="-38100"/>
              <a:ext cx="812800" cy="4445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sp>
        <p:nvSpPr>
          <p:cNvPr id="8" name="AutoShape 8"/>
          <p:cNvSpPr/>
          <p:nvPr/>
        </p:nvSpPr>
        <p:spPr>
          <a:xfrm>
            <a:off x="7092095" y="1751365"/>
            <a:ext cx="2417036" cy="25400"/>
          </a:xfrm>
          <a:prstGeom prst="line">
            <a:avLst/>
          </a:prstGeom>
          <a:ln w="38100" cap="flat">
            <a:solidFill>
              <a:srgbClr val="00B2BD"/>
            </a:solidFill>
            <a:prstDash val="solid"/>
            <a:headEnd type="none" w="sm" len="sm"/>
            <a:tailEnd type="none" w="sm" len="sm"/>
          </a:ln>
        </p:spPr>
      </p:sp>
      <p:grpSp>
        <p:nvGrpSpPr>
          <p:cNvPr id="9" name="Group 9"/>
          <p:cNvGrpSpPr/>
          <p:nvPr/>
        </p:nvGrpSpPr>
        <p:grpSpPr>
          <a:xfrm rot="-2700000">
            <a:off x="4723840" y="2913364"/>
            <a:ext cx="11119388" cy="4791646"/>
            <a:chOff x="0" y="0"/>
            <a:chExt cx="4393989" cy="1892996"/>
          </a:xfrm>
        </p:grpSpPr>
        <p:sp>
          <p:nvSpPr>
            <p:cNvPr id="10" name="Freeform 10"/>
            <p:cNvSpPr/>
            <p:nvPr/>
          </p:nvSpPr>
          <p:spPr>
            <a:xfrm>
              <a:off x="0" y="0"/>
              <a:ext cx="4393989" cy="1892996"/>
            </a:xfrm>
            <a:custGeom>
              <a:avLst/>
              <a:gdLst/>
              <a:ahLst/>
              <a:cxnLst/>
              <a:rect l="l" t="t" r="r" b="b"/>
              <a:pathLst>
                <a:path w="4393989" h="1892996">
                  <a:moveTo>
                    <a:pt x="0" y="0"/>
                  </a:moveTo>
                  <a:lnTo>
                    <a:pt x="4393989" y="0"/>
                  </a:lnTo>
                  <a:lnTo>
                    <a:pt x="4393989" y="1892996"/>
                  </a:lnTo>
                  <a:lnTo>
                    <a:pt x="0" y="1892996"/>
                  </a:lnTo>
                  <a:close/>
                </a:path>
              </a:pathLst>
            </a:custGeom>
            <a:solidFill>
              <a:srgbClr val="00B2BD">
                <a:alpha val="1961"/>
              </a:srgbClr>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662630" y="290102"/>
            <a:ext cx="840574" cy="791396"/>
          </a:xfrm>
          <a:prstGeom prst="rect">
            <a:avLst/>
          </a:prstGeom>
        </p:spPr>
      </p:pic>
      <p:grpSp>
        <p:nvGrpSpPr>
          <p:cNvPr id="13" name="Group 13"/>
          <p:cNvGrpSpPr/>
          <p:nvPr/>
        </p:nvGrpSpPr>
        <p:grpSpPr>
          <a:xfrm>
            <a:off x="6094412" y="5982750"/>
            <a:ext cx="682472" cy="189450"/>
            <a:chOff x="0" y="0"/>
            <a:chExt cx="1365299" cy="378900"/>
          </a:xfrm>
        </p:grpSpPr>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378900" cy="378900"/>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93200" y="0"/>
              <a:ext cx="378900" cy="378900"/>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86399" y="0"/>
              <a:ext cx="378900" cy="378900"/>
            </a:xfrm>
            <a:prstGeom prst="rect">
              <a:avLst/>
            </a:prstGeom>
          </p:spPr>
        </p:pic>
      </p:grpSp>
      <p:sp>
        <p:nvSpPr>
          <p:cNvPr id="17" name="TextBox 17"/>
          <p:cNvSpPr txBox="1"/>
          <p:nvPr/>
        </p:nvSpPr>
        <p:spPr>
          <a:xfrm>
            <a:off x="6094412" y="758707"/>
            <a:ext cx="6094413" cy="548420"/>
          </a:xfrm>
          <a:prstGeom prst="rect">
            <a:avLst/>
          </a:prstGeom>
        </p:spPr>
        <p:txBody>
          <a:bodyPr lIns="0" tIns="0" rIns="0" bIns="0" rtlCol="0" anchor="t">
            <a:spAutoFit/>
          </a:bodyPr>
          <a:lstStyle/>
          <a:p>
            <a:pPr>
              <a:lnSpc>
                <a:spcPts val="4666"/>
              </a:lnSpc>
            </a:pPr>
            <a:r>
              <a:rPr lang="en-US" sz="3300" b="1" spc="130">
                <a:solidFill>
                  <a:srgbClr val="292929"/>
                </a:solidFill>
                <a:latin typeface="Arial" pitchFamily="34" charset="0"/>
              </a:rPr>
              <a:t>BÀI 32</a:t>
            </a:r>
          </a:p>
        </p:txBody>
      </p:sp>
      <p:sp>
        <p:nvSpPr>
          <p:cNvPr id="18" name="TextBox 18"/>
          <p:cNvSpPr txBox="1"/>
          <p:nvPr/>
        </p:nvSpPr>
        <p:spPr>
          <a:xfrm>
            <a:off x="6094412" y="2056350"/>
            <a:ext cx="6094413" cy="2642711"/>
          </a:xfrm>
          <a:prstGeom prst="rect">
            <a:avLst/>
          </a:prstGeom>
        </p:spPr>
        <p:txBody>
          <a:bodyPr lIns="0" tIns="0" rIns="0" bIns="0" rtlCol="0" anchor="t">
            <a:spAutoFit/>
          </a:bodyPr>
          <a:lstStyle/>
          <a:p>
            <a:pPr>
              <a:lnSpc>
                <a:spcPct val="120000"/>
              </a:lnSpc>
            </a:pPr>
            <a:r>
              <a:rPr lang="en-US" sz="7500" b="1" spc="293">
                <a:solidFill>
                  <a:srgbClr val="292929"/>
                </a:solidFill>
                <a:latin typeface="Arial" pitchFamily="34" charset="0"/>
              </a:rPr>
              <a:t>HỆ HÔ HẤP Ở NGƯỜI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7</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760925" y="1024191"/>
            <a:ext cx="9137015" cy="2635116"/>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669524" y="4185913"/>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2082154" y="1647005"/>
            <a:ext cx="8514601" cy="584623"/>
          </a:xfrm>
          <a:prstGeom prst="rect">
            <a:avLst/>
          </a:prstGeom>
          <a:noFill/>
          <a:ln>
            <a:noFill/>
          </a:ln>
        </p:spPr>
        <p:txBody>
          <a:bodyPr wrap="square">
            <a:spAutoFit/>
          </a:bodyPr>
          <a:lstStyle/>
          <a:p>
            <a:pPr algn="ctr" defTabSz="914126"/>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Hút</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thuốc</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có</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thể</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gây</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__.</a:t>
            </a:r>
          </a:p>
        </p:txBody>
      </p:sp>
      <p:sp>
        <p:nvSpPr>
          <p:cNvPr id="37" name="!!o4b">
            <a:extLst>
              <a:ext uri="{FF2B5EF4-FFF2-40B4-BE49-F238E27FC236}">
                <a16:creationId xmlns:a16="http://schemas.microsoft.com/office/drawing/2014/main" id="{6F40FFA8-451A-4BC0-BD18-CD55C51FC9A2}"/>
              </a:ext>
            </a:extLst>
          </p:cNvPr>
          <p:cNvSpPr/>
          <p:nvPr/>
        </p:nvSpPr>
        <p:spPr>
          <a:xfrm>
            <a:off x="7546212" y="542051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39" name="!!o4c">
            <a:extLst>
              <a:ext uri="{FF2B5EF4-FFF2-40B4-BE49-F238E27FC236}">
                <a16:creationId xmlns:a16="http://schemas.microsoft.com/office/drawing/2014/main" id="{A6C41A5A-F1F3-479E-886F-F6915960E5FC}"/>
              </a:ext>
            </a:extLst>
          </p:cNvPr>
          <p:cNvSpPr/>
          <p:nvPr/>
        </p:nvSpPr>
        <p:spPr>
          <a:xfrm>
            <a:off x="8688589" y="542051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50" name="!!4b">
            <a:extLst>
              <a:ext uri="{FF2B5EF4-FFF2-40B4-BE49-F238E27FC236}">
                <a16:creationId xmlns:a16="http://schemas.microsoft.com/office/drawing/2014/main" id="{FF091EC5-DEE3-4725-BA96-0C98047169DD}"/>
              </a:ext>
            </a:extLst>
          </p:cNvPr>
          <p:cNvSpPr txBox="1"/>
          <p:nvPr/>
        </p:nvSpPr>
        <p:spPr>
          <a:xfrm>
            <a:off x="7734848" y="5471026"/>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51" name="!!4c">
            <a:extLst>
              <a:ext uri="{FF2B5EF4-FFF2-40B4-BE49-F238E27FC236}">
                <a16:creationId xmlns:a16="http://schemas.microsoft.com/office/drawing/2014/main" id="{6CE2AC29-8488-4255-8CC5-B05EF8ED2BCC}"/>
              </a:ext>
            </a:extLst>
          </p:cNvPr>
          <p:cNvSpPr txBox="1"/>
          <p:nvPr/>
        </p:nvSpPr>
        <p:spPr>
          <a:xfrm>
            <a:off x="8865594" y="5471026"/>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ư</a:t>
            </a: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2001" y="-503957"/>
            <a:ext cx="359906" cy="218018"/>
          </a:xfrm>
          <a:prstGeom prst="rect">
            <a:avLst/>
          </a:prstGeom>
        </p:spPr>
      </p:pic>
      <p:sp>
        <p:nvSpPr>
          <p:cNvPr id="96" name="!!o4a">
            <a:extLst>
              <a:ext uri="{FF2B5EF4-FFF2-40B4-BE49-F238E27FC236}">
                <a16:creationId xmlns:a16="http://schemas.microsoft.com/office/drawing/2014/main" id="{03CD02AD-A0B0-4461-82E4-ADE45F3505A9}"/>
              </a:ext>
            </a:extLst>
          </p:cNvPr>
          <p:cNvSpPr/>
          <p:nvPr/>
        </p:nvSpPr>
        <p:spPr>
          <a:xfrm>
            <a:off x="6405188" y="5420511"/>
            <a:ext cx="1024119" cy="99934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7" name="!!4a">
            <a:extLst>
              <a:ext uri="{FF2B5EF4-FFF2-40B4-BE49-F238E27FC236}">
                <a16:creationId xmlns:a16="http://schemas.microsoft.com/office/drawing/2014/main" id="{7D7392F9-B328-40CF-A436-C3974F476E3C}"/>
              </a:ext>
            </a:extLst>
          </p:cNvPr>
          <p:cNvSpPr txBox="1"/>
          <p:nvPr/>
        </p:nvSpPr>
        <p:spPr>
          <a:xfrm>
            <a:off x="6580486" y="5446247"/>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2" name="!!o4b">
            <a:extLst>
              <a:ext uri="{FF2B5EF4-FFF2-40B4-BE49-F238E27FC236}">
                <a16:creationId xmlns:a16="http://schemas.microsoft.com/office/drawing/2014/main" id="{AA19C60E-5558-3EB0-E7A5-B364B415B6B9}"/>
              </a:ext>
            </a:extLst>
          </p:cNvPr>
          <p:cNvSpPr/>
          <p:nvPr/>
        </p:nvSpPr>
        <p:spPr>
          <a:xfrm>
            <a:off x="4074398" y="5420510"/>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3" name="!!o4c">
            <a:extLst>
              <a:ext uri="{FF2B5EF4-FFF2-40B4-BE49-F238E27FC236}">
                <a16:creationId xmlns:a16="http://schemas.microsoft.com/office/drawing/2014/main" id="{9E7EB3DD-B82C-59C9-B82B-365CC75C9895}"/>
              </a:ext>
            </a:extLst>
          </p:cNvPr>
          <p:cNvSpPr/>
          <p:nvPr/>
        </p:nvSpPr>
        <p:spPr>
          <a:xfrm>
            <a:off x="5216776" y="5420510"/>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4" name="!!4b">
            <a:extLst>
              <a:ext uri="{FF2B5EF4-FFF2-40B4-BE49-F238E27FC236}">
                <a16:creationId xmlns:a16="http://schemas.microsoft.com/office/drawing/2014/main" id="{89FC82D4-16E9-0B4A-EB75-B73DF422653D}"/>
              </a:ext>
            </a:extLst>
          </p:cNvPr>
          <p:cNvSpPr txBox="1"/>
          <p:nvPr/>
        </p:nvSpPr>
        <p:spPr>
          <a:xfrm>
            <a:off x="4263034" y="5471025"/>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5" name="!!4c">
            <a:extLst>
              <a:ext uri="{FF2B5EF4-FFF2-40B4-BE49-F238E27FC236}">
                <a16:creationId xmlns:a16="http://schemas.microsoft.com/office/drawing/2014/main" id="{4EB7763C-3DA4-6C6E-DEC1-301CC1992D85}"/>
              </a:ext>
            </a:extLst>
          </p:cNvPr>
          <p:cNvSpPr txBox="1"/>
          <p:nvPr/>
        </p:nvSpPr>
        <p:spPr>
          <a:xfrm>
            <a:off x="5393780" y="5471025"/>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
        <p:nvSpPr>
          <p:cNvPr id="6" name="!!o4a">
            <a:extLst>
              <a:ext uri="{FF2B5EF4-FFF2-40B4-BE49-F238E27FC236}">
                <a16:creationId xmlns:a16="http://schemas.microsoft.com/office/drawing/2014/main" id="{1BE0EA5B-D2FD-4494-125B-EBA69476AF33}"/>
              </a:ext>
            </a:extLst>
          </p:cNvPr>
          <p:cNvSpPr/>
          <p:nvPr/>
        </p:nvSpPr>
        <p:spPr>
          <a:xfrm>
            <a:off x="2933375" y="5420510"/>
            <a:ext cx="1024119" cy="99934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 name="!!4a">
            <a:extLst>
              <a:ext uri="{FF2B5EF4-FFF2-40B4-BE49-F238E27FC236}">
                <a16:creationId xmlns:a16="http://schemas.microsoft.com/office/drawing/2014/main" id="{22CE3133-0266-39EF-11A0-10A646015AAD}"/>
              </a:ext>
            </a:extLst>
          </p:cNvPr>
          <p:cNvSpPr txBox="1"/>
          <p:nvPr/>
        </p:nvSpPr>
        <p:spPr>
          <a:xfrm>
            <a:off x="3108673" y="5446246"/>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Tree>
    <p:extLst>
      <p:ext uri="{BB962C8B-B14F-4D97-AF65-F5344CB8AC3E}">
        <p14:creationId xmlns:p14="http://schemas.microsoft.com/office/powerpoint/2010/main" val="735619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6"/>
                                        </p:tgtEl>
                                        <p:attrNameLst>
                                          <p:attrName>ppt_x</p:attrName>
                                          <p:attrName>ppt_y</p:attrName>
                                        </p:attrNameLst>
                                      </p:cBhvr>
                                    </p:animMotion>
                                  </p:childTnLst>
                                </p:cTn>
                              </p:par>
                              <p:par>
                                <p:cTn id="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67"/>
                                        </p:tgtEl>
                                        <p:attrNameLst>
                                          <p:attrName>ppt_x</p:attrName>
                                          <p:attrName>ppt_y</p:attrName>
                                        </p:attrNameLst>
                                      </p:cBhvr>
                                    </p:animMotion>
                                  </p:childTnLst>
                                </p:cTn>
                              </p:par>
                              <p:par>
                                <p:cTn id="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7"/>
                                        </p:tgtEl>
                                        <p:attrNameLst>
                                          <p:attrName>ppt_x</p:attrName>
                                          <p:attrName>ppt_y</p:attrName>
                                        </p:attrNameLst>
                                      </p:cBhvr>
                                    </p:animMotion>
                                  </p:childTnLst>
                                </p:cTn>
                              </p:par>
                              <p:par>
                                <p:cTn id="11" presetID="0" presetClass="path" presetSubtype="0" repeatCount="10000" fill="hold" nodeType="withEffect">
                                  <p:stCondLst>
                                    <p:cond delay="1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55"/>
                                        </p:tgtEl>
                                        <p:attrNameLst>
                                          <p:attrName>ppt_x</p:attrName>
                                          <p:attrName>ppt_y</p:attrName>
                                        </p:attrNameLst>
                                      </p:cBhvr>
                                    </p:animMotion>
                                  </p:childTnLst>
                                </p:cTn>
                              </p:par>
                              <p:par>
                                <p:cTn id="13" presetID="0" presetClass="path" presetSubtype="0" repeatCount="10000" fill="hold" nodeType="withEffect">
                                  <p:stCondLst>
                                    <p:cond delay="1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8"/>
                                        </p:tgtEl>
                                        <p:attrNameLst>
                                          <p:attrName>ppt_x</p:attrName>
                                          <p:attrName>ppt_y</p:attrName>
                                        </p:attrNameLst>
                                      </p:cBhvr>
                                    </p:animMotion>
                                  </p:childTnLst>
                                </p:cTn>
                              </p:par>
                              <p:par>
                                <p:cTn id="15" presetID="0" presetClass="path" presetSubtype="0" repeatCount="10000" fill="hold" nodeType="withEffect">
                                  <p:stCondLst>
                                    <p:cond delay="1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9"/>
                                        </p:tgtEl>
                                        <p:attrNameLst>
                                          <p:attrName>ppt_x</p:attrName>
                                          <p:attrName>ppt_y</p:attrName>
                                        </p:attrNameLst>
                                      </p:cBhvr>
                                      <p:rCtr x="-4792" y="65810"/>
                                    </p:animMotion>
                                  </p:childTnLst>
                                </p:cTn>
                              </p:par>
                              <p:par>
                                <p:cTn id="17" presetID="0" presetClass="path" presetSubtype="0" repeatCount="10000" fill="hold" nodeType="withEffect">
                                  <p:stCondLst>
                                    <p:cond delay="1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66"/>
                                        </p:tgtEl>
                                        <p:attrNameLst>
                                          <p:attrName>ppt_x</p:attrName>
                                          <p:attrName>ppt_y</p:attrName>
                                        </p:attrNameLst>
                                      </p:cBhvr>
                                    </p:animMotion>
                                  </p:childTnLst>
                                </p:cTn>
                              </p:par>
                              <p:par>
                                <p:cTn id="19"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60"/>
                                        </p:tgtEl>
                                        <p:attrNameLst>
                                          <p:attrName>ppt_x</p:attrName>
                                          <p:attrName>ppt_y</p:attrName>
                                        </p:attrNameLst>
                                      </p:cBhvr>
                                    </p:animMotion>
                                  </p:childTnLst>
                                </p:cTn>
                              </p:par>
                              <p:par>
                                <p:cTn id="21" presetID="0" presetClass="path" presetSubtype="0" repeatCount="10000" fill="hold" nodeType="withEffect">
                                  <p:stCondLst>
                                    <p:cond delay="1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62"/>
                                        </p:tgtEl>
                                        <p:attrNameLst>
                                          <p:attrName>ppt_x</p:attrName>
                                          <p:attrName>ppt_y</p:attrName>
                                        </p:attrNameLst>
                                      </p:cBhvr>
                                    </p:animMotion>
                                  </p:childTnLst>
                                </p:cTn>
                              </p:par>
                              <p:par>
                                <p:cTn id="23" presetID="0" presetClass="path" presetSubtype="0" repeatCount="10000" fill="hold" nodeType="withEffect">
                                  <p:stCondLst>
                                    <p:cond delay="1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65"/>
                                        </p:tgtEl>
                                        <p:attrNameLst>
                                          <p:attrName>ppt_x</p:attrName>
                                          <p:attrName>ppt_y</p:attrName>
                                        </p:attrNameLst>
                                      </p:cBhvr>
                                    </p:animMotion>
                                  </p:childTnLst>
                                </p:cTn>
                              </p:par>
                              <p:par>
                                <p:cTn id="2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76"/>
                                        </p:tgtEl>
                                        <p:attrNameLst>
                                          <p:attrName>ppt_x</p:attrName>
                                          <p:attrName>ppt_y</p:attrName>
                                        </p:attrNameLst>
                                      </p:cBhvr>
                                    </p:animMotion>
                                  </p:childTnLst>
                                </p:cTn>
                              </p:par>
                              <p:par>
                                <p:cTn id="2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79"/>
                                        </p:tgtEl>
                                        <p:attrNameLst>
                                          <p:attrName>ppt_x</p:attrName>
                                          <p:attrName>ppt_y</p:attrName>
                                        </p:attrNameLst>
                                      </p:cBhvr>
                                    </p:animMotion>
                                  </p:childTnLst>
                                </p:cTn>
                              </p:par>
                              <p:par>
                                <p:cTn id="2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77"/>
                                        </p:tgtEl>
                                        <p:attrNameLst>
                                          <p:attrName>ppt_x</p:attrName>
                                          <p:attrName>ppt_y</p:attrName>
                                        </p:attrNameLst>
                                      </p:cBhvr>
                                    </p:animMotion>
                                  </p:childTnLst>
                                </p:cTn>
                              </p:par>
                              <p:par>
                                <p:cTn id="31" presetID="0" presetClass="path" presetSubtype="0" repeatCount="10000" fill="hold" nodeType="withEffect">
                                  <p:stCondLst>
                                    <p:cond delay="1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80"/>
                                        </p:tgtEl>
                                        <p:attrNameLst>
                                          <p:attrName>ppt_x</p:attrName>
                                          <p:attrName>ppt_y</p:attrName>
                                        </p:attrNameLst>
                                      </p:cBhvr>
                                      <p:rCtr x="18750" y="58287"/>
                                    </p:animMotion>
                                  </p:childTnLst>
                                </p:cTn>
                              </p:par>
                              <p:par>
                                <p:cTn id="33"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81"/>
                                        </p:tgtEl>
                                        <p:attrNameLst>
                                          <p:attrName>ppt_x</p:attrName>
                                          <p:attrName>ppt_y</p:attrName>
                                        </p:attrNameLst>
                                      </p:cBhvr>
                                    </p:animMotion>
                                  </p:childTnLst>
                                </p:cTn>
                              </p:par>
                              <p:par>
                                <p:cTn id="35"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82"/>
                                        </p:tgtEl>
                                        <p:attrNameLst>
                                          <p:attrName>ppt_x</p:attrName>
                                          <p:attrName>ppt_y</p:attrName>
                                        </p:attrNameLst>
                                      </p:cBhvr>
                                    </p:animMotion>
                                  </p:childTnLst>
                                </p:cTn>
                              </p:par>
                              <p:par>
                                <p:cTn id="37"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83"/>
                                        </p:tgtEl>
                                        <p:attrNameLst>
                                          <p:attrName>ppt_x</p:attrName>
                                          <p:attrName>ppt_y</p:attrName>
                                        </p:attrNameLst>
                                      </p:cBhvr>
                                    </p:animMotion>
                                  </p:childTnLst>
                                </p:cTn>
                              </p:par>
                              <p:par>
                                <p:cTn id="39"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5"/>
                                        </p:tgtEl>
                                        <p:attrNameLst>
                                          <p:attrName>ppt_x</p:attrName>
                                          <p:attrName>ppt_y</p:attrName>
                                        </p:attrNameLst>
                                      </p:cBhvr>
                                    </p:animMotion>
                                  </p:childTnLst>
                                </p:cTn>
                              </p:par>
                              <p:par>
                                <p:cTn id="4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84"/>
                                        </p:tgtEl>
                                        <p:attrNameLst>
                                          <p:attrName>ppt_x</p:attrName>
                                          <p:attrName>ppt_y</p:attrName>
                                        </p:attrNameLst>
                                      </p:cBhvr>
                                    </p:animMotion>
                                  </p:childTnLst>
                                </p:cTn>
                              </p:par>
                              <p:par>
                                <p:cTn id="43"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6"/>
                                        </p:tgtEl>
                                        <p:attrNameLst>
                                          <p:attrName>ppt_x</p:attrName>
                                          <p:attrName>ppt_y</p:attrName>
                                        </p:attrNameLst>
                                      </p:cBhvr>
                                    </p:animMotion>
                                  </p:childTnLst>
                                </p:cTn>
                              </p:par>
                              <p:par>
                                <p:cTn id="45"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7"/>
                                        </p:tgtEl>
                                        <p:attrNameLst>
                                          <p:attrName>ppt_x</p:attrName>
                                          <p:attrName>ppt_y</p:attrName>
                                        </p:attrNameLst>
                                      </p:cBhvr>
                                    </p:animMotion>
                                  </p:childTnLst>
                                </p:cTn>
                              </p:par>
                              <p:par>
                                <p:cTn id="47"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8"/>
                                        </p:tgtEl>
                                        <p:attrNameLst>
                                          <p:attrName>ppt_x</p:attrName>
                                          <p:attrName>ppt_y</p:attrName>
                                        </p:attrNameLst>
                                      </p:cBhvr>
                                    </p:animMotion>
                                  </p:childTnLst>
                                </p:cTn>
                              </p:par>
                              <p:par>
                                <p:cTn id="4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9"/>
                                        </p:tgtEl>
                                        <p:attrNameLst>
                                          <p:attrName>ppt_x</p:attrName>
                                          <p:attrName>ppt_y</p:attrName>
                                        </p:attrNameLst>
                                      </p:cBhvr>
                                    </p:animMotion>
                                  </p:childTnLst>
                                </p:cTn>
                              </p:par>
                              <p:par>
                                <p:cTn id="51"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90"/>
                                        </p:tgtEl>
                                        <p:attrNameLst>
                                          <p:attrName>ppt_x</p:attrName>
                                          <p:attrName>ppt_y</p:attrName>
                                        </p:attrNameLst>
                                      </p:cBhvr>
                                    </p:animMotion>
                                  </p:childTnLst>
                                </p:cTn>
                              </p:par>
                              <p:par>
                                <p:cTn id="53"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91"/>
                                        </p:tgtEl>
                                        <p:attrNameLst>
                                          <p:attrName>ppt_x</p:attrName>
                                          <p:attrName>ppt_y</p:attrName>
                                        </p:attrNameLst>
                                      </p:cBhvr>
                                    </p:animMotion>
                                  </p:childTnLst>
                                </p:cTn>
                              </p:par>
                              <p:par>
                                <p:cTn id="55"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93"/>
                                        </p:tgtEl>
                                        <p:attrNameLst>
                                          <p:attrName>ppt_x</p:attrName>
                                          <p:attrName>ppt_y</p:attrName>
                                        </p:attrNameLst>
                                      </p:cBhvr>
                                    </p:animMotion>
                                  </p:childTnLst>
                                </p:cTn>
                              </p:par>
                              <p:par>
                                <p:cTn id="57"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92"/>
                                        </p:tgtEl>
                                        <p:attrNameLst>
                                          <p:attrName>ppt_x</p:attrName>
                                          <p:attrName>ppt_y</p:attrName>
                                        </p:attrNameLst>
                                      </p:cBhvr>
                                    </p:animMotion>
                                  </p:childTnLst>
                                </p:cTn>
                              </p:par>
                              <p:par>
                                <p:cTn id="5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94"/>
                                        </p:tgtEl>
                                        <p:attrNameLst>
                                          <p:attrName>ppt_x</p:attrName>
                                          <p:attrName>ppt_y</p:attrName>
                                        </p:attrNameLst>
                                      </p:cBhvr>
                                    </p:animMotion>
                                  </p:childTnLst>
                                </p:cTn>
                              </p:par>
                              <p:par>
                                <p:cTn id="6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37"/>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50"/>
                                        </p:tgtEl>
                                        <p:attrNameLst>
                                          <p:attrName>style.visibility</p:attrName>
                                        </p:attrNameLst>
                                      </p:cBhvr>
                                      <p:to>
                                        <p:strVal val="visible"/>
                                      </p:to>
                                    </p:set>
                                    <p:anim calcmode="lin" valueType="num">
                                      <p:cBhvr>
                                        <p:cTn id="68" dur="500" fill="hold"/>
                                        <p:tgtEl>
                                          <p:spTgt spid="50"/>
                                        </p:tgtEl>
                                        <p:attrNameLst>
                                          <p:attrName>ppt_w</p:attrName>
                                        </p:attrNameLst>
                                      </p:cBhvr>
                                      <p:tavLst>
                                        <p:tav tm="0">
                                          <p:val>
                                            <p:fltVal val="0"/>
                                          </p:val>
                                        </p:tav>
                                        <p:tav tm="100000">
                                          <p:val>
                                            <p:strVal val="#ppt_w"/>
                                          </p:val>
                                        </p:tav>
                                      </p:tavLst>
                                    </p:anim>
                                    <p:anim calcmode="lin" valueType="num">
                                      <p:cBhvr>
                                        <p:cTn id="69" dur="500" fill="hold"/>
                                        <p:tgtEl>
                                          <p:spTgt spid="50"/>
                                        </p:tgtEl>
                                        <p:attrNameLst>
                                          <p:attrName>ppt_h</p:attrName>
                                        </p:attrNameLst>
                                      </p:cBhvr>
                                      <p:tavLst>
                                        <p:tav tm="0">
                                          <p:val>
                                            <p:fltVal val="0"/>
                                          </p:val>
                                        </p:tav>
                                        <p:tav tm="100000">
                                          <p:val>
                                            <p:strVal val="#ppt_h"/>
                                          </p:val>
                                        </p:tav>
                                      </p:tavLst>
                                    </p:anim>
                                    <p:animEffect transition="in" filter="fade">
                                      <p:cBhvr>
                                        <p:cTn id="70" dur="500"/>
                                        <p:tgtEl>
                                          <p:spTgt spid="50"/>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50"/>
                                        </p:tgtEl>
                                      </p:cBhvr>
                                    </p:animEffect>
                                    <p:animScale>
                                      <p:cBhvr>
                                        <p:cTn id="73" dur="250" autoRev="1" fill="hold"/>
                                        <p:tgtEl>
                                          <p:spTgt spid="50"/>
                                        </p:tgtEl>
                                      </p:cBhvr>
                                      <p:by x="105000" y="105000"/>
                                    </p:animScale>
                                  </p:childTnLst>
                                </p:cTn>
                              </p:par>
                            </p:childTnLst>
                          </p:cTn>
                        </p:par>
                      </p:childTnLst>
                    </p:cTn>
                  </p:par>
                </p:childTnLst>
              </p:cTn>
              <p:nextCondLst>
                <p:cond evt="onClick" delay="0">
                  <p:tgtEl>
                    <p:spTgt spid="37"/>
                  </p:tgtEl>
                </p:cond>
              </p:nextCondLst>
            </p:seq>
            <p:seq concurrent="1" nextAc="seek">
              <p:cTn id="74" restart="whenNotActive" fill="hold" evtFilter="cancelBubble" nodeType="interactiveSeq">
                <p:stCondLst>
                  <p:cond evt="onClick" delay="0">
                    <p:tgtEl>
                      <p:spTgt spid="39"/>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51"/>
                                        </p:tgtEl>
                                        <p:attrNameLst>
                                          <p:attrName>style.visibility</p:attrName>
                                        </p:attrNameLst>
                                      </p:cBhvr>
                                      <p:to>
                                        <p:strVal val="visible"/>
                                      </p:to>
                                    </p:set>
                                    <p:anim calcmode="lin" valueType="num">
                                      <p:cBhvr>
                                        <p:cTn id="79" dur="500" fill="hold"/>
                                        <p:tgtEl>
                                          <p:spTgt spid="51"/>
                                        </p:tgtEl>
                                        <p:attrNameLst>
                                          <p:attrName>ppt_w</p:attrName>
                                        </p:attrNameLst>
                                      </p:cBhvr>
                                      <p:tavLst>
                                        <p:tav tm="0">
                                          <p:val>
                                            <p:fltVal val="0"/>
                                          </p:val>
                                        </p:tav>
                                        <p:tav tm="100000">
                                          <p:val>
                                            <p:strVal val="#ppt_w"/>
                                          </p:val>
                                        </p:tav>
                                      </p:tavLst>
                                    </p:anim>
                                    <p:anim calcmode="lin" valueType="num">
                                      <p:cBhvr>
                                        <p:cTn id="80" dur="500" fill="hold"/>
                                        <p:tgtEl>
                                          <p:spTgt spid="51"/>
                                        </p:tgtEl>
                                        <p:attrNameLst>
                                          <p:attrName>ppt_h</p:attrName>
                                        </p:attrNameLst>
                                      </p:cBhvr>
                                      <p:tavLst>
                                        <p:tav tm="0">
                                          <p:val>
                                            <p:fltVal val="0"/>
                                          </p:val>
                                        </p:tav>
                                        <p:tav tm="100000">
                                          <p:val>
                                            <p:strVal val="#ppt_h"/>
                                          </p:val>
                                        </p:tav>
                                      </p:tavLst>
                                    </p:anim>
                                    <p:animEffect transition="in" filter="fade">
                                      <p:cBhvr>
                                        <p:cTn id="81" dur="500"/>
                                        <p:tgtEl>
                                          <p:spTgt spid="51"/>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51"/>
                                        </p:tgtEl>
                                      </p:cBhvr>
                                    </p:animEffect>
                                    <p:animScale>
                                      <p:cBhvr>
                                        <p:cTn id="84" dur="250" autoRev="1" fill="hold"/>
                                        <p:tgtEl>
                                          <p:spTgt spid="51"/>
                                        </p:tgtEl>
                                      </p:cBhvr>
                                      <p:by x="105000" y="105000"/>
                                    </p:animScale>
                                  </p:childTnLst>
                                </p:cTn>
                              </p:par>
                            </p:childTnLst>
                          </p:cTn>
                        </p:par>
                      </p:childTnLst>
                    </p:cTn>
                  </p:par>
                </p:childTnLst>
              </p:cTn>
              <p:nextCondLst>
                <p:cond evt="onClick" delay="0">
                  <p:tgtEl>
                    <p:spTgt spid="39"/>
                  </p:tgtEl>
                </p:cond>
              </p:nextCondLst>
            </p:seq>
            <p:seq concurrent="1" nextAc="seek">
              <p:cTn id="85" restart="whenNotActive" fill="hold" evtFilter="cancelBubble" nodeType="interactiveSeq">
                <p:stCondLst>
                  <p:cond evt="onClick" delay="0">
                    <p:tgtEl>
                      <p:spTgt spid="96"/>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97"/>
                                        </p:tgtEl>
                                        <p:attrNameLst>
                                          <p:attrName>style.visibility</p:attrName>
                                        </p:attrNameLst>
                                      </p:cBhvr>
                                      <p:to>
                                        <p:strVal val="visible"/>
                                      </p:to>
                                    </p:set>
                                    <p:anim calcmode="lin" valueType="num">
                                      <p:cBhvr>
                                        <p:cTn id="90" dur="500" fill="hold"/>
                                        <p:tgtEl>
                                          <p:spTgt spid="97"/>
                                        </p:tgtEl>
                                        <p:attrNameLst>
                                          <p:attrName>ppt_w</p:attrName>
                                        </p:attrNameLst>
                                      </p:cBhvr>
                                      <p:tavLst>
                                        <p:tav tm="0">
                                          <p:val>
                                            <p:fltVal val="0"/>
                                          </p:val>
                                        </p:tav>
                                        <p:tav tm="100000">
                                          <p:val>
                                            <p:strVal val="#ppt_w"/>
                                          </p:val>
                                        </p:tav>
                                      </p:tavLst>
                                    </p:anim>
                                    <p:anim calcmode="lin" valueType="num">
                                      <p:cBhvr>
                                        <p:cTn id="91" dur="500" fill="hold"/>
                                        <p:tgtEl>
                                          <p:spTgt spid="97"/>
                                        </p:tgtEl>
                                        <p:attrNameLst>
                                          <p:attrName>ppt_h</p:attrName>
                                        </p:attrNameLst>
                                      </p:cBhvr>
                                      <p:tavLst>
                                        <p:tav tm="0">
                                          <p:val>
                                            <p:fltVal val="0"/>
                                          </p:val>
                                        </p:tav>
                                        <p:tav tm="100000">
                                          <p:val>
                                            <p:strVal val="#ppt_h"/>
                                          </p:val>
                                        </p:tav>
                                      </p:tavLst>
                                    </p:anim>
                                    <p:animEffect transition="in" filter="fade">
                                      <p:cBhvr>
                                        <p:cTn id="92" dur="500"/>
                                        <p:tgtEl>
                                          <p:spTgt spid="97"/>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97"/>
                                        </p:tgtEl>
                                      </p:cBhvr>
                                    </p:animEffect>
                                    <p:animScale>
                                      <p:cBhvr>
                                        <p:cTn id="95"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96" restart="whenNotActive" fill="hold" evtFilter="cancelBubble" nodeType="interactiveSeq">
                <p:stCondLst>
                  <p:cond evt="onClick" delay="0">
                    <p:tgtEl>
                      <p:spTgt spid="2"/>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4"/>
                                        </p:tgtEl>
                                        <p:attrNameLst>
                                          <p:attrName>style.visibility</p:attrName>
                                        </p:attrNameLst>
                                      </p:cBhvr>
                                      <p:to>
                                        <p:strVal val="visible"/>
                                      </p:to>
                                    </p:set>
                                    <p:anim calcmode="lin" valueType="num">
                                      <p:cBhvr>
                                        <p:cTn id="101" dur="500" fill="hold"/>
                                        <p:tgtEl>
                                          <p:spTgt spid="4"/>
                                        </p:tgtEl>
                                        <p:attrNameLst>
                                          <p:attrName>ppt_w</p:attrName>
                                        </p:attrNameLst>
                                      </p:cBhvr>
                                      <p:tavLst>
                                        <p:tav tm="0">
                                          <p:val>
                                            <p:fltVal val="0"/>
                                          </p:val>
                                        </p:tav>
                                        <p:tav tm="100000">
                                          <p:val>
                                            <p:strVal val="#ppt_w"/>
                                          </p:val>
                                        </p:tav>
                                      </p:tavLst>
                                    </p:anim>
                                    <p:anim calcmode="lin" valueType="num">
                                      <p:cBhvr>
                                        <p:cTn id="102" dur="500" fill="hold"/>
                                        <p:tgtEl>
                                          <p:spTgt spid="4"/>
                                        </p:tgtEl>
                                        <p:attrNameLst>
                                          <p:attrName>ppt_h</p:attrName>
                                        </p:attrNameLst>
                                      </p:cBhvr>
                                      <p:tavLst>
                                        <p:tav tm="0">
                                          <p:val>
                                            <p:fltVal val="0"/>
                                          </p:val>
                                        </p:tav>
                                        <p:tav tm="100000">
                                          <p:val>
                                            <p:strVal val="#ppt_h"/>
                                          </p:val>
                                        </p:tav>
                                      </p:tavLst>
                                    </p:anim>
                                    <p:animEffect transition="in" filter="fade">
                                      <p:cBhvr>
                                        <p:cTn id="103" dur="500"/>
                                        <p:tgtEl>
                                          <p:spTgt spid="4"/>
                                        </p:tgtEl>
                                      </p:cBhvr>
                                    </p:animEffect>
                                  </p:childTnLst>
                                  <p:subTnLst>
                                    <p:audio>
                                      <p:cMediaNode>
                                        <p:cTn display="0" masterRel="sameClick">
                                          <p:stCondLst>
                                            <p:cond evt="begin" delay="0">
                                              <p:tn val="99"/>
                                            </p:cond>
                                          </p:stCondLst>
                                          <p:endCondLst>
                                            <p:cond evt="onStopAudio" delay="0">
                                              <p:tgtEl>
                                                <p:sldTgt/>
                                              </p:tgtEl>
                                            </p:cond>
                                          </p:endCondLst>
                                        </p:cTn>
                                        <p:tgtEl>
                                          <p:sndTgt r:embed="rId3"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4"/>
                                        </p:tgtEl>
                                      </p:cBhvr>
                                    </p:animEffect>
                                    <p:animScale>
                                      <p:cBhvr>
                                        <p:cTn id="106" dur="250" autoRev="1" fill="hold"/>
                                        <p:tgtEl>
                                          <p:spTgt spid="4"/>
                                        </p:tgtEl>
                                      </p:cBhvr>
                                      <p:by x="105000" y="105000"/>
                                    </p:animScale>
                                  </p:childTnLst>
                                </p:cTn>
                              </p:par>
                            </p:childTnLst>
                          </p:cTn>
                        </p:par>
                      </p:childTnLst>
                    </p:cTn>
                  </p:par>
                </p:childTnLst>
              </p:cTn>
              <p:nextCondLst>
                <p:cond evt="onClick" delay="0">
                  <p:tgtEl>
                    <p:spTgt spid="2"/>
                  </p:tgtEl>
                </p:cond>
              </p:nextCondLst>
            </p:seq>
            <p:seq concurrent="1" nextAc="seek">
              <p:cTn id="107" restart="whenNotActive" fill="hold" evtFilter="cancelBubble" nodeType="interactiveSeq">
                <p:stCondLst>
                  <p:cond evt="onClick" delay="0">
                    <p:tgtEl>
                      <p:spTgt spid="3"/>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5"/>
                                        </p:tgtEl>
                                        <p:attrNameLst>
                                          <p:attrName>style.visibility</p:attrName>
                                        </p:attrNameLst>
                                      </p:cBhvr>
                                      <p:to>
                                        <p:strVal val="visible"/>
                                      </p:to>
                                    </p:set>
                                    <p:anim calcmode="lin" valueType="num">
                                      <p:cBhvr>
                                        <p:cTn id="112" dur="500" fill="hold"/>
                                        <p:tgtEl>
                                          <p:spTgt spid="5"/>
                                        </p:tgtEl>
                                        <p:attrNameLst>
                                          <p:attrName>ppt_w</p:attrName>
                                        </p:attrNameLst>
                                      </p:cBhvr>
                                      <p:tavLst>
                                        <p:tav tm="0">
                                          <p:val>
                                            <p:fltVal val="0"/>
                                          </p:val>
                                        </p:tav>
                                        <p:tav tm="100000">
                                          <p:val>
                                            <p:strVal val="#ppt_w"/>
                                          </p:val>
                                        </p:tav>
                                      </p:tavLst>
                                    </p:anim>
                                    <p:anim calcmode="lin" valueType="num">
                                      <p:cBhvr>
                                        <p:cTn id="113" dur="500" fill="hold"/>
                                        <p:tgtEl>
                                          <p:spTgt spid="5"/>
                                        </p:tgtEl>
                                        <p:attrNameLst>
                                          <p:attrName>ppt_h</p:attrName>
                                        </p:attrNameLst>
                                      </p:cBhvr>
                                      <p:tavLst>
                                        <p:tav tm="0">
                                          <p:val>
                                            <p:fltVal val="0"/>
                                          </p:val>
                                        </p:tav>
                                        <p:tav tm="100000">
                                          <p:val>
                                            <p:strVal val="#ppt_h"/>
                                          </p:val>
                                        </p:tav>
                                      </p:tavLst>
                                    </p:anim>
                                    <p:animEffect transition="in" filter="fade">
                                      <p:cBhvr>
                                        <p:cTn id="114" dur="500"/>
                                        <p:tgtEl>
                                          <p:spTgt spid="5"/>
                                        </p:tgtEl>
                                      </p:cBhvr>
                                    </p:animEffect>
                                  </p:childTnLst>
                                  <p:subTnLst>
                                    <p:audio>
                                      <p:cMediaNode>
                                        <p:cTn display="0" masterRel="sameClick">
                                          <p:stCondLst>
                                            <p:cond evt="begin" delay="0">
                                              <p:tn val="110"/>
                                            </p:cond>
                                          </p:stCondLst>
                                          <p:endCondLst>
                                            <p:cond evt="onStopAudio" delay="0">
                                              <p:tgtEl>
                                                <p:sldTgt/>
                                              </p:tgtEl>
                                            </p:cond>
                                          </p:endCondLst>
                                        </p:cTn>
                                        <p:tgtEl>
                                          <p:sndTgt r:embed="rId3"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5"/>
                                        </p:tgtEl>
                                      </p:cBhvr>
                                    </p:animEffect>
                                    <p:animScale>
                                      <p:cBhvr>
                                        <p:cTn id="117" dur="250" autoRev="1" fill="hold"/>
                                        <p:tgtEl>
                                          <p:spTgt spid="5"/>
                                        </p:tgtEl>
                                      </p:cBhvr>
                                      <p:by x="105000" y="105000"/>
                                    </p:animScale>
                                  </p:childTnLst>
                                </p:cTn>
                              </p:par>
                            </p:childTnLst>
                          </p:cTn>
                        </p:par>
                      </p:childTnLst>
                    </p:cTn>
                  </p:par>
                </p:childTnLst>
              </p:cTn>
              <p:nextCondLst>
                <p:cond evt="onClick" delay="0">
                  <p:tgtEl>
                    <p:spTgt spid="3"/>
                  </p:tgtEl>
                </p:cond>
              </p:nextCondLst>
            </p:seq>
            <p:seq concurrent="1" nextAc="seek">
              <p:cTn id="118" restart="whenNotActive" fill="hold" evtFilter="cancelBubble" nodeType="interactiveSeq">
                <p:stCondLst>
                  <p:cond evt="onClick" delay="0">
                    <p:tgtEl>
                      <p:spTgt spid="6"/>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9"/>
                                        </p:tgtEl>
                                        <p:attrNameLst>
                                          <p:attrName>style.visibility</p:attrName>
                                        </p:attrNameLst>
                                      </p:cBhvr>
                                      <p:to>
                                        <p:strVal val="visible"/>
                                      </p:to>
                                    </p:set>
                                    <p:anim calcmode="lin" valueType="num">
                                      <p:cBhvr>
                                        <p:cTn id="123" dur="500" fill="hold"/>
                                        <p:tgtEl>
                                          <p:spTgt spid="9"/>
                                        </p:tgtEl>
                                        <p:attrNameLst>
                                          <p:attrName>ppt_w</p:attrName>
                                        </p:attrNameLst>
                                      </p:cBhvr>
                                      <p:tavLst>
                                        <p:tav tm="0">
                                          <p:val>
                                            <p:fltVal val="0"/>
                                          </p:val>
                                        </p:tav>
                                        <p:tav tm="100000">
                                          <p:val>
                                            <p:strVal val="#ppt_w"/>
                                          </p:val>
                                        </p:tav>
                                      </p:tavLst>
                                    </p:anim>
                                    <p:anim calcmode="lin" valueType="num">
                                      <p:cBhvr>
                                        <p:cTn id="124" dur="500" fill="hold"/>
                                        <p:tgtEl>
                                          <p:spTgt spid="9"/>
                                        </p:tgtEl>
                                        <p:attrNameLst>
                                          <p:attrName>ppt_h</p:attrName>
                                        </p:attrNameLst>
                                      </p:cBhvr>
                                      <p:tavLst>
                                        <p:tav tm="0">
                                          <p:val>
                                            <p:fltVal val="0"/>
                                          </p:val>
                                        </p:tav>
                                        <p:tav tm="100000">
                                          <p:val>
                                            <p:strVal val="#ppt_h"/>
                                          </p:val>
                                        </p:tav>
                                      </p:tavLst>
                                    </p:anim>
                                    <p:animEffect transition="in" filter="fade">
                                      <p:cBhvr>
                                        <p:cTn id="125" dur="500"/>
                                        <p:tgtEl>
                                          <p:spTgt spid="9"/>
                                        </p:tgtEl>
                                      </p:cBhvr>
                                    </p:animEffect>
                                  </p:childTnLst>
                                  <p:subTnLst>
                                    <p:audio>
                                      <p:cMediaNode>
                                        <p:cTn display="0" masterRel="sameClick">
                                          <p:stCondLst>
                                            <p:cond evt="begin" delay="0">
                                              <p:tn val="121"/>
                                            </p:cond>
                                          </p:stCondLst>
                                          <p:endCondLst>
                                            <p:cond evt="onStopAudio" delay="0">
                                              <p:tgtEl>
                                                <p:sldTgt/>
                                              </p:tgtEl>
                                            </p:cond>
                                          </p:endCondLst>
                                        </p:cTn>
                                        <p:tgtEl>
                                          <p:sndTgt r:embed="rId3"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9"/>
                                        </p:tgtEl>
                                      </p:cBhvr>
                                    </p:animEffect>
                                    <p:animScale>
                                      <p:cBhvr>
                                        <p:cTn id="128" dur="250" autoRev="1" fill="hold"/>
                                        <p:tgtEl>
                                          <p:spTgt spid="9"/>
                                        </p:tgtEl>
                                      </p:cBhvr>
                                      <p:by x="105000" y="105000"/>
                                    </p:animScale>
                                  </p:childTnLst>
                                </p:cTn>
                              </p:par>
                            </p:childTnLst>
                          </p:cTn>
                        </p:par>
                      </p:childTnLst>
                    </p:cTn>
                  </p:par>
                </p:childTnLst>
              </p:cTn>
              <p:nextCondLst>
                <p:cond evt="onClick" delay="0">
                  <p:tgtEl>
                    <p:spTgt spid="6"/>
                  </p:tgtEl>
                </p:cond>
              </p:nextCondLst>
            </p:seq>
          </p:childTnLst>
        </p:cTn>
      </p:par>
    </p:tnLst>
    <p:bldLst>
      <p:bldP spid="50" grpId="0"/>
      <p:bldP spid="50" grpId="1"/>
      <p:bldP spid="51" grpId="0"/>
      <p:bldP spid="51" grpId="1"/>
      <p:bldP spid="97" grpId="0"/>
      <p:bldP spid="97" grpId="1"/>
      <p:bldP spid="4" grpId="0"/>
      <p:bldP spid="4" grpId="1"/>
      <p:bldP spid="5" grpId="0"/>
      <p:bldP spid="5" grpId="1"/>
      <p:bldP spid="9" grpId="0"/>
      <p:bldP spid="9"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8</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843238" y="1450936"/>
            <a:ext cx="10497694" cy="2005497"/>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029441" y="4145001"/>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952863" y="1950483"/>
            <a:ext cx="10494140" cy="1076937"/>
          </a:xfrm>
          <a:prstGeom prst="rect">
            <a:avLst/>
          </a:prstGeom>
          <a:noFill/>
          <a:ln>
            <a:noFill/>
          </a:ln>
        </p:spPr>
        <p:txBody>
          <a:bodyPr wrap="square">
            <a:spAutoFit/>
          </a:bodyPr>
          <a:lstStyle/>
          <a:p>
            <a:pPr algn="ctr" defTabSz="914126"/>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Dẫn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khí</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làm</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sạch</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không</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khí</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điều</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hòa</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lượng</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khi</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vào</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phổi</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là</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chức</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năng</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của</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__.</a:t>
            </a: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2001" y="-503957"/>
            <a:ext cx="359906" cy="218018"/>
          </a:xfrm>
          <a:prstGeom prst="rect">
            <a:avLst/>
          </a:prstGeom>
        </p:spPr>
      </p:pic>
      <p:sp>
        <p:nvSpPr>
          <p:cNvPr id="96" name="!!o4a">
            <a:extLst>
              <a:ext uri="{FF2B5EF4-FFF2-40B4-BE49-F238E27FC236}">
                <a16:creationId xmlns:a16="http://schemas.microsoft.com/office/drawing/2014/main" id="{03CD02AD-A0B0-4461-82E4-ADE45F3505A9}"/>
              </a:ext>
            </a:extLst>
          </p:cNvPr>
          <p:cNvSpPr/>
          <p:nvPr/>
        </p:nvSpPr>
        <p:spPr>
          <a:xfrm>
            <a:off x="4614256" y="536930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7" name="!!4a">
            <a:extLst>
              <a:ext uri="{FF2B5EF4-FFF2-40B4-BE49-F238E27FC236}">
                <a16:creationId xmlns:a16="http://schemas.microsoft.com/office/drawing/2014/main" id="{7D7392F9-B328-40CF-A436-C3974F476E3C}"/>
              </a:ext>
            </a:extLst>
          </p:cNvPr>
          <p:cNvSpPr txBox="1"/>
          <p:nvPr/>
        </p:nvSpPr>
        <p:spPr>
          <a:xfrm>
            <a:off x="4789554" y="5419823"/>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í</a:t>
            </a:r>
          </a:p>
        </p:txBody>
      </p:sp>
      <p:sp>
        <p:nvSpPr>
          <p:cNvPr id="98" name="!!o4a">
            <a:extLst>
              <a:ext uri="{FF2B5EF4-FFF2-40B4-BE49-F238E27FC236}">
                <a16:creationId xmlns:a16="http://schemas.microsoft.com/office/drawing/2014/main" id="{03CD02AD-A0B0-4461-82E4-ADE45F3505A9}"/>
              </a:ext>
            </a:extLst>
          </p:cNvPr>
          <p:cNvSpPr/>
          <p:nvPr/>
        </p:nvSpPr>
        <p:spPr>
          <a:xfrm>
            <a:off x="3443503" y="5363560"/>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0" name="!!4a">
            <a:extLst>
              <a:ext uri="{FF2B5EF4-FFF2-40B4-BE49-F238E27FC236}">
                <a16:creationId xmlns:a16="http://schemas.microsoft.com/office/drawing/2014/main" id="{7D7392F9-B328-40CF-A436-C3974F476E3C}"/>
              </a:ext>
            </a:extLst>
          </p:cNvPr>
          <p:cNvSpPr txBox="1"/>
          <p:nvPr/>
        </p:nvSpPr>
        <p:spPr>
          <a:xfrm>
            <a:off x="3618801" y="5414075"/>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102" name="!!o4a">
            <a:extLst>
              <a:ext uri="{FF2B5EF4-FFF2-40B4-BE49-F238E27FC236}">
                <a16:creationId xmlns:a16="http://schemas.microsoft.com/office/drawing/2014/main" id="{03CD02AD-A0B0-4461-82E4-ADE45F3505A9}"/>
              </a:ext>
            </a:extLst>
          </p:cNvPr>
          <p:cNvSpPr/>
          <p:nvPr/>
        </p:nvSpPr>
        <p:spPr>
          <a:xfrm>
            <a:off x="2257779" y="5363560"/>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3" name="!!4a">
            <a:extLst>
              <a:ext uri="{FF2B5EF4-FFF2-40B4-BE49-F238E27FC236}">
                <a16:creationId xmlns:a16="http://schemas.microsoft.com/office/drawing/2014/main" id="{7D7392F9-B328-40CF-A436-C3974F476E3C}"/>
              </a:ext>
            </a:extLst>
          </p:cNvPr>
          <p:cNvSpPr txBox="1"/>
          <p:nvPr/>
        </p:nvSpPr>
        <p:spPr>
          <a:xfrm>
            <a:off x="2433078" y="5414075"/>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k</a:t>
            </a:r>
          </a:p>
        </p:txBody>
      </p:sp>
      <p:sp>
        <p:nvSpPr>
          <p:cNvPr id="4" name="!!o4a">
            <a:extLst>
              <a:ext uri="{FF2B5EF4-FFF2-40B4-BE49-F238E27FC236}">
                <a16:creationId xmlns:a16="http://schemas.microsoft.com/office/drawing/2014/main" id="{166ECF97-839C-C3DD-A818-94D394D27C98}"/>
              </a:ext>
            </a:extLst>
          </p:cNvPr>
          <p:cNvSpPr/>
          <p:nvPr/>
        </p:nvSpPr>
        <p:spPr>
          <a:xfrm>
            <a:off x="6999396" y="536006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5" name="!!4a">
            <a:extLst>
              <a:ext uri="{FF2B5EF4-FFF2-40B4-BE49-F238E27FC236}">
                <a16:creationId xmlns:a16="http://schemas.microsoft.com/office/drawing/2014/main" id="{86C5B6E3-BF29-8D5C-CA57-AC8CDBBFBCDF}"/>
              </a:ext>
            </a:extLst>
          </p:cNvPr>
          <p:cNvSpPr txBox="1"/>
          <p:nvPr/>
        </p:nvSpPr>
        <p:spPr>
          <a:xfrm>
            <a:off x="7174694" y="5410584"/>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6" name="!!o4a">
            <a:extLst>
              <a:ext uri="{FF2B5EF4-FFF2-40B4-BE49-F238E27FC236}">
                <a16:creationId xmlns:a16="http://schemas.microsoft.com/office/drawing/2014/main" id="{24DB6CA0-7613-5CC5-969F-C13E99B86AE7}"/>
              </a:ext>
            </a:extLst>
          </p:cNvPr>
          <p:cNvSpPr/>
          <p:nvPr/>
        </p:nvSpPr>
        <p:spPr>
          <a:xfrm>
            <a:off x="5813673" y="536006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 name="!!4a">
            <a:extLst>
              <a:ext uri="{FF2B5EF4-FFF2-40B4-BE49-F238E27FC236}">
                <a16:creationId xmlns:a16="http://schemas.microsoft.com/office/drawing/2014/main" id="{129BEC0B-03A2-0FD5-9506-5C3AE4EF5CAB}"/>
              </a:ext>
            </a:extLst>
          </p:cNvPr>
          <p:cNvSpPr txBox="1"/>
          <p:nvPr/>
        </p:nvSpPr>
        <p:spPr>
          <a:xfrm>
            <a:off x="5988971" y="5410584"/>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q</a:t>
            </a:r>
          </a:p>
        </p:txBody>
      </p:sp>
      <p:sp>
        <p:nvSpPr>
          <p:cNvPr id="2" name="!!o4a">
            <a:extLst>
              <a:ext uri="{FF2B5EF4-FFF2-40B4-BE49-F238E27FC236}">
                <a16:creationId xmlns:a16="http://schemas.microsoft.com/office/drawing/2014/main" id="{FB13907D-FEC0-E4DC-AF49-9A0A10B64342}"/>
              </a:ext>
            </a:extLst>
          </p:cNvPr>
          <p:cNvSpPr/>
          <p:nvPr/>
        </p:nvSpPr>
        <p:spPr>
          <a:xfrm>
            <a:off x="8198814" y="536006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3" name="!!4a">
            <a:extLst>
              <a:ext uri="{FF2B5EF4-FFF2-40B4-BE49-F238E27FC236}">
                <a16:creationId xmlns:a16="http://schemas.microsoft.com/office/drawing/2014/main" id="{D503E101-973E-E756-1AE3-0D803C9D551F}"/>
              </a:ext>
            </a:extLst>
          </p:cNvPr>
          <p:cNvSpPr txBox="1"/>
          <p:nvPr/>
        </p:nvSpPr>
        <p:spPr>
          <a:xfrm>
            <a:off x="8374112" y="5410584"/>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ả</a:t>
            </a:r>
          </a:p>
        </p:txBody>
      </p:sp>
      <p:sp>
        <p:nvSpPr>
          <p:cNvPr id="10" name="!!o4a">
            <a:extLst>
              <a:ext uri="{FF2B5EF4-FFF2-40B4-BE49-F238E27FC236}">
                <a16:creationId xmlns:a16="http://schemas.microsoft.com/office/drawing/2014/main" id="{EB5FF818-8047-F35F-4146-BCA61DD1F7B3}"/>
              </a:ext>
            </a:extLst>
          </p:cNvPr>
          <p:cNvSpPr/>
          <p:nvPr/>
        </p:nvSpPr>
        <p:spPr>
          <a:xfrm>
            <a:off x="9365744" y="536930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1" name="!!4a">
            <a:extLst>
              <a:ext uri="{FF2B5EF4-FFF2-40B4-BE49-F238E27FC236}">
                <a16:creationId xmlns:a16="http://schemas.microsoft.com/office/drawing/2014/main" id="{4AB50739-1A6F-2300-21AF-9D1206D7BDE0}"/>
              </a:ext>
            </a:extLst>
          </p:cNvPr>
          <p:cNvSpPr txBox="1"/>
          <p:nvPr/>
        </p:nvSpPr>
        <p:spPr>
          <a:xfrm>
            <a:off x="9541042" y="5419823"/>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Tree>
    <p:extLst>
      <p:ext uri="{BB962C8B-B14F-4D97-AF65-F5344CB8AC3E}">
        <p14:creationId xmlns:p14="http://schemas.microsoft.com/office/powerpoint/2010/main" val="37574896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6"/>
                                        </p:tgtEl>
                                        <p:attrNameLst>
                                          <p:attrName>ppt_x</p:attrName>
                                          <p:attrName>ppt_y</p:attrName>
                                        </p:attrNameLst>
                                      </p:cBhvr>
                                    </p:animMotion>
                                  </p:childTnLst>
                                </p:cTn>
                              </p:par>
                              <p:par>
                                <p:cTn id="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67"/>
                                        </p:tgtEl>
                                        <p:attrNameLst>
                                          <p:attrName>ppt_x</p:attrName>
                                          <p:attrName>ppt_y</p:attrName>
                                        </p:attrNameLst>
                                      </p:cBhvr>
                                    </p:animMotion>
                                  </p:childTnLst>
                                </p:cTn>
                              </p:par>
                              <p:par>
                                <p:cTn id="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7"/>
                                        </p:tgtEl>
                                        <p:attrNameLst>
                                          <p:attrName>ppt_x</p:attrName>
                                          <p:attrName>ppt_y</p:attrName>
                                        </p:attrNameLst>
                                      </p:cBhvr>
                                    </p:animMotion>
                                  </p:childTnLst>
                                </p:cTn>
                              </p:par>
                              <p:par>
                                <p:cTn id="11" presetID="0" presetClass="path" presetSubtype="0" repeatCount="10000" fill="hold" nodeType="withEffect">
                                  <p:stCondLst>
                                    <p:cond delay="1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55"/>
                                        </p:tgtEl>
                                        <p:attrNameLst>
                                          <p:attrName>ppt_x</p:attrName>
                                          <p:attrName>ppt_y</p:attrName>
                                        </p:attrNameLst>
                                      </p:cBhvr>
                                    </p:animMotion>
                                  </p:childTnLst>
                                </p:cTn>
                              </p:par>
                              <p:par>
                                <p:cTn id="13" presetID="0" presetClass="path" presetSubtype="0" repeatCount="10000" fill="hold" nodeType="withEffect">
                                  <p:stCondLst>
                                    <p:cond delay="1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8"/>
                                        </p:tgtEl>
                                        <p:attrNameLst>
                                          <p:attrName>ppt_x</p:attrName>
                                          <p:attrName>ppt_y</p:attrName>
                                        </p:attrNameLst>
                                      </p:cBhvr>
                                    </p:animMotion>
                                  </p:childTnLst>
                                </p:cTn>
                              </p:par>
                              <p:par>
                                <p:cTn id="15" presetID="0" presetClass="path" presetSubtype="0" repeatCount="10000" fill="hold" nodeType="withEffect">
                                  <p:stCondLst>
                                    <p:cond delay="1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9"/>
                                        </p:tgtEl>
                                        <p:attrNameLst>
                                          <p:attrName>ppt_x</p:attrName>
                                          <p:attrName>ppt_y</p:attrName>
                                        </p:attrNameLst>
                                      </p:cBhvr>
                                      <p:rCtr x="-4792" y="65810"/>
                                    </p:animMotion>
                                  </p:childTnLst>
                                </p:cTn>
                              </p:par>
                              <p:par>
                                <p:cTn id="17" presetID="0" presetClass="path" presetSubtype="0" repeatCount="10000" fill="hold" nodeType="withEffect">
                                  <p:stCondLst>
                                    <p:cond delay="1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66"/>
                                        </p:tgtEl>
                                        <p:attrNameLst>
                                          <p:attrName>ppt_x</p:attrName>
                                          <p:attrName>ppt_y</p:attrName>
                                        </p:attrNameLst>
                                      </p:cBhvr>
                                    </p:animMotion>
                                  </p:childTnLst>
                                </p:cTn>
                              </p:par>
                              <p:par>
                                <p:cTn id="19"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60"/>
                                        </p:tgtEl>
                                        <p:attrNameLst>
                                          <p:attrName>ppt_x</p:attrName>
                                          <p:attrName>ppt_y</p:attrName>
                                        </p:attrNameLst>
                                      </p:cBhvr>
                                    </p:animMotion>
                                  </p:childTnLst>
                                </p:cTn>
                              </p:par>
                              <p:par>
                                <p:cTn id="21" presetID="0" presetClass="path" presetSubtype="0" repeatCount="10000" fill="hold" nodeType="withEffect">
                                  <p:stCondLst>
                                    <p:cond delay="1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62"/>
                                        </p:tgtEl>
                                        <p:attrNameLst>
                                          <p:attrName>ppt_x</p:attrName>
                                          <p:attrName>ppt_y</p:attrName>
                                        </p:attrNameLst>
                                      </p:cBhvr>
                                    </p:animMotion>
                                  </p:childTnLst>
                                </p:cTn>
                              </p:par>
                              <p:par>
                                <p:cTn id="23" presetID="0" presetClass="path" presetSubtype="0" repeatCount="10000" fill="hold" nodeType="withEffect">
                                  <p:stCondLst>
                                    <p:cond delay="1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65"/>
                                        </p:tgtEl>
                                        <p:attrNameLst>
                                          <p:attrName>ppt_x</p:attrName>
                                          <p:attrName>ppt_y</p:attrName>
                                        </p:attrNameLst>
                                      </p:cBhvr>
                                    </p:animMotion>
                                  </p:childTnLst>
                                </p:cTn>
                              </p:par>
                              <p:par>
                                <p:cTn id="2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76"/>
                                        </p:tgtEl>
                                        <p:attrNameLst>
                                          <p:attrName>ppt_x</p:attrName>
                                          <p:attrName>ppt_y</p:attrName>
                                        </p:attrNameLst>
                                      </p:cBhvr>
                                    </p:animMotion>
                                  </p:childTnLst>
                                </p:cTn>
                              </p:par>
                              <p:par>
                                <p:cTn id="2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79"/>
                                        </p:tgtEl>
                                        <p:attrNameLst>
                                          <p:attrName>ppt_x</p:attrName>
                                          <p:attrName>ppt_y</p:attrName>
                                        </p:attrNameLst>
                                      </p:cBhvr>
                                    </p:animMotion>
                                  </p:childTnLst>
                                </p:cTn>
                              </p:par>
                              <p:par>
                                <p:cTn id="2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77"/>
                                        </p:tgtEl>
                                        <p:attrNameLst>
                                          <p:attrName>ppt_x</p:attrName>
                                          <p:attrName>ppt_y</p:attrName>
                                        </p:attrNameLst>
                                      </p:cBhvr>
                                    </p:animMotion>
                                  </p:childTnLst>
                                </p:cTn>
                              </p:par>
                              <p:par>
                                <p:cTn id="31" presetID="0" presetClass="path" presetSubtype="0" repeatCount="10000" fill="hold" nodeType="withEffect">
                                  <p:stCondLst>
                                    <p:cond delay="1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80"/>
                                        </p:tgtEl>
                                        <p:attrNameLst>
                                          <p:attrName>ppt_x</p:attrName>
                                          <p:attrName>ppt_y</p:attrName>
                                        </p:attrNameLst>
                                      </p:cBhvr>
                                      <p:rCtr x="18750" y="58287"/>
                                    </p:animMotion>
                                  </p:childTnLst>
                                </p:cTn>
                              </p:par>
                              <p:par>
                                <p:cTn id="33"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81"/>
                                        </p:tgtEl>
                                        <p:attrNameLst>
                                          <p:attrName>ppt_x</p:attrName>
                                          <p:attrName>ppt_y</p:attrName>
                                        </p:attrNameLst>
                                      </p:cBhvr>
                                    </p:animMotion>
                                  </p:childTnLst>
                                </p:cTn>
                              </p:par>
                              <p:par>
                                <p:cTn id="35"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82"/>
                                        </p:tgtEl>
                                        <p:attrNameLst>
                                          <p:attrName>ppt_x</p:attrName>
                                          <p:attrName>ppt_y</p:attrName>
                                        </p:attrNameLst>
                                      </p:cBhvr>
                                    </p:animMotion>
                                  </p:childTnLst>
                                </p:cTn>
                              </p:par>
                              <p:par>
                                <p:cTn id="37"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83"/>
                                        </p:tgtEl>
                                        <p:attrNameLst>
                                          <p:attrName>ppt_x</p:attrName>
                                          <p:attrName>ppt_y</p:attrName>
                                        </p:attrNameLst>
                                      </p:cBhvr>
                                    </p:animMotion>
                                  </p:childTnLst>
                                </p:cTn>
                              </p:par>
                              <p:par>
                                <p:cTn id="39"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5"/>
                                        </p:tgtEl>
                                        <p:attrNameLst>
                                          <p:attrName>ppt_x</p:attrName>
                                          <p:attrName>ppt_y</p:attrName>
                                        </p:attrNameLst>
                                      </p:cBhvr>
                                    </p:animMotion>
                                  </p:childTnLst>
                                </p:cTn>
                              </p:par>
                              <p:par>
                                <p:cTn id="4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84"/>
                                        </p:tgtEl>
                                        <p:attrNameLst>
                                          <p:attrName>ppt_x</p:attrName>
                                          <p:attrName>ppt_y</p:attrName>
                                        </p:attrNameLst>
                                      </p:cBhvr>
                                    </p:animMotion>
                                  </p:childTnLst>
                                </p:cTn>
                              </p:par>
                              <p:par>
                                <p:cTn id="43"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6"/>
                                        </p:tgtEl>
                                        <p:attrNameLst>
                                          <p:attrName>ppt_x</p:attrName>
                                          <p:attrName>ppt_y</p:attrName>
                                        </p:attrNameLst>
                                      </p:cBhvr>
                                    </p:animMotion>
                                  </p:childTnLst>
                                </p:cTn>
                              </p:par>
                              <p:par>
                                <p:cTn id="45"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7"/>
                                        </p:tgtEl>
                                        <p:attrNameLst>
                                          <p:attrName>ppt_x</p:attrName>
                                          <p:attrName>ppt_y</p:attrName>
                                        </p:attrNameLst>
                                      </p:cBhvr>
                                    </p:animMotion>
                                  </p:childTnLst>
                                </p:cTn>
                              </p:par>
                              <p:par>
                                <p:cTn id="47"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8"/>
                                        </p:tgtEl>
                                        <p:attrNameLst>
                                          <p:attrName>ppt_x</p:attrName>
                                          <p:attrName>ppt_y</p:attrName>
                                        </p:attrNameLst>
                                      </p:cBhvr>
                                    </p:animMotion>
                                  </p:childTnLst>
                                </p:cTn>
                              </p:par>
                              <p:par>
                                <p:cTn id="4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9"/>
                                        </p:tgtEl>
                                        <p:attrNameLst>
                                          <p:attrName>ppt_x</p:attrName>
                                          <p:attrName>ppt_y</p:attrName>
                                        </p:attrNameLst>
                                      </p:cBhvr>
                                    </p:animMotion>
                                  </p:childTnLst>
                                </p:cTn>
                              </p:par>
                              <p:par>
                                <p:cTn id="51"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90"/>
                                        </p:tgtEl>
                                        <p:attrNameLst>
                                          <p:attrName>ppt_x</p:attrName>
                                          <p:attrName>ppt_y</p:attrName>
                                        </p:attrNameLst>
                                      </p:cBhvr>
                                    </p:animMotion>
                                  </p:childTnLst>
                                </p:cTn>
                              </p:par>
                              <p:par>
                                <p:cTn id="53"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91"/>
                                        </p:tgtEl>
                                        <p:attrNameLst>
                                          <p:attrName>ppt_x</p:attrName>
                                          <p:attrName>ppt_y</p:attrName>
                                        </p:attrNameLst>
                                      </p:cBhvr>
                                    </p:animMotion>
                                  </p:childTnLst>
                                </p:cTn>
                              </p:par>
                              <p:par>
                                <p:cTn id="55"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93"/>
                                        </p:tgtEl>
                                        <p:attrNameLst>
                                          <p:attrName>ppt_x</p:attrName>
                                          <p:attrName>ppt_y</p:attrName>
                                        </p:attrNameLst>
                                      </p:cBhvr>
                                    </p:animMotion>
                                  </p:childTnLst>
                                </p:cTn>
                              </p:par>
                              <p:par>
                                <p:cTn id="57"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92"/>
                                        </p:tgtEl>
                                        <p:attrNameLst>
                                          <p:attrName>ppt_x</p:attrName>
                                          <p:attrName>ppt_y</p:attrName>
                                        </p:attrNameLst>
                                      </p:cBhvr>
                                    </p:animMotion>
                                  </p:childTnLst>
                                </p:cTn>
                              </p:par>
                              <p:par>
                                <p:cTn id="5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94"/>
                                        </p:tgtEl>
                                        <p:attrNameLst>
                                          <p:attrName>ppt_x</p:attrName>
                                          <p:attrName>ppt_y</p:attrName>
                                        </p:attrNameLst>
                                      </p:cBhvr>
                                    </p:animMotion>
                                  </p:childTnLst>
                                </p:cTn>
                              </p:par>
                              <p:par>
                                <p:cTn id="6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96"/>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97"/>
                                        </p:tgtEl>
                                        <p:attrNameLst>
                                          <p:attrName>style.visibility</p:attrName>
                                        </p:attrNameLst>
                                      </p:cBhvr>
                                      <p:to>
                                        <p:strVal val="visible"/>
                                      </p:to>
                                    </p:set>
                                    <p:anim calcmode="lin" valueType="num">
                                      <p:cBhvr>
                                        <p:cTn id="68" dur="500" fill="hold"/>
                                        <p:tgtEl>
                                          <p:spTgt spid="97"/>
                                        </p:tgtEl>
                                        <p:attrNameLst>
                                          <p:attrName>ppt_w</p:attrName>
                                        </p:attrNameLst>
                                      </p:cBhvr>
                                      <p:tavLst>
                                        <p:tav tm="0">
                                          <p:val>
                                            <p:fltVal val="0"/>
                                          </p:val>
                                        </p:tav>
                                        <p:tav tm="100000">
                                          <p:val>
                                            <p:strVal val="#ppt_w"/>
                                          </p:val>
                                        </p:tav>
                                      </p:tavLst>
                                    </p:anim>
                                    <p:anim calcmode="lin" valueType="num">
                                      <p:cBhvr>
                                        <p:cTn id="69" dur="500" fill="hold"/>
                                        <p:tgtEl>
                                          <p:spTgt spid="97"/>
                                        </p:tgtEl>
                                        <p:attrNameLst>
                                          <p:attrName>ppt_h</p:attrName>
                                        </p:attrNameLst>
                                      </p:cBhvr>
                                      <p:tavLst>
                                        <p:tav tm="0">
                                          <p:val>
                                            <p:fltVal val="0"/>
                                          </p:val>
                                        </p:tav>
                                        <p:tav tm="100000">
                                          <p:val>
                                            <p:strVal val="#ppt_h"/>
                                          </p:val>
                                        </p:tav>
                                      </p:tavLst>
                                    </p:anim>
                                    <p:animEffect transition="in" filter="fade">
                                      <p:cBhvr>
                                        <p:cTn id="70" dur="500"/>
                                        <p:tgtEl>
                                          <p:spTgt spid="97"/>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97"/>
                                        </p:tgtEl>
                                      </p:cBhvr>
                                    </p:animEffect>
                                    <p:animScale>
                                      <p:cBhvr>
                                        <p:cTn id="73"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74" restart="whenNotActive" fill="hold" evtFilter="cancelBubble" nodeType="interactiveSeq">
                <p:stCondLst>
                  <p:cond evt="onClick" delay="0">
                    <p:tgtEl>
                      <p:spTgt spid="98"/>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100"/>
                                        </p:tgtEl>
                                        <p:attrNameLst>
                                          <p:attrName>style.visibility</p:attrName>
                                        </p:attrNameLst>
                                      </p:cBhvr>
                                      <p:to>
                                        <p:strVal val="visible"/>
                                      </p:to>
                                    </p:set>
                                    <p:anim calcmode="lin" valueType="num">
                                      <p:cBhvr>
                                        <p:cTn id="79" dur="500" fill="hold"/>
                                        <p:tgtEl>
                                          <p:spTgt spid="100"/>
                                        </p:tgtEl>
                                        <p:attrNameLst>
                                          <p:attrName>ppt_w</p:attrName>
                                        </p:attrNameLst>
                                      </p:cBhvr>
                                      <p:tavLst>
                                        <p:tav tm="0">
                                          <p:val>
                                            <p:fltVal val="0"/>
                                          </p:val>
                                        </p:tav>
                                        <p:tav tm="100000">
                                          <p:val>
                                            <p:strVal val="#ppt_w"/>
                                          </p:val>
                                        </p:tav>
                                      </p:tavLst>
                                    </p:anim>
                                    <p:anim calcmode="lin" valueType="num">
                                      <p:cBhvr>
                                        <p:cTn id="80" dur="500" fill="hold"/>
                                        <p:tgtEl>
                                          <p:spTgt spid="100"/>
                                        </p:tgtEl>
                                        <p:attrNameLst>
                                          <p:attrName>ppt_h</p:attrName>
                                        </p:attrNameLst>
                                      </p:cBhvr>
                                      <p:tavLst>
                                        <p:tav tm="0">
                                          <p:val>
                                            <p:fltVal val="0"/>
                                          </p:val>
                                        </p:tav>
                                        <p:tav tm="100000">
                                          <p:val>
                                            <p:strVal val="#ppt_h"/>
                                          </p:val>
                                        </p:tav>
                                      </p:tavLst>
                                    </p:anim>
                                    <p:animEffect transition="in" filter="fade">
                                      <p:cBhvr>
                                        <p:cTn id="81" dur="500"/>
                                        <p:tgtEl>
                                          <p:spTgt spid="100"/>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100"/>
                                        </p:tgtEl>
                                      </p:cBhvr>
                                    </p:animEffect>
                                    <p:animScale>
                                      <p:cBhvr>
                                        <p:cTn id="84" dur="250" autoRev="1" fill="hold"/>
                                        <p:tgtEl>
                                          <p:spTgt spid="100"/>
                                        </p:tgtEl>
                                      </p:cBhvr>
                                      <p:by x="105000" y="105000"/>
                                    </p:animScale>
                                  </p:childTnLst>
                                </p:cTn>
                              </p:par>
                            </p:childTnLst>
                          </p:cTn>
                        </p:par>
                      </p:childTnLst>
                    </p:cTn>
                  </p:par>
                </p:childTnLst>
              </p:cTn>
              <p:nextCondLst>
                <p:cond evt="onClick" delay="0">
                  <p:tgtEl>
                    <p:spTgt spid="98"/>
                  </p:tgtEl>
                </p:cond>
              </p:nextCondLst>
            </p:seq>
            <p:seq concurrent="1" nextAc="seek">
              <p:cTn id="85" restart="whenNotActive" fill="hold" evtFilter="cancelBubble" nodeType="interactiveSeq">
                <p:stCondLst>
                  <p:cond evt="onClick" delay="0">
                    <p:tgtEl>
                      <p:spTgt spid="102"/>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103"/>
                                        </p:tgtEl>
                                        <p:attrNameLst>
                                          <p:attrName>style.visibility</p:attrName>
                                        </p:attrNameLst>
                                      </p:cBhvr>
                                      <p:to>
                                        <p:strVal val="visible"/>
                                      </p:to>
                                    </p:set>
                                    <p:anim calcmode="lin" valueType="num">
                                      <p:cBhvr>
                                        <p:cTn id="90" dur="500" fill="hold"/>
                                        <p:tgtEl>
                                          <p:spTgt spid="103"/>
                                        </p:tgtEl>
                                        <p:attrNameLst>
                                          <p:attrName>ppt_w</p:attrName>
                                        </p:attrNameLst>
                                      </p:cBhvr>
                                      <p:tavLst>
                                        <p:tav tm="0">
                                          <p:val>
                                            <p:fltVal val="0"/>
                                          </p:val>
                                        </p:tav>
                                        <p:tav tm="100000">
                                          <p:val>
                                            <p:strVal val="#ppt_w"/>
                                          </p:val>
                                        </p:tav>
                                      </p:tavLst>
                                    </p:anim>
                                    <p:anim calcmode="lin" valueType="num">
                                      <p:cBhvr>
                                        <p:cTn id="91" dur="500" fill="hold"/>
                                        <p:tgtEl>
                                          <p:spTgt spid="103"/>
                                        </p:tgtEl>
                                        <p:attrNameLst>
                                          <p:attrName>ppt_h</p:attrName>
                                        </p:attrNameLst>
                                      </p:cBhvr>
                                      <p:tavLst>
                                        <p:tav tm="0">
                                          <p:val>
                                            <p:fltVal val="0"/>
                                          </p:val>
                                        </p:tav>
                                        <p:tav tm="100000">
                                          <p:val>
                                            <p:strVal val="#ppt_h"/>
                                          </p:val>
                                        </p:tav>
                                      </p:tavLst>
                                    </p:anim>
                                    <p:animEffect transition="in" filter="fade">
                                      <p:cBhvr>
                                        <p:cTn id="92" dur="500"/>
                                        <p:tgtEl>
                                          <p:spTgt spid="103"/>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103"/>
                                        </p:tgtEl>
                                      </p:cBhvr>
                                    </p:animEffect>
                                    <p:animScale>
                                      <p:cBhvr>
                                        <p:cTn id="95"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96" restart="whenNotActive" fill="hold" evtFilter="cancelBubble" nodeType="interactiveSeq">
                <p:stCondLst>
                  <p:cond evt="onClick" delay="0">
                    <p:tgtEl>
                      <p:spTgt spid="4"/>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5"/>
                                        </p:tgtEl>
                                        <p:attrNameLst>
                                          <p:attrName>style.visibility</p:attrName>
                                        </p:attrNameLst>
                                      </p:cBhvr>
                                      <p:to>
                                        <p:strVal val="visible"/>
                                      </p:to>
                                    </p:set>
                                    <p:anim calcmode="lin" valueType="num">
                                      <p:cBhvr>
                                        <p:cTn id="101" dur="500" fill="hold"/>
                                        <p:tgtEl>
                                          <p:spTgt spid="5"/>
                                        </p:tgtEl>
                                        <p:attrNameLst>
                                          <p:attrName>ppt_w</p:attrName>
                                        </p:attrNameLst>
                                      </p:cBhvr>
                                      <p:tavLst>
                                        <p:tav tm="0">
                                          <p:val>
                                            <p:fltVal val="0"/>
                                          </p:val>
                                        </p:tav>
                                        <p:tav tm="100000">
                                          <p:val>
                                            <p:strVal val="#ppt_w"/>
                                          </p:val>
                                        </p:tav>
                                      </p:tavLst>
                                    </p:anim>
                                    <p:anim calcmode="lin" valueType="num">
                                      <p:cBhvr>
                                        <p:cTn id="102" dur="500" fill="hold"/>
                                        <p:tgtEl>
                                          <p:spTgt spid="5"/>
                                        </p:tgtEl>
                                        <p:attrNameLst>
                                          <p:attrName>ppt_h</p:attrName>
                                        </p:attrNameLst>
                                      </p:cBhvr>
                                      <p:tavLst>
                                        <p:tav tm="0">
                                          <p:val>
                                            <p:fltVal val="0"/>
                                          </p:val>
                                        </p:tav>
                                        <p:tav tm="100000">
                                          <p:val>
                                            <p:strVal val="#ppt_h"/>
                                          </p:val>
                                        </p:tav>
                                      </p:tavLst>
                                    </p:anim>
                                    <p:animEffect transition="in" filter="fade">
                                      <p:cBhvr>
                                        <p:cTn id="103" dur="500"/>
                                        <p:tgtEl>
                                          <p:spTgt spid="5"/>
                                        </p:tgtEl>
                                      </p:cBhvr>
                                    </p:animEffect>
                                  </p:childTnLst>
                                  <p:subTnLst>
                                    <p:audio>
                                      <p:cMediaNode>
                                        <p:cTn display="0" masterRel="sameClick">
                                          <p:stCondLst>
                                            <p:cond evt="begin" delay="0">
                                              <p:tn val="99"/>
                                            </p:cond>
                                          </p:stCondLst>
                                          <p:endCondLst>
                                            <p:cond evt="onStopAudio" delay="0">
                                              <p:tgtEl>
                                                <p:sldTgt/>
                                              </p:tgtEl>
                                            </p:cond>
                                          </p:endCondLst>
                                        </p:cTn>
                                        <p:tgtEl>
                                          <p:sndTgt r:embed="rId3"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5"/>
                                        </p:tgtEl>
                                      </p:cBhvr>
                                    </p:animEffect>
                                    <p:animScale>
                                      <p:cBhvr>
                                        <p:cTn id="106" dur="250" autoRev="1" fill="hold"/>
                                        <p:tgtEl>
                                          <p:spTgt spid="5"/>
                                        </p:tgtEl>
                                      </p:cBhvr>
                                      <p:by x="105000" y="105000"/>
                                    </p:animScale>
                                  </p:childTnLst>
                                </p:cTn>
                              </p:par>
                            </p:childTnLst>
                          </p:cTn>
                        </p:par>
                      </p:childTnLst>
                    </p:cTn>
                  </p:par>
                </p:childTnLst>
              </p:cTn>
              <p:nextCondLst>
                <p:cond evt="onClick" delay="0">
                  <p:tgtEl>
                    <p:spTgt spid="4"/>
                  </p:tgtEl>
                </p:cond>
              </p:nextCondLst>
            </p:seq>
            <p:seq concurrent="1" nextAc="seek">
              <p:cTn id="107" restart="whenNotActive" fill="hold" evtFilter="cancelBubble" nodeType="interactiveSeq">
                <p:stCondLst>
                  <p:cond evt="onClick" delay="0">
                    <p:tgtEl>
                      <p:spTgt spid="6"/>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9"/>
                                        </p:tgtEl>
                                        <p:attrNameLst>
                                          <p:attrName>style.visibility</p:attrName>
                                        </p:attrNameLst>
                                      </p:cBhvr>
                                      <p:to>
                                        <p:strVal val="visible"/>
                                      </p:to>
                                    </p:set>
                                    <p:anim calcmode="lin" valueType="num">
                                      <p:cBhvr>
                                        <p:cTn id="112" dur="500" fill="hold"/>
                                        <p:tgtEl>
                                          <p:spTgt spid="9"/>
                                        </p:tgtEl>
                                        <p:attrNameLst>
                                          <p:attrName>ppt_w</p:attrName>
                                        </p:attrNameLst>
                                      </p:cBhvr>
                                      <p:tavLst>
                                        <p:tav tm="0">
                                          <p:val>
                                            <p:fltVal val="0"/>
                                          </p:val>
                                        </p:tav>
                                        <p:tav tm="100000">
                                          <p:val>
                                            <p:strVal val="#ppt_w"/>
                                          </p:val>
                                        </p:tav>
                                      </p:tavLst>
                                    </p:anim>
                                    <p:anim calcmode="lin" valueType="num">
                                      <p:cBhvr>
                                        <p:cTn id="113" dur="500" fill="hold"/>
                                        <p:tgtEl>
                                          <p:spTgt spid="9"/>
                                        </p:tgtEl>
                                        <p:attrNameLst>
                                          <p:attrName>ppt_h</p:attrName>
                                        </p:attrNameLst>
                                      </p:cBhvr>
                                      <p:tavLst>
                                        <p:tav tm="0">
                                          <p:val>
                                            <p:fltVal val="0"/>
                                          </p:val>
                                        </p:tav>
                                        <p:tav tm="100000">
                                          <p:val>
                                            <p:strVal val="#ppt_h"/>
                                          </p:val>
                                        </p:tav>
                                      </p:tavLst>
                                    </p:anim>
                                    <p:animEffect transition="in" filter="fade">
                                      <p:cBhvr>
                                        <p:cTn id="114" dur="500"/>
                                        <p:tgtEl>
                                          <p:spTgt spid="9"/>
                                        </p:tgtEl>
                                      </p:cBhvr>
                                    </p:animEffect>
                                  </p:childTnLst>
                                  <p:subTnLst>
                                    <p:audio>
                                      <p:cMediaNode>
                                        <p:cTn display="0" masterRel="sameClick">
                                          <p:stCondLst>
                                            <p:cond evt="begin" delay="0">
                                              <p:tn val="110"/>
                                            </p:cond>
                                          </p:stCondLst>
                                          <p:endCondLst>
                                            <p:cond evt="onStopAudio" delay="0">
                                              <p:tgtEl>
                                                <p:sldTgt/>
                                              </p:tgtEl>
                                            </p:cond>
                                          </p:endCondLst>
                                        </p:cTn>
                                        <p:tgtEl>
                                          <p:sndTgt r:embed="rId3"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9"/>
                                        </p:tgtEl>
                                      </p:cBhvr>
                                    </p:animEffect>
                                    <p:animScale>
                                      <p:cBhvr>
                                        <p:cTn id="117" dur="250" autoRev="1" fill="hold"/>
                                        <p:tgtEl>
                                          <p:spTgt spid="9"/>
                                        </p:tgtEl>
                                      </p:cBhvr>
                                      <p:by x="105000" y="105000"/>
                                    </p:animScale>
                                  </p:childTnLst>
                                </p:cTn>
                              </p:par>
                            </p:childTnLst>
                          </p:cTn>
                        </p:par>
                      </p:childTnLst>
                    </p:cTn>
                  </p:par>
                </p:childTnLst>
              </p:cTn>
              <p:nextCondLst>
                <p:cond evt="onClick" delay="0">
                  <p:tgtEl>
                    <p:spTgt spid="6"/>
                  </p:tgtEl>
                </p:cond>
              </p:nextCondLst>
            </p:seq>
            <p:seq concurrent="1" nextAc="seek">
              <p:cTn id="118" restart="whenNotActive" fill="hold" evtFilter="cancelBubble" nodeType="interactiveSeq">
                <p:stCondLst>
                  <p:cond evt="onClick" delay="0">
                    <p:tgtEl>
                      <p:spTgt spid="2"/>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3"/>
                                        </p:tgtEl>
                                        <p:attrNameLst>
                                          <p:attrName>style.visibility</p:attrName>
                                        </p:attrNameLst>
                                      </p:cBhvr>
                                      <p:to>
                                        <p:strVal val="visible"/>
                                      </p:to>
                                    </p:set>
                                    <p:anim calcmode="lin" valueType="num">
                                      <p:cBhvr>
                                        <p:cTn id="123" dur="500" fill="hold"/>
                                        <p:tgtEl>
                                          <p:spTgt spid="3"/>
                                        </p:tgtEl>
                                        <p:attrNameLst>
                                          <p:attrName>ppt_w</p:attrName>
                                        </p:attrNameLst>
                                      </p:cBhvr>
                                      <p:tavLst>
                                        <p:tav tm="0">
                                          <p:val>
                                            <p:fltVal val="0"/>
                                          </p:val>
                                        </p:tav>
                                        <p:tav tm="100000">
                                          <p:val>
                                            <p:strVal val="#ppt_w"/>
                                          </p:val>
                                        </p:tav>
                                      </p:tavLst>
                                    </p:anim>
                                    <p:anim calcmode="lin" valueType="num">
                                      <p:cBhvr>
                                        <p:cTn id="124" dur="500" fill="hold"/>
                                        <p:tgtEl>
                                          <p:spTgt spid="3"/>
                                        </p:tgtEl>
                                        <p:attrNameLst>
                                          <p:attrName>ppt_h</p:attrName>
                                        </p:attrNameLst>
                                      </p:cBhvr>
                                      <p:tavLst>
                                        <p:tav tm="0">
                                          <p:val>
                                            <p:fltVal val="0"/>
                                          </p:val>
                                        </p:tav>
                                        <p:tav tm="100000">
                                          <p:val>
                                            <p:strVal val="#ppt_h"/>
                                          </p:val>
                                        </p:tav>
                                      </p:tavLst>
                                    </p:anim>
                                    <p:animEffect transition="in" filter="fade">
                                      <p:cBhvr>
                                        <p:cTn id="125" dur="500"/>
                                        <p:tgtEl>
                                          <p:spTgt spid="3"/>
                                        </p:tgtEl>
                                      </p:cBhvr>
                                    </p:animEffect>
                                  </p:childTnLst>
                                  <p:subTnLst>
                                    <p:audio>
                                      <p:cMediaNode>
                                        <p:cTn display="0" masterRel="sameClick">
                                          <p:stCondLst>
                                            <p:cond evt="begin" delay="0">
                                              <p:tn val="121"/>
                                            </p:cond>
                                          </p:stCondLst>
                                          <p:endCondLst>
                                            <p:cond evt="onStopAudio" delay="0">
                                              <p:tgtEl>
                                                <p:sldTgt/>
                                              </p:tgtEl>
                                            </p:cond>
                                          </p:endCondLst>
                                        </p:cTn>
                                        <p:tgtEl>
                                          <p:sndTgt r:embed="rId3"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3"/>
                                        </p:tgtEl>
                                      </p:cBhvr>
                                    </p:animEffect>
                                    <p:animScale>
                                      <p:cBhvr>
                                        <p:cTn id="128" dur="250" autoRev="1" fill="hold"/>
                                        <p:tgtEl>
                                          <p:spTgt spid="3"/>
                                        </p:tgtEl>
                                      </p:cBhvr>
                                      <p:by x="105000" y="105000"/>
                                    </p:animScale>
                                  </p:childTnLst>
                                </p:cTn>
                              </p:par>
                            </p:childTnLst>
                          </p:cTn>
                        </p:par>
                      </p:childTnLst>
                    </p:cTn>
                  </p:par>
                </p:childTnLst>
              </p:cTn>
              <p:nextCondLst>
                <p:cond evt="onClick" delay="0">
                  <p:tgtEl>
                    <p:spTgt spid="2"/>
                  </p:tgtEl>
                </p:cond>
              </p:nextCondLst>
            </p:seq>
            <p:seq concurrent="1" nextAc="seek">
              <p:cTn id="129" restart="whenNotActive" fill="hold" evtFilter="cancelBubble" nodeType="interactiveSeq">
                <p:stCondLst>
                  <p:cond evt="onClick" delay="0">
                    <p:tgtEl>
                      <p:spTgt spid="10"/>
                    </p:tgtEl>
                  </p:cond>
                </p:stCondLst>
                <p:endSync evt="end" delay="0">
                  <p:rtn val="all"/>
                </p:endSync>
                <p:childTnLst>
                  <p:par>
                    <p:cTn id="130" fill="hold">
                      <p:stCondLst>
                        <p:cond delay="0"/>
                      </p:stCondLst>
                      <p:childTnLst>
                        <p:par>
                          <p:cTn id="131" fill="hold">
                            <p:stCondLst>
                              <p:cond delay="0"/>
                            </p:stCondLst>
                            <p:childTnLst>
                              <p:par>
                                <p:cTn id="132" presetID="53" presetClass="entr" presetSubtype="16" fill="hold" grpId="0" nodeType="withEffect">
                                  <p:stCondLst>
                                    <p:cond delay="0"/>
                                  </p:stCondLst>
                                  <p:childTnLst>
                                    <p:set>
                                      <p:cBhvr>
                                        <p:cTn id="133" dur="1" fill="hold">
                                          <p:stCondLst>
                                            <p:cond delay="0"/>
                                          </p:stCondLst>
                                        </p:cTn>
                                        <p:tgtEl>
                                          <p:spTgt spid="11"/>
                                        </p:tgtEl>
                                        <p:attrNameLst>
                                          <p:attrName>style.visibility</p:attrName>
                                        </p:attrNameLst>
                                      </p:cBhvr>
                                      <p:to>
                                        <p:strVal val="visible"/>
                                      </p:to>
                                    </p:set>
                                    <p:anim calcmode="lin" valueType="num">
                                      <p:cBhvr>
                                        <p:cTn id="134" dur="500" fill="hold"/>
                                        <p:tgtEl>
                                          <p:spTgt spid="11"/>
                                        </p:tgtEl>
                                        <p:attrNameLst>
                                          <p:attrName>ppt_w</p:attrName>
                                        </p:attrNameLst>
                                      </p:cBhvr>
                                      <p:tavLst>
                                        <p:tav tm="0">
                                          <p:val>
                                            <p:fltVal val="0"/>
                                          </p:val>
                                        </p:tav>
                                        <p:tav tm="100000">
                                          <p:val>
                                            <p:strVal val="#ppt_w"/>
                                          </p:val>
                                        </p:tav>
                                      </p:tavLst>
                                    </p:anim>
                                    <p:anim calcmode="lin" valueType="num">
                                      <p:cBhvr>
                                        <p:cTn id="135" dur="500" fill="hold"/>
                                        <p:tgtEl>
                                          <p:spTgt spid="11"/>
                                        </p:tgtEl>
                                        <p:attrNameLst>
                                          <p:attrName>ppt_h</p:attrName>
                                        </p:attrNameLst>
                                      </p:cBhvr>
                                      <p:tavLst>
                                        <p:tav tm="0">
                                          <p:val>
                                            <p:fltVal val="0"/>
                                          </p:val>
                                        </p:tav>
                                        <p:tav tm="100000">
                                          <p:val>
                                            <p:strVal val="#ppt_h"/>
                                          </p:val>
                                        </p:tav>
                                      </p:tavLst>
                                    </p:anim>
                                    <p:animEffect transition="in" filter="fade">
                                      <p:cBhvr>
                                        <p:cTn id="136" dur="500"/>
                                        <p:tgtEl>
                                          <p:spTgt spid="11"/>
                                        </p:tgtEl>
                                      </p:cBhvr>
                                    </p:animEffect>
                                  </p:childTnLst>
                                  <p:subTnLst>
                                    <p:audio>
                                      <p:cMediaNode>
                                        <p:cTn display="0" masterRel="sameClick">
                                          <p:stCondLst>
                                            <p:cond evt="begin" delay="0">
                                              <p:tn val="132"/>
                                            </p:cond>
                                          </p:stCondLst>
                                          <p:endCondLst>
                                            <p:cond evt="onStopAudio" delay="0">
                                              <p:tgtEl>
                                                <p:sldTgt/>
                                              </p:tgtEl>
                                            </p:cond>
                                          </p:endCondLst>
                                        </p:cTn>
                                        <p:tgtEl>
                                          <p:sndTgt r:embed="rId3" name="Bling.wav"/>
                                        </p:tgtEl>
                                      </p:cMediaNode>
                                    </p:audio>
                                  </p:subTnLst>
                                </p:cTn>
                              </p:par>
                              <p:par>
                                <p:cTn id="137" presetID="26" presetClass="emph" presetSubtype="0" fill="hold" grpId="1" nodeType="withEffect">
                                  <p:stCondLst>
                                    <p:cond delay="500"/>
                                  </p:stCondLst>
                                  <p:childTnLst>
                                    <p:animEffect transition="out" filter="fade">
                                      <p:cBhvr>
                                        <p:cTn id="138" dur="500" tmFilter="0, 0; .2, .5; .8, .5; 1, 0"/>
                                        <p:tgtEl>
                                          <p:spTgt spid="11"/>
                                        </p:tgtEl>
                                      </p:cBhvr>
                                    </p:animEffect>
                                    <p:animScale>
                                      <p:cBhvr>
                                        <p:cTn id="139" dur="250" autoRev="1" fill="hold"/>
                                        <p:tgtEl>
                                          <p:spTgt spid="11"/>
                                        </p:tgtEl>
                                      </p:cBhvr>
                                      <p:by x="105000" y="105000"/>
                                    </p:animScale>
                                  </p:childTnLst>
                                </p:cTn>
                              </p:par>
                            </p:childTnLst>
                          </p:cTn>
                        </p:par>
                      </p:childTnLst>
                    </p:cTn>
                  </p:par>
                </p:childTnLst>
              </p:cTn>
              <p:nextCondLst>
                <p:cond evt="onClick" delay="0">
                  <p:tgtEl>
                    <p:spTgt spid="10"/>
                  </p:tgtEl>
                </p:cond>
              </p:nextCondLst>
            </p:seq>
          </p:childTnLst>
        </p:cTn>
      </p:par>
    </p:tnLst>
    <p:bldLst>
      <p:bldP spid="97" grpId="0"/>
      <p:bldP spid="97" grpId="1"/>
      <p:bldP spid="100" grpId="0"/>
      <p:bldP spid="100" grpId="1"/>
      <p:bldP spid="103" grpId="0"/>
      <p:bldP spid="103" grpId="1"/>
      <p:bldP spid="5" grpId="0"/>
      <p:bldP spid="5" grpId="1"/>
      <p:bldP spid="9" grpId="0"/>
      <p:bldP spid="9" grpId="1"/>
      <p:bldP spid="3" grpId="0"/>
      <p:bldP spid="3" grpId="1"/>
      <p:bldP spid="11" grpId="0"/>
      <p:bldP spid="1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60651" y="567606"/>
            <a:ext cx="9142553" cy="1283166"/>
            <a:chOff x="0" y="0"/>
            <a:chExt cx="18289867" cy="2566332"/>
          </a:xfrm>
        </p:grpSpPr>
        <p:grpSp>
          <p:nvGrpSpPr>
            <p:cNvPr id="3" name="Group 3"/>
            <p:cNvGrpSpPr/>
            <p:nvPr/>
          </p:nvGrpSpPr>
          <p:grpSpPr>
            <a:xfrm>
              <a:off x="0" y="0"/>
              <a:ext cx="18289867" cy="2566332"/>
              <a:chOff x="0" y="0"/>
              <a:chExt cx="3612813" cy="506930"/>
            </a:xfrm>
          </p:grpSpPr>
          <p:sp>
            <p:nvSpPr>
              <p:cNvPr id="4" name="Freeform 4"/>
              <p:cNvSpPr/>
              <p:nvPr/>
            </p:nvSpPr>
            <p:spPr>
              <a:xfrm>
                <a:off x="0" y="0"/>
                <a:ext cx="3612813" cy="506930"/>
              </a:xfrm>
              <a:custGeom>
                <a:avLst/>
                <a:gdLst/>
                <a:ahLst/>
                <a:cxnLst/>
                <a:rect l="l" t="t" r="r" b="b"/>
                <a:pathLst>
                  <a:path w="3612813" h="506930">
                    <a:moveTo>
                      <a:pt x="28784" y="0"/>
                    </a:moveTo>
                    <a:lnTo>
                      <a:pt x="3584029" y="0"/>
                    </a:lnTo>
                    <a:cubicBezTo>
                      <a:pt x="3599926" y="0"/>
                      <a:pt x="3612813" y="12887"/>
                      <a:pt x="3612813" y="28784"/>
                    </a:cubicBezTo>
                    <a:lnTo>
                      <a:pt x="3612813" y="478146"/>
                    </a:lnTo>
                    <a:cubicBezTo>
                      <a:pt x="3612813" y="494043"/>
                      <a:pt x="3599926" y="506930"/>
                      <a:pt x="3584029" y="506930"/>
                    </a:cubicBezTo>
                    <a:lnTo>
                      <a:pt x="28784" y="506930"/>
                    </a:lnTo>
                    <a:cubicBezTo>
                      <a:pt x="12887" y="506930"/>
                      <a:pt x="0" y="494043"/>
                      <a:pt x="0" y="478146"/>
                    </a:cubicBezTo>
                    <a:lnTo>
                      <a:pt x="0" y="28784"/>
                    </a:lnTo>
                    <a:cubicBezTo>
                      <a:pt x="0" y="12887"/>
                      <a:pt x="12887" y="0"/>
                      <a:pt x="28784" y="0"/>
                    </a:cubicBezTo>
                    <a:close/>
                  </a:path>
                </a:pathLst>
              </a:custGeom>
              <a:solidFill>
                <a:srgbClr val="FFDE5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6" name="TextBox 6"/>
            <p:cNvSpPr txBox="1"/>
            <p:nvPr/>
          </p:nvSpPr>
          <p:spPr>
            <a:xfrm>
              <a:off x="1055153" y="450258"/>
              <a:ext cx="16179564" cy="1615444"/>
            </a:xfrm>
            <a:prstGeom prst="rect">
              <a:avLst/>
            </a:prstGeom>
          </p:spPr>
          <p:txBody>
            <a:bodyPr lIns="0" tIns="0" rIns="0" bIns="0" rtlCol="0" anchor="t">
              <a:spAutoFit/>
            </a:bodyPr>
            <a:lstStyle/>
            <a:p>
              <a:pPr algn="ctr">
                <a:lnSpc>
                  <a:spcPct val="120000"/>
                </a:lnSpc>
              </a:pPr>
              <a:r>
                <a:rPr lang="en-US" sz="2300" b="1">
                  <a:solidFill>
                    <a:srgbClr val="000000"/>
                  </a:solidFill>
                  <a:latin typeface="Arial" pitchFamily="34" charset="0"/>
                </a:rPr>
                <a:t>Em cảm thấy nhịp thở như thế nào sau khi chạy 100m? Giải thích</a:t>
              </a:r>
            </a:p>
          </p:txBody>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622" y="2046923"/>
            <a:ext cx="5190423" cy="197936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622" y="371456"/>
            <a:ext cx="1675030" cy="1675466"/>
          </a:xfrm>
          <a:prstGeom prst="rect">
            <a:avLst/>
          </a:prstGeom>
        </p:spPr>
      </p:pic>
      <p:pic>
        <p:nvPicPr>
          <p:cNvPr id="9" name="Picture 9"/>
          <p:cNvPicPr>
            <a:picLocks noChangeAspect="1"/>
          </p:cNvPicPr>
          <p:nvPr/>
        </p:nvPicPr>
        <p:blipFill>
          <a:blip r:embed="rId6"/>
          <a:srcRect l="3550" r="9072"/>
          <a:stretch>
            <a:fillRect/>
          </a:stretch>
        </p:blipFill>
        <p:spPr>
          <a:xfrm>
            <a:off x="6094413" y="2046923"/>
            <a:ext cx="5408791" cy="4125277"/>
          </a:xfrm>
          <a:prstGeom prst="rect">
            <a:avLst/>
          </a:prstGeom>
        </p:spPr>
      </p:pic>
      <p:grpSp>
        <p:nvGrpSpPr>
          <p:cNvPr id="10" name="Group 10"/>
          <p:cNvGrpSpPr/>
          <p:nvPr/>
        </p:nvGrpSpPr>
        <p:grpSpPr>
          <a:xfrm>
            <a:off x="685622" y="4223137"/>
            <a:ext cx="5190423" cy="1949063"/>
            <a:chOff x="0" y="0"/>
            <a:chExt cx="2051072" cy="770000"/>
          </a:xfrm>
        </p:grpSpPr>
        <p:sp>
          <p:nvSpPr>
            <p:cNvPr id="11" name="Freeform 11"/>
            <p:cNvSpPr/>
            <p:nvPr/>
          </p:nvSpPr>
          <p:spPr>
            <a:xfrm>
              <a:off x="0" y="0"/>
              <a:ext cx="2051072" cy="770000"/>
            </a:xfrm>
            <a:custGeom>
              <a:avLst/>
              <a:gdLst/>
              <a:ahLst/>
              <a:cxnLst/>
              <a:rect l="l" t="t" r="r" b="b"/>
              <a:pathLst>
                <a:path w="2051072" h="770000">
                  <a:moveTo>
                    <a:pt x="50700" y="0"/>
                  </a:moveTo>
                  <a:lnTo>
                    <a:pt x="2000371" y="0"/>
                  </a:lnTo>
                  <a:cubicBezTo>
                    <a:pt x="2028372" y="0"/>
                    <a:pt x="2051072" y="22699"/>
                    <a:pt x="2051072" y="50700"/>
                  </a:cubicBezTo>
                  <a:lnTo>
                    <a:pt x="2051072" y="719300"/>
                  </a:lnTo>
                  <a:cubicBezTo>
                    <a:pt x="2051072" y="747301"/>
                    <a:pt x="2028372" y="770000"/>
                    <a:pt x="2000371" y="770000"/>
                  </a:cubicBezTo>
                  <a:lnTo>
                    <a:pt x="50700" y="770000"/>
                  </a:lnTo>
                  <a:cubicBezTo>
                    <a:pt x="22699" y="770000"/>
                    <a:pt x="0" y="747301"/>
                    <a:pt x="0" y="719300"/>
                  </a:cubicBezTo>
                  <a:lnTo>
                    <a:pt x="0" y="50700"/>
                  </a:lnTo>
                  <a:cubicBezTo>
                    <a:pt x="0" y="22699"/>
                    <a:pt x="22699" y="0"/>
                    <a:pt x="50700" y="0"/>
                  </a:cubicBezTo>
                  <a:close/>
                </a:path>
              </a:pathLst>
            </a:custGeom>
            <a:solidFill>
              <a:srgbClr val="00B2BD"/>
            </a:solidFill>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3" name="Picture 13"/>
          <p:cNvPicPr>
            <a:picLocks noChangeAspect="1"/>
          </p:cNvPicPr>
          <p:nvPr/>
        </p:nvPicPr>
        <p:blipFill>
          <a:blip r:embed="rId7"/>
          <a:srcRect/>
          <a:stretch>
            <a:fillRect/>
          </a:stretch>
        </p:blipFill>
        <p:spPr>
          <a:xfrm>
            <a:off x="4974143" y="3726037"/>
            <a:ext cx="942846" cy="1571819"/>
          </a:xfrm>
          <a:prstGeom prst="rect">
            <a:avLst/>
          </a:prstGeom>
        </p:spPr>
      </p:pic>
      <p:sp>
        <p:nvSpPr>
          <p:cNvPr id="14" name="TextBox 14"/>
          <p:cNvSpPr txBox="1"/>
          <p:nvPr/>
        </p:nvSpPr>
        <p:spPr>
          <a:xfrm>
            <a:off x="760412" y="4267200"/>
            <a:ext cx="5076277" cy="1785938"/>
          </a:xfrm>
          <a:prstGeom prst="rect">
            <a:avLst/>
          </a:prstGeom>
        </p:spPr>
        <p:txBody>
          <a:bodyPr wrap="square" lIns="0" tIns="0" rIns="0" bIns="0" rtlCol="0" anchor="t">
            <a:spAutoFit/>
          </a:bodyPr>
          <a:lstStyle/>
          <a:p>
            <a:pPr>
              <a:lnSpc>
                <a:spcPct val="120000"/>
              </a:lnSpc>
            </a:pPr>
            <a:r>
              <a:rPr lang="en-US" sz="1400" b="1">
                <a:latin typeface="Arial" pitchFamily="34" charset="0"/>
                <a:cs typeface="Arial" pitchFamily="34" charset="0"/>
              </a:rPr>
              <a:t>- Sau khi chạy nhanh 100 m, nhịp thở nhanh hơn so với lúc bình thường.</a:t>
            </a:r>
          </a:p>
          <a:p>
            <a:pPr>
              <a:lnSpc>
                <a:spcPct val="120000"/>
              </a:lnSpc>
            </a:pPr>
            <a:r>
              <a:rPr lang="en-US" sz="1400" b="1">
                <a:latin typeface="Arial" pitchFamily="34" charset="0"/>
                <a:cs typeface="Arial" pitchFamily="34" charset="0"/>
              </a:rPr>
              <a:t>- Giải thích: Khi chạy, cơ thể cần nhiều năng lượng cho sự hoạt động liên tục của cơ xương dẫn đến cường độ hô hấp tế bào tăng lên. Mà quá trình hô hấp tế bào cần O</a:t>
            </a:r>
            <a:r>
              <a:rPr lang="en-US" sz="1400" b="1" baseline="-25000">
                <a:latin typeface="Arial" pitchFamily="34" charset="0"/>
                <a:cs typeface="Arial" pitchFamily="34" charset="0"/>
              </a:rPr>
              <a:t>2</a:t>
            </a:r>
            <a:r>
              <a:rPr lang="en-US" sz="1400" b="1">
                <a:latin typeface="Arial" pitchFamily="34" charset="0"/>
                <a:cs typeface="Arial" pitchFamily="34" charset="0"/>
              </a:rPr>
              <a:t> và thải ra khí CO</a:t>
            </a:r>
            <a:r>
              <a:rPr lang="en-US" sz="1400" b="1" baseline="-25000">
                <a:latin typeface="Arial" pitchFamily="34" charset="0"/>
                <a:cs typeface="Arial" pitchFamily="34" charset="0"/>
              </a:rPr>
              <a:t>2</a:t>
            </a:r>
            <a:r>
              <a:rPr lang="en-US" sz="1400" b="1">
                <a:latin typeface="Arial" pitchFamily="34" charset="0"/>
                <a:cs typeface="Arial" pitchFamily="34" charset="0"/>
              </a:rPr>
              <a:t>. Do đó, nhịp thở tăng lên để đáp ứng nhu cầu trao đổi khí (lấy O</a:t>
            </a:r>
            <a:r>
              <a:rPr lang="en-US" sz="1400" b="1" baseline="-25000">
                <a:latin typeface="Arial" pitchFamily="34" charset="0"/>
                <a:cs typeface="Arial" pitchFamily="34" charset="0"/>
              </a:rPr>
              <a:t>2</a:t>
            </a:r>
            <a:r>
              <a:rPr lang="en-US" sz="1400" b="1">
                <a:latin typeface="Arial" pitchFamily="34" charset="0"/>
                <a:cs typeface="Arial" pitchFamily="34" charset="0"/>
              </a:rPr>
              <a:t>, đào thải khí CO</a:t>
            </a:r>
            <a:r>
              <a:rPr lang="en-US" sz="1400" b="1" baseline="-25000">
                <a:latin typeface="Arial" pitchFamily="34" charset="0"/>
                <a:cs typeface="Arial" pitchFamily="34" charset="0"/>
              </a:rPr>
              <a:t>2</a:t>
            </a:r>
            <a:r>
              <a:rPr lang="en-US" sz="1400" b="1">
                <a:latin typeface="Arial" pitchFamily="34" charset="0"/>
                <a:cs typeface="Arial" pitchFamily="34" charset="0"/>
              </a:rPr>
              <a:t>) của cơ thể.</a:t>
            </a:r>
            <a:endParaRPr lang="en-US" sz="1400" b="1">
              <a:solidFill>
                <a:srgbClr val="000000"/>
              </a:solidFill>
              <a:latin typeface="Arial" pitchFamily="34" charset="0"/>
              <a:cs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622" y="177922"/>
            <a:ext cx="725465" cy="725654"/>
          </a:xfrm>
          <a:prstGeom prst="rect">
            <a:avLst/>
          </a:prstGeom>
        </p:spPr>
      </p:pic>
      <p:grpSp>
        <p:nvGrpSpPr>
          <p:cNvPr id="7" name="Group 7"/>
          <p:cNvGrpSpPr/>
          <p:nvPr/>
        </p:nvGrpSpPr>
        <p:grpSpPr>
          <a:xfrm>
            <a:off x="685622" y="1314967"/>
            <a:ext cx="10817582" cy="870416"/>
            <a:chOff x="0" y="0"/>
            <a:chExt cx="21640800" cy="1740832"/>
          </a:xfrm>
        </p:grpSpPr>
        <p:grpSp>
          <p:nvGrpSpPr>
            <p:cNvPr id="8" name="Group 8"/>
            <p:cNvGrpSpPr/>
            <p:nvPr/>
          </p:nvGrpSpPr>
          <p:grpSpPr>
            <a:xfrm>
              <a:off x="0" y="0"/>
              <a:ext cx="21640800" cy="1740832"/>
              <a:chOff x="0" y="0"/>
              <a:chExt cx="4274726" cy="343868"/>
            </a:xfrm>
          </p:grpSpPr>
          <p:sp>
            <p:nvSpPr>
              <p:cNvPr id="9" name="Freeform 9"/>
              <p:cNvSpPr/>
              <p:nvPr/>
            </p:nvSpPr>
            <p:spPr>
              <a:xfrm>
                <a:off x="0" y="0"/>
                <a:ext cx="4274726" cy="343868"/>
              </a:xfrm>
              <a:custGeom>
                <a:avLst/>
                <a:gdLst/>
                <a:ahLst/>
                <a:cxnLst/>
                <a:rect l="l" t="t" r="r" b="b"/>
                <a:pathLst>
                  <a:path w="4274726" h="343868">
                    <a:moveTo>
                      <a:pt x="24327" y="0"/>
                    </a:moveTo>
                    <a:lnTo>
                      <a:pt x="4250399" y="0"/>
                    </a:lnTo>
                    <a:cubicBezTo>
                      <a:pt x="4263834" y="0"/>
                      <a:pt x="4274726" y="10891"/>
                      <a:pt x="4274726" y="24327"/>
                    </a:cubicBezTo>
                    <a:lnTo>
                      <a:pt x="4274726" y="319541"/>
                    </a:lnTo>
                    <a:cubicBezTo>
                      <a:pt x="4274726" y="325993"/>
                      <a:pt x="4272163" y="332181"/>
                      <a:pt x="4267601" y="336743"/>
                    </a:cubicBezTo>
                    <a:cubicBezTo>
                      <a:pt x="4263039" y="341305"/>
                      <a:pt x="4256851" y="343868"/>
                      <a:pt x="4250399" y="343868"/>
                    </a:cubicBezTo>
                    <a:lnTo>
                      <a:pt x="24327" y="343868"/>
                    </a:lnTo>
                    <a:cubicBezTo>
                      <a:pt x="10891" y="343868"/>
                      <a:pt x="0" y="332977"/>
                      <a:pt x="0" y="319541"/>
                    </a:cubicBezTo>
                    <a:lnTo>
                      <a:pt x="0" y="24327"/>
                    </a:lnTo>
                    <a:cubicBezTo>
                      <a:pt x="0" y="10891"/>
                      <a:pt x="10891" y="0"/>
                      <a:pt x="24327" y="0"/>
                    </a:cubicBezTo>
                    <a:close/>
                  </a:path>
                </a:pathLst>
              </a:custGeom>
              <a:solidFill>
                <a:srgbClr val="FFDE59"/>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1" name="TextBox 11"/>
            <p:cNvSpPr txBox="1"/>
            <p:nvPr/>
          </p:nvSpPr>
          <p:spPr>
            <a:xfrm>
              <a:off x="1248469" y="450258"/>
              <a:ext cx="19143862" cy="769058"/>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Chức năng của hệ hô hấp là gì?</a:t>
              </a:r>
            </a:p>
          </p:txBody>
        </p:sp>
      </p:grpSp>
      <p:grpSp>
        <p:nvGrpSpPr>
          <p:cNvPr id="12" name="Group 12"/>
          <p:cNvGrpSpPr/>
          <p:nvPr/>
        </p:nvGrpSpPr>
        <p:grpSpPr>
          <a:xfrm>
            <a:off x="3961474" y="2391758"/>
            <a:ext cx="7541730" cy="4156750"/>
            <a:chOff x="0" y="-57150"/>
            <a:chExt cx="15087389" cy="8313499"/>
          </a:xfrm>
        </p:grpSpPr>
        <p:pic>
          <p:nvPicPr>
            <p:cNvPr id="13" name="Picture 13"/>
            <p:cNvPicPr>
              <a:picLocks noChangeAspect="1"/>
            </p:cNvPicPr>
            <p:nvPr/>
          </p:nvPicPr>
          <p:blipFill>
            <a:blip r:embed="rId5"/>
            <a:srcRect l="10028" r="1766" b="550"/>
            <a:stretch>
              <a:fillRect/>
            </a:stretch>
          </p:blipFill>
          <p:spPr>
            <a:xfrm>
              <a:off x="1743195" y="218212"/>
              <a:ext cx="12210517" cy="7364288"/>
            </a:xfrm>
            <a:prstGeom prst="rect">
              <a:avLst/>
            </a:prstGeom>
          </p:spPr>
        </p:pic>
        <p:sp>
          <p:nvSpPr>
            <p:cNvPr id="14" name="TextBox 14"/>
            <p:cNvSpPr txBox="1"/>
            <p:nvPr/>
          </p:nvSpPr>
          <p:spPr>
            <a:xfrm>
              <a:off x="1073864" y="7563851"/>
              <a:ext cx="3603737"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Phổi phải</a:t>
              </a:r>
            </a:p>
          </p:txBody>
        </p:sp>
        <p:sp>
          <p:nvSpPr>
            <p:cNvPr id="15" name="TextBox 15"/>
            <p:cNvSpPr txBox="1"/>
            <p:nvPr/>
          </p:nvSpPr>
          <p:spPr>
            <a:xfrm>
              <a:off x="6860002" y="7563851"/>
              <a:ext cx="3533784"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Phổi trái</a:t>
              </a:r>
            </a:p>
          </p:txBody>
        </p:sp>
        <p:sp>
          <p:nvSpPr>
            <p:cNvPr id="16" name="TextBox 16"/>
            <p:cNvSpPr txBox="1"/>
            <p:nvPr/>
          </p:nvSpPr>
          <p:spPr>
            <a:xfrm>
              <a:off x="6354461" y="161062"/>
              <a:ext cx="4038538"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Khoang mũi</a:t>
              </a:r>
            </a:p>
          </p:txBody>
        </p:sp>
        <p:sp>
          <p:nvSpPr>
            <p:cNvPr id="17" name="TextBox 17"/>
            <p:cNvSpPr txBox="1"/>
            <p:nvPr/>
          </p:nvSpPr>
          <p:spPr>
            <a:xfrm>
              <a:off x="12020366" y="5927241"/>
              <a:ext cx="3067023"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Phế nang</a:t>
              </a:r>
            </a:p>
          </p:txBody>
        </p:sp>
        <p:sp>
          <p:nvSpPr>
            <p:cNvPr id="18" name="AutoShape 18"/>
            <p:cNvSpPr/>
            <p:nvPr/>
          </p:nvSpPr>
          <p:spPr>
            <a:xfrm rot="10070878">
              <a:off x="4041486" y="1312886"/>
              <a:ext cx="3815370" cy="0"/>
            </a:xfrm>
            <a:prstGeom prst="line">
              <a:avLst/>
            </a:prstGeom>
            <a:ln w="57239" cap="rnd">
              <a:solidFill>
                <a:srgbClr val="000000"/>
              </a:solidFill>
              <a:prstDash val="solid"/>
              <a:headEnd type="none" w="sm" len="sm"/>
              <a:tailEnd type="arrow" w="med" len="sm"/>
            </a:ln>
          </p:spPr>
        </p:sp>
        <p:sp>
          <p:nvSpPr>
            <p:cNvPr id="19" name="AutoShape 19"/>
            <p:cNvSpPr/>
            <p:nvPr/>
          </p:nvSpPr>
          <p:spPr>
            <a:xfrm rot="900000">
              <a:off x="2108983" y="3009369"/>
              <a:ext cx="2881984" cy="0"/>
            </a:xfrm>
            <a:prstGeom prst="line">
              <a:avLst/>
            </a:prstGeom>
            <a:ln w="57239" cap="rnd">
              <a:solidFill>
                <a:srgbClr val="000000"/>
              </a:solidFill>
              <a:prstDash val="solid"/>
              <a:headEnd type="none" w="sm" len="sm"/>
              <a:tailEnd type="arrow" w="med" len="sm"/>
            </a:ln>
          </p:spPr>
        </p:sp>
        <p:sp>
          <p:nvSpPr>
            <p:cNvPr id="20" name="AutoShape 20"/>
            <p:cNvSpPr/>
            <p:nvPr/>
          </p:nvSpPr>
          <p:spPr>
            <a:xfrm rot="229700">
              <a:off x="2343497" y="4554560"/>
              <a:ext cx="2334796" cy="0"/>
            </a:xfrm>
            <a:prstGeom prst="line">
              <a:avLst/>
            </a:prstGeom>
            <a:ln w="57239" cap="rnd">
              <a:solidFill>
                <a:srgbClr val="000000"/>
              </a:solidFill>
              <a:prstDash val="solid"/>
              <a:headEnd type="none" w="sm" len="sm"/>
              <a:tailEnd type="arrow" w="med" len="sm"/>
            </a:ln>
          </p:spPr>
        </p:sp>
        <p:sp>
          <p:nvSpPr>
            <p:cNvPr id="21" name="AutoShape 21"/>
            <p:cNvSpPr/>
            <p:nvPr/>
          </p:nvSpPr>
          <p:spPr>
            <a:xfrm rot="-2531235">
              <a:off x="1840374" y="6769104"/>
              <a:ext cx="2422233" cy="0"/>
            </a:xfrm>
            <a:prstGeom prst="line">
              <a:avLst/>
            </a:prstGeom>
            <a:ln w="57239" cap="rnd">
              <a:solidFill>
                <a:srgbClr val="000000"/>
              </a:solidFill>
              <a:prstDash val="solid"/>
              <a:headEnd type="none" w="sm" len="sm"/>
              <a:tailEnd type="arrow" w="med" len="sm"/>
            </a:ln>
          </p:spPr>
        </p:sp>
        <p:sp>
          <p:nvSpPr>
            <p:cNvPr id="22" name="AutoShape 22"/>
            <p:cNvSpPr/>
            <p:nvPr/>
          </p:nvSpPr>
          <p:spPr>
            <a:xfrm rot="-8099999">
              <a:off x="5064339" y="6469356"/>
              <a:ext cx="3208247" cy="0"/>
            </a:xfrm>
            <a:prstGeom prst="line">
              <a:avLst/>
            </a:prstGeom>
            <a:ln w="57239" cap="rnd">
              <a:solidFill>
                <a:srgbClr val="000000"/>
              </a:solidFill>
              <a:prstDash val="solid"/>
              <a:headEnd type="none" w="sm" len="sm"/>
              <a:tailEnd type="arrow" w="med" len="sm"/>
            </a:ln>
          </p:spPr>
        </p:sp>
        <p:sp>
          <p:nvSpPr>
            <p:cNvPr id="23" name="AutoShape 23"/>
            <p:cNvSpPr/>
            <p:nvPr/>
          </p:nvSpPr>
          <p:spPr>
            <a:xfrm rot="-6167497">
              <a:off x="12277835" y="5486123"/>
              <a:ext cx="921698" cy="0"/>
            </a:xfrm>
            <a:prstGeom prst="line">
              <a:avLst/>
            </a:prstGeom>
            <a:ln w="57239" cap="rnd">
              <a:solidFill>
                <a:srgbClr val="000000"/>
              </a:solidFill>
              <a:prstDash val="solid"/>
              <a:headEnd type="none" w="sm" len="sm"/>
              <a:tailEnd type="arrow" w="med" len="sm"/>
            </a:ln>
          </p:spPr>
        </p:sp>
        <p:sp>
          <p:nvSpPr>
            <p:cNvPr id="24" name="AutoShape 24"/>
            <p:cNvSpPr/>
            <p:nvPr/>
          </p:nvSpPr>
          <p:spPr>
            <a:xfrm rot="10705406">
              <a:off x="10393323" y="5966314"/>
              <a:ext cx="2447859" cy="0"/>
            </a:xfrm>
            <a:prstGeom prst="line">
              <a:avLst/>
            </a:prstGeom>
            <a:ln w="57239" cap="rnd">
              <a:solidFill>
                <a:srgbClr val="000000"/>
              </a:solidFill>
              <a:prstDash val="solid"/>
              <a:headEnd type="none" w="sm" len="sm"/>
              <a:tailEnd type="arrow" w="med" len="sm"/>
            </a:ln>
          </p:spPr>
        </p:sp>
        <p:sp>
          <p:nvSpPr>
            <p:cNvPr id="25" name="AutoShape 25"/>
            <p:cNvSpPr/>
            <p:nvPr/>
          </p:nvSpPr>
          <p:spPr>
            <a:xfrm rot="8303395">
              <a:off x="10385613" y="1452607"/>
              <a:ext cx="1870768" cy="0"/>
            </a:xfrm>
            <a:prstGeom prst="line">
              <a:avLst/>
            </a:prstGeom>
            <a:ln w="57239" cap="rnd">
              <a:solidFill>
                <a:srgbClr val="000000"/>
              </a:solidFill>
              <a:prstDash val="solid"/>
              <a:headEnd type="none" w="sm" len="sm"/>
              <a:tailEnd type="arrow" w="med" len="sm"/>
            </a:ln>
          </p:spPr>
        </p:sp>
        <p:pic>
          <p:nvPicPr>
            <p:cNvPr id="26" name="Picture 2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123417">
              <a:off x="2572104" y="395687"/>
              <a:ext cx="729338" cy="1685444"/>
            </a:xfrm>
            <a:prstGeom prst="rect">
              <a:avLst/>
            </a:prstGeom>
          </p:spPr>
        </p:pic>
        <p:sp>
          <p:nvSpPr>
            <p:cNvPr id="27" name="TextBox 27"/>
            <p:cNvSpPr txBox="1"/>
            <p:nvPr/>
          </p:nvSpPr>
          <p:spPr>
            <a:xfrm>
              <a:off x="0" y="4131573"/>
              <a:ext cx="3510894"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Phế quản</a:t>
              </a:r>
            </a:p>
          </p:txBody>
        </p:sp>
        <p:sp>
          <p:nvSpPr>
            <p:cNvPr id="28" name="TextBox 28"/>
            <p:cNvSpPr txBox="1"/>
            <p:nvPr/>
          </p:nvSpPr>
          <p:spPr>
            <a:xfrm>
              <a:off x="10393787" y="161062"/>
              <a:ext cx="4693602"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Tiểu phế quản</a:t>
              </a:r>
            </a:p>
          </p:txBody>
        </p:sp>
        <p:sp>
          <p:nvSpPr>
            <p:cNvPr id="29" name="TextBox 29"/>
            <p:cNvSpPr txBox="1"/>
            <p:nvPr/>
          </p:nvSpPr>
          <p:spPr>
            <a:xfrm>
              <a:off x="0" y="2291008"/>
              <a:ext cx="3051491"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Khí quản</a:t>
              </a:r>
            </a:p>
          </p:txBody>
        </p:sp>
        <p:pic>
          <p:nvPicPr>
            <p:cNvPr id="30" name="Picture 3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123417" flipH="1" flipV="1">
              <a:off x="2473019" y="1171160"/>
              <a:ext cx="729338" cy="1685444"/>
            </a:xfrm>
            <a:prstGeom prst="rect">
              <a:avLst/>
            </a:prstGeom>
          </p:spPr>
        </p:pic>
        <p:sp>
          <p:nvSpPr>
            <p:cNvPr id="31" name="TextBox 31"/>
            <p:cNvSpPr txBox="1"/>
            <p:nvPr/>
          </p:nvSpPr>
          <p:spPr>
            <a:xfrm>
              <a:off x="1881984" y="-57150"/>
              <a:ext cx="1628910" cy="692498"/>
            </a:xfrm>
            <a:prstGeom prst="rect">
              <a:avLst/>
            </a:prstGeom>
          </p:spPr>
          <p:txBody>
            <a:bodyPr lIns="0" tIns="0" rIns="0" bIns="0" rtlCol="0" anchor="t">
              <a:spAutoFit/>
            </a:bodyPr>
            <a:lstStyle/>
            <a:p>
              <a:pPr algn="just">
                <a:lnSpc>
                  <a:spcPts val="2691"/>
                </a:lnSpc>
              </a:pPr>
              <a:r>
                <a:rPr lang="en-US" sz="1900" b="1">
                  <a:solidFill>
                    <a:srgbClr val="19486A"/>
                  </a:solidFill>
                  <a:latin typeface="Arial" pitchFamily="34" charset="0"/>
                </a:rPr>
                <a:t>CO2</a:t>
              </a:r>
            </a:p>
          </p:txBody>
        </p:sp>
        <p:sp>
          <p:nvSpPr>
            <p:cNvPr id="32" name="TextBox 32"/>
            <p:cNvSpPr txBox="1"/>
            <p:nvPr/>
          </p:nvSpPr>
          <p:spPr>
            <a:xfrm>
              <a:off x="1311866" y="1284356"/>
              <a:ext cx="1624907" cy="692498"/>
            </a:xfrm>
            <a:prstGeom prst="rect">
              <a:avLst/>
            </a:prstGeom>
          </p:spPr>
          <p:txBody>
            <a:bodyPr lIns="0" tIns="0" rIns="0" bIns="0" rtlCol="0" anchor="t">
              <a:spAutoFit/>
            </a:bodyPr>
            <a:lstStyle/>
            <a:p>
              <a:pPr algn="just">
                <a:lnSpc>
                  <a:spcPts val="2691"/>
                </a:lnSpc>
              </a:pPr>
              <a:r>
                <a:rPr lang="en-US" sz="1900" b="1">
                  <a:solidFill>
                    <a:srgbClr val="C5192D"/>
                  </a:solidFill>
                  <a:latin typeface="Arial" pitchFamily="34" charset="0"/>
                </a:rPr>
                <a:t>O2</a:t>
              </a:r>
            </a:p>
          </p:txBody>
        </p:sp>
        <p:sp>
          <p:nvSpPr>
            <p:cNvPr id="33" name="TextBox 33"/>
            <p:cNvSpPr txBox="1"/>
            <p:nvPr/>
          </p:nvSpPr>
          <p:spPr>
            <a:xfrm>
              <a:off x="12472352" y="4279107"/>
              <a:ext cx="1481360" cy="538608"/>
            </a:xfrm>
            <a:prstGeom prst="rect">
              <a:avLst/>
            </a:prstGeom>
          </p:spPr>
          <p:txBody>
            <a:bodyPr wrap="square" lIns="0" tIns="0" rIns="0" bIns="0" rtlCol="0" anchor="t">
              <a:spAutoFit/>
            </a:bodyPr>
            <a:lstStyle/>
            <a:p>
              <a:pPr algn="just">
                <a:lnSpc>
                  <a:spcPts val="2102"/>
                </a:lnSpc>
              </a:pPr>
              <a:r>
                <a:rPr lang="en-US" sz="1500" b="1">
                  <a:solidFill>
                    <a:srgbClr val="FFFFFF"/>
                  </a:solidFill>
                  <a:latin typeface="Arial" pitchFamily="34" charset="0"/>
                </a:rPr>
                <a:t>O2</a:t>
              </a:r>
            </a:p>
          </p:txBody>
        </p:sp>
        <p:sp>
          <p:nvSpPr>
            <p:cNvPr id="34" name="TextBox 34"/>
            <p:cNvSpPr txBox="1"/>
            <p:nvPr/>
          </p:nvSpPr>
          <p:spPr>
            <a:xfrm>
              <a:off x="12806399" y="3883742"/>
              <a:ext cx="1369167" cy="538608"/>
            </a:xfrm>
            <a:prstGeom prst="rect">
              <a:avLst/>
            </a:prstGeom>
          </p:spPr>
          <p:txBody>
            <a:bodyPr wrap="square" lIns="0" tIns="0" rIns="0" bIns="0" rtlCol="0" anchor="t">
              <a:spAutoFit/>
            </a:bodyPr>
            <a:lstStyle/>
            <a:p>
              <a:pPr algn="just">
                <a:lnSpc>
                  <a:spcPts val="2102"/>
                </a:lnSpc>
              </a:pPr>
              <a:r>
                <a:rPr lang="en-US" sz="1500" b="1">
                  <a:solidFill>
                    <a:srgbClr val="FFFFFF"/>
                  </a:solidFill>
                  <a:latin typeface="Arial" pitchFamily="34" charset="0"/>
                </a:rPr>
                <a:t>CO2</a:t>
              </a:r>
            </a:p>
          </p:txBody>
        </p:sp>
      </p:grpSp>
      <p:grpSp>
        <p:nvGrpSpPr>
          <p:cNvPr id="35" name="Group 35"/>
          <p:cNvGrpSpPr/>
          <p:nvPr/>
        </p:nvGrpSpPr>
        <p:grpSpPr>
          <a:xfrm>
            <a:off x="685621" y="2420333"/>
            <a:ext cx="3067736" cy="4099369"/>
            <a:chOff x="0" y="0"/>
            <a:chExt cx="1212260" cy="1619504"/>
          </a:xfrm>
        </p:grpSpPr>
        <p:sp>
          <p:nvSpPr>
            <p:cNvPr id="36" name="Freeform 36"/>
            <p:cNvSpPr/>
            <p:nvPr/>
          </p:nvSpPr>
          <p:spPr>
            <a:xfrm>
              <a:off x="0" y="0"/>
              <a:ext cx="1212261" cy="1619504"/>
            </a:xfrm>
            <a:custGeom>
              <a:avLst/>
              <a:gdLst/>
              <a:ahLst/>
              <a:cxnLst/>
              <a:rect l="l" t="t" r="r" b="b"/>
              <a:pathLst>
                <a:path w="1212261" h="1619504">
                  <a:moveTo>
                    <a:pt x="85782" y="0"/>
                  </a:moveTo>
                  <a:lnTo>
                    <a:pt x="1126478" y="0"/>
                  </a:lnTo>
                  <a:cubicBezTo>
                    <a:pt x="1173855" y="0"/>
                    <a:pt x="1212261" y="38406"/>
                    <a:pt x="1212261" y="85782"/>
                  </a:cubicBezTo>
                  <a:lnTo>
                    <a:pt x="1212261" y="1533721"/>
                  </a:lnTo>
                  <a:cubicBezTo>
                    <a:pt x="1212261" y="1556472"/>
                    <a:pt x="1203223" y="1578291"/>
                    <a:pt x="1187135" y="1594379"/>
                  </a:cubicBezTo>
                  <a:cubicBezTo>
                    <a:pt x="1171048" y="1610466"/>
                    <a:pt x="1149229" y="1619504"/>
                    <a:pt x="1126478" y="1619504"/>
                  </a:cubicBezTo>
                  <a:lnTo>
                    <a:pt x="85782" y="1619504"/>
                  </a:lnTo>
                  <a:cubicBezTo>
                    <a:pt x="63031" y="1619504"/>
                    <a:pt x="41212" y="1610466"/>
                    <a:pt x="25125" y="1594379"/>
                  </a:cubicBezTo>
                  <a:cubicBezTo>
                    <a:pt x="9038" y="1578291"/>
                    <a:pt x="0" y="1556472"/>
                    <a:pt x="0" y="1533721"/>
                  </a:cubicBezTo>
                  <a:lnTo>
                    <a:pt x="0" y="85782"/>
                  </a:lnTo>
                  <a:cubicBezTo>
                    <a:pt x="0" y="63031"/>
                    <a:pt x="9038" y="41212"/>
                    <a:pt x="25125" y="25125"/>
                  </a:cubicBezTo>
                  <a:cubicBezTo>
                    <a:pt x="41212" y="9038"/>
                    <a:pt x="63031" y="0"/>
                    <a:pt x="85782" y="0"/>
                  </a:cubicBezTo>
                  <a:close/>
                </a:path>
              </a:pathLst>
            </a:custGeom>
            <a:solidFill>
              <a:srgbClr val="00B2BD">
                <a:alpha val="40000"/>
              </a:srgbClr>
            </a:solidFill>
          </p:spPr>
        </p:sp>
        <p:sp>
          <p:nvSpPr>
            <p:cNvPr id="37" name="TextBox 3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38" name="Picture 38"/>
          <p:cNvPicPr>
            <a:picLocks noChangeAspect="1"/>
          </p:cNvPicPr>
          <p:nvPr/>
        </p:nvPicPr>
        <p:blipFill>
          <a:blip r:embed="rId10"/>
          <a:srcRect/>
          <a:stretch>
            <a:fillRect/>
          </a:stretch>
        </p:blipFill>
        <p:spPr>
          <a:xfrm>
            <a:off x="98877" y="1325205"/>
            <a:ext cx="873236" cy="1298831"/>
          </a:xfrm>
          <a:prstGeom prst="rect">
            <a:avLst/>
          </a:prstGeom>
        </p:spPr>
      </p:pic>
      <p:sp>
        <p:nvSpPr>
          <p:cNvPr id="39" name="TextBox 39"/>
          <p:cNvSpPr txBox="1"/>
          <p:nvPr/>
        </p:nvSpPr>
        <p:spPr>
          <a:xfrm>
            <a:off x="1539957" y="319558"/>
            <a:ext cx="8021526"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CẤU TẠO VÀ CHỨC NĂNG CỦA HỆ HÔ HẤP</a:t>
            </a:r>
          </a:p>
        </p:txBody>
      </p:sp>
      <p:sp>
        <p:nvSpPr>
          <p:cNvPr id="40" name="TextBox 40"/>
          <p:cNvSpPr txBox="1"/>
          <p:nvPr/>
        </p:nvSpPr>
        <p:spPr>
          <a:xfrm>
            <a:off x="780131" y="2600851"/>
            <a:ext cx="2878717" cy="3738331"/>
          </a:xfrm>
          <a:prstGeom prst="rect">
            <a:avLst/>
          </a:prstGeom>
        </p:spPr>
        <p:txBody>
          <a:bodyPr wrap="square" lIns="0" tIns="0" rIns="0" bIns="0" rtlCol="0" anchor="t">
            <a:spAutoFit/>
          </a:bodyPr>
          <a:lstStyle/>
          <a:p>
            <a:pPr algn="just">
              <a:lnSpc>
                <a:spcPct val="120000"/>
              </a:lnSpc>
            </a:pPr>
            <a:r>
              <a:rPr lang="en-US" sz="1700">
                <a:latin typeface="Arial" pitchFamily="34" charset="0"/>
                <a:cs typeface="Arial" pitchFamily="34" charset="0"/>
              </a:rPr>
              <a:t>Hệ hô hấp thực hiện chức năng trao đổi khí giữa cơ thể với môi trường. Cụ thể là:</a:t>
            </a:r>
          </a:p>
          <a:p>
            <a:pPr algn="just">
              <a:lnSpc>
                <a:spcPct val="120000"/>
              </a:lnSpc>
            </a:pPr>
            <a:r>
              <a:rPr lang="en-US" sz="1700">
                <a:latin typeface="Arial" pitchFamily="34" charset="0"/>
                <a:cs typeface="Arial" pitchFamily="34" charset="0"/>
              </a:rPr>
              <a:t>- Giúp cơ thể lấy O</a:t>
            </a:r>
            <a:r>
              <a:rPr lang="en-US" sz="1700" baseline="-25000">
                <a:latin typeface="Arial" pitchFamily="34" charset="0"/>
                <a:cs typeface="Arial" pitchFamily="34" charset="0"/>
              </a:rPr>
              <a:t>2</a:t>
            </a:r>
            <a:r>
              <a:rPr lang="en-US" sz="1700">
                <a:latin typeface="Arial" pitchFamily="34" charset="0"/>
                <a:cs typeface="Arial" pitchFamily="34" charset="0"/>
              </a:rPr>
              <a:t> từ môi trường sống cung cấp cho hô hấp tế bào, tạo năng lượng cho các hoạt động sống của cơ thể.</a:t>
            </a:r>
          </a:p>
          <a:p>
            <a:pPr algn="just">
              <a:lnSpc>
                <a:spcPct val="120000"/>
              </a:lnSpc>
            </a:pPr>
            <a:r>
              <a:rPr lang="en-US" sz="1700">
                <a:latin typeface="Arial" pitchFamily="34" charset="0"/>
                <a:cs typeface="Arial" pitchFamily="34" charset="0"/>
              </a:rPr>
              <a:t>- Đào thải CO</a:t>
            </a:r>
            <a:r>
              <a:rPr lang="en-US" sz="1700" baseline="-25000">
                <a:latin typeface="Arial" pitchFamily="34" charset="0"/>
                <a:cs typeface="Arial" pitchFamily="34" charset="0"/>
              </a:rPr>
              <a:t>2</a:t>
            </a:r>
            <a:r>
              <a:rPr lang="en-US" sz="1700">
                <a:latin typeface="Arial" pitchFamily="34" charset="0"/>
                <a:cs typeface="Arial" pitchFamily="34" charset="0"/>
              </a:rPr>
              <a:t> sinh ra từ hô hấp tế bào vào môi trường, đảm bảo cân bằng môi trường trong cơ thể.</a:t>
            </a:r>
          </a:p>
        </p:txBody>
      </p:sp>
      <p:pic>
        <p:nvPicPr>
          <p:cNvPr id="41" name="Picture 4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051733" y="142450"/>
            <a:ext cx="4137092" cy="796597"/>
          </a:xfrm>
          <a:prstGeom prst="rect">
            <a:avLst/>
          </a:prstGeom>
        </p:spPr>
      </p:pic>
    </p:spTree>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622" y="177922"/>
            <a:ext cx="725465" cy="725654"/>
          </a:xfrm>
          <a:prstGeom prst="rect">
            <a:avLst/>
          </a:prstGeom>
        </p:spPr>
      </p:pic>
      <p:grpSp>
        <p:nvGrpSpPr>
          <p:cNvPr id="7" name="Group 7"/>
          <p:cNvGrpSpPr/>
          <p:nvPr/>
        </p:nvGrpSpPr>
        <p:grpSpPr>
          <a:xfrm>
            <a:off x="685622" y="1229913"/>
            <a:ext cx="10817582" cy="1003905"/>
            <a:chOff x="0" y="0"/>
            <a:chExt cx="4274726" cy="396605"/>
          </a:xfrm>
        </p:grpSpPr>
        <p:sp>
          <p:nvSpPr>
            <p:cNvPr id="8" name="Freeform 8"/>
            <p:cNvSpPr/>
            <p:nvPr/>
          </p:nvSpPr>
          <p:spPr>
            <a:xfrm>
              <a:off x="0" y="0"/>
              <a:ext cx="4274726" cy="396605"/>
            </a:xfrm>
            <a:custGeom>
              <a:avLst/>
              <a:gdLst/>
              <a:ahLst/>
              <a:cxnLst/>
              <a:rect l="l" t="t" r="r" b="b"/>
              <a:pathLst>
                <a:path w="4274726" h="396605">
                  <a:moveTo>
                    <a:pt x="24327" y="0"/>
                  </a:moveTo>
                  <a:lnTo>
                    <a:pt x="4250399" y="0"/>
                  </a:lnTo>
                  <a:cubicBezTo>
                    <a:pt x="4263834" y="0"/>
                    <a:pt x="4274726" y="10891"/>
                    <a:pt x="4274726" y="24327"/>
                  </a:cubicBezTo>
                  <a:lnTo>
                    <a:pt x="4274726" y="372278"/>
                  </a:lnTo>
                  <a:cubicBezTo>
                    <a:pt x="4274726" y="378730"/>
                    <a:pt x="4272163" y="384917"/>
                    <a:pt x="4267601" y="389480"/>
                  </a:cubicBezTo>
                  <a:cubicBezTo>
                    <a:pt x="4263039" y="394042"/>
                    <a:pt x="4256851" y="396605"/>
                    <a:pt x="4250399" y="396605"/>
                  </a:cubicBezTo>
                  <a:lnTo>
                    <a:pt x="24327" y="396605"/>
                  </a:lnTo>
                  <a:cubicBezTo>
                    <a:pt x="10891" y="396605"/>
                    <a:pt x="0" y="385713"/>
                    <a:pt x="0" y="372278"/>
                  </a:cubicBezTo>
                  <a:lnTo>
                    <a:pt x="0" y="24327"/>
                  </a:lnTo>
                  <a:cubicBezTo>
                    <a:pt x="0" y="10891"/>
                    <a:pt x="10891" y="0"/>
                    <a:pt x="24327" y="0"/>
                  </a:cubicBezTo>
                  <a:close/>
                </a:path>
              </a:pathLst>
            </a:custGeom>
            <a:solidFill>
              <a:srgbClr val="FFDE59"/>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0" name="Group 10"/>
          <p:cNvGrpSpPr/>
          <p:nvPr/>
        </p:nvGrpSpPr>
        <p:grpSpPr>
          <a:xfrm>
            <a:off x="3961474" y="2391758"/>
            <a:ext cx="7541730" cy="4156750"/>
            <a:chOff x="0" y="-57150"/>
            <a:chExt cx="15087389" cy="8313499"/>
          </a:xfrm>
        </p:grpSpPr>
        <p:pic>
          <p:nvPicPr>
            <p:cNvPr id="11" name="Picture 11"/>
            <p:cNvPicPr>
              <a:picLocks noChangeAspect="1"/>
            </p:cNvPicPr>
            <p:nvPr/>
          </p:nvPicPr>
          <p:blipFill>
            <a:blip r:embed="rId5"/>
            <a:srcRect l="10028" r="1766" b="550"/>
            <a:stretch>
              <a:fillRect/>
            </a:stretch>
          </p:blipFill>
          <p:spPr>
            <a:xfrm>
              <a:off x="1743195" y="218212"/>
              <a:ext cx="12210517" cy="7364288"/>
            </a:xfrm>
            <a:prstGeom prst="rect">
              <a:avLst/>
            </a:prstGeom>
          </p:spPr>
        </p:pic>
        <p:sp>
          <p:nvSpPr>
            <p:cNvPr id="12" name="TextBox 12"/>
            <p:cNvSpPr txBox="1"/>
            <p:nvPr/>
          </p:nvSpPr>
          <p:spPr>
            <a:xfrm>
              <a:off x="1073864" y="7563851"/>
              <a:ext cx="3603737"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Phổi phải</a:t>
              </a:r>
            </a:p>
          </p:txBody>
        </p:sp>
        <p:sp>
          <p:nvSpPr>
            <p:cNvPr id="13" name="TextBox 13"/>
            <p:cNvSpPr txBox="1"/>
            <p:nvPr/>
          </p:nvSpPr>
          <p:spPr>
            <a:xfrm>
              <a:off x="6860002" y="7563851"/>
              <a:ext cx="3533784"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Phổi trái</a:t>
              </a:r>
            </a:p>
          </p:txBody>
        </p:sp>
        <p:sp>
          <p:nvSpPr>
            <p:cNvPr id="14" name="TextBox 14"/>
            <p:cNvSpPr txBox="1"/>
            <p:nvPr/>
          </p:nvSpPr>
          <p:spPr>
            <a:xfrm>
              <a:off x="6354461" y="161062"/>
              <a:ext cx="4038538"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Khoang mũi</a:t>
              </a:r>
            </a:p>
          </p:txBody>
        </p:sp>
        <p:sp>
          <p:nvSpPr>
            <p:cNvPr id="15" name="TextBox 15"/>
            <p:cNvSpPr txBox="1"/>
            <p:nvPr/>
          </p:nvSpPr>
          <p:spPr>
            <a:xfrm>
              <a:off x="12020366" y="5927241"/>
              <a:ext cx="3067023"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Phế nang</a:t>
              </a:r>
            </a:p>
          </p:txBody>
        </p:sp>
        <p:sp>
          <p:nvSpPr>
            <p:cNvPr id="16" name="AutoShape 16"/>
            <p:cNvSpPr/>
            <p:nvPr/>
          </p:nvSpPr>
          <p:spPr>
            <a:xfrm rot="10070878">
              <a:off x="4041486" y="1312886"/>
              <a:ext cx="3815370" cy="0"/>
            </a:xfrm>
            <a:prstGeom prst="line">
              <a:avLst/>
            </a:prstGeom>
            <a:ln w="57239" cap="rnd">
              <a:solidFill>
                <a:srgbClr val="000000"/>
              </a:solidFill>
              <a:prstDash val="solid"/>
              <a:headEnd type="none" w="sm" len="sm"/>
              <a:tailEnd type="arrow" w="med" len="sm"/>
            </a:ln>
          </p:spPr>
        </p:sp>
        <p:sp>
          <p:nvSpPr>
            <p:cNvPr id="17" name="AutoShape 17"/>
            <p:cNvSpPr/>
            <p:nvPr/>
          </p:nvSpPr>
          <p:spPr>
            <a:xfrm rot="900000">
              <a:off x="2108983" y="3009369"/>
              <a:ext cx="2881984" cy="0"/>
            </a:xfrm>
            <a:prstGeom prst="line">
              <a:avLst/>
            </a:prstGeom>
            <a:ln w="57239" cap="rnd">
              <a:solidFill>
                <a:srgbClr val="000000"/>
              </a:solidFill>
              <a:prstDash val="solid"/>
              <a:headEnd type="none" w="sm" len="sm"/>
              <a:tailEnd type="arrow" w="med" len="sm"/>
            </a:ln>
          </p:spPr>
        </p:sp>
        <p:sp>
          <p:nvSpPr>
            <p:cNvPr id="18" name="AutoShape 18"/>
            <p:cNvSpPr/>
            <p:nvPr/>
          </p:nvSpPr>
          <p:spPr>
            <a:xfrm rot="229700">
              <a:off x="2343497" y="4554560"/>
              <a:ext cx="2334796" cy="0"/>
            </a:xfrm>
            <a:prstGeom prst="line">
              <a:avLst/>
            </a:prstGeom>
            <a:ln w="57239" cap="rnd">
              <a:solidFill>
                <a:srgbClr val="000000"/>
              </a:solidFill>
              <a:prstDash val="solid"/>
              <a:headEnd type="none" w="sm" len="sm"/>
              <a:tailEnd type="arrow" w="med" len="sm"/>
            </a:ln>
          </p:spPr>
        </p:sp>
        <p:sp>
          <p:nvSpPr>
            <p:cNvPr id="19" name="AutoShape 19"/>
            <p:cNvSpPr/>
            <p:nvPr/>
          </p:nvSpPr>
          <p:spPr>
            <a:xfrm rot="-2531235">
              <a:off x="1840374" y="6769104"/>
              <a:ext cx="2422233" cy="0"/>
            </a:xfrm>
            <a:prstGeom prst="line">
              <a:avLst/>
            </a:prstGeom>
            <a:ln w="57239" cap="rnd">
              <a:solidFill>
                <a:srgbClr val="000000"/>
              </a:solidFill>
              <a:prstDash val="solid"/>
              <a:headEnd type="none" w="sm" len="sm"/>
              <a:tailEnd type="arrow" w="med" len="sm"/>
            </a:ln>
          </p:spPr>
        </p:sp>
        <p:sp>
          <p:nvSpPr>
            <p:cNvPr id="20" name="AutoShape 20"/>
            <p:cNvSpPr/>
            <p:nvPr/>
          </p:nvSpPr>
          <p:spPr>
            <a:xfrm rot="-8099999">
              <a:off x="5064339" y="6469356"/>
              <a:ext cx="3208247" cy="0"/>
            </a:xfrm>
            <a:prstGeom prst="line">
              <a:avLst/>
            </a:prstGeom>
            <a:ln w="57239" cap="rnd">
              <a:solidFill>
                <a:srgbClr val="000000"/>
              </a:solidFill>
              <a:prstDash val="solid"/>
              <a:headEnd type="none" w="sm" len="sm"/>
              <a:tailEnd type="arrow" w="med" len="sm"/>
            </a:ln>
          </p:spPr>
        </p:sp>
        <p:sp>
          <p:nvSpPr>
            <p:cNvPr id="21" name="AutoShape 21"/>
            <p:cNvSpPr/>
            <p:nvPr/>
          </p:nvSpPr>
          <p:spPr>
            <a:xfrm rot="-6167497">
              <a:off x="12277835" y="5486123"/>
              <a:ext cx="921698" cy="0"/>
            </a:xfrm>
            <a:prstGeom prst="line">
              <a:avLst/>
            </a:prstGeom>
            <a:ln w="57239" cap="rnd">
              <a:solidFill>
                <a:srgbClr val="000000"/>
              </a:solidFill>
              <a:prstDash val="solid"/>
              <a:headEnd type="none" w="sm" len="sm"/>
              <a:tailEnd type="arrow" w="med" len="sm"/>
            </a:ln>
          </p:spPr>
        </p:sp>
        <p:sp>
          <p:nvSpPr>
            <p:cNvPr id="22" name="AutoShape 22"/>
            <p:cNvSpPr/>
            <p:nvPr/>
          </p:nvSpPr>
          <p:spPr>
            <a:xfrm rot="10705406">
              <a:off x="10393323" y="5966314"/>
              <a:ext cx="2447859" cy="0"/>
            </a:xfrm>
            <a:prstGeom prst="line">
              <a:avLst/>
            </a:prstGeom>
            <a:ln w="57239" cap="rnd">
              <a:solidFill>
                <a:srgbClr val="000000"/>
              </a:solidFill>
              <a:prstDash val="solid"/>
              <a:headEnd type="none" w="sm" len="sm"/>
              <a:tailEnd type="arrow" w="med" len="sm"/>
            </a:ln>
          </p:spPr>
        </p:sp>
        <p:sp>
          <p:nvSpPr>
            <p:cNvPr id="23" name="AutoShape 23"/>
            <p:cNvSpPr/>
            <p:nvPr/>
          </p:nvSpPr>
          <p:spPr>
            <a:xfrm rot="8303395">
              <a:off x="10385613" y="1452607"/>
              <a:ext cx="1870768" cy="0"/>
            </a:xfrm>
            <a:prstGeom prst="line">
              <a:avLst/>
            </a:prstGeom>
            <a:ln w="57239" cap="rnd">
              <a:solidFill>
                <a:srgbClr val="000000"/>
              </a:solidFill>
              <a:prstDash val="solid"/>
              <a:headEnd type="none" w="sm" len="sm"/>
              <a:tailEnd type="arrow" w="med" len="sm"/>
            </a:ln>
          </p:spPr>
        </p:sp>
        <p:pic>
          <p:nvPicPr>
            <p:cNvPr id="24"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123417">
              <a:off x="2572104" y="395687"/>
              <a:ext cx="729338" cy="1685444"/>
            </a:xfrm>
            <a:prstGeom prst="rect">
              <a:avLst/>
            </a:prstGeom>
          </p:spPr>
        </p:pic>
        <p:sp>
          <p:nvSpPr>
            <p:cNvPr id="25" name="TextBox 25"/>
            <p:cNvSpPr txBox="1"/>
            <p:nvPr/>
          </p:nvSpPr>
          <p:spPr>
            <a:xfrm>
              <a:off x="0" y="4131573"/>
              <a:ext cx="3510894"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Phế quản</a:t>
              </a:r>
            </a:p>
          </p:txBody>
        </p:sp>
        <p:sp>
          <p:nvSpPr>
            <p:cNvPr id="26" name="TextBox 26"/>
            <p:cNvSpPr txBox="1"/>
            <p:nvPr/>
          </p:nvSpPr>
          <p:spPr>
            <a:xfrm>
              <a:off x="10393787" y="161062"/>
              <a:ext cx="4693602"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Tiểu phế quản</a:t>
              </a:r>
            </a:p>
          </p:txBody>
        </p:sp>
        <p:sp>
          <p:nvSpPr>
            <p:cNvPr id="27" name="TextBox 27"/>
            <p:cNvSpPr txBox="1"/>
            <p:nvPr/>
          </p:nvSpPr>
          <p:spPr>
            <a:xfrm>
              <a:off x="0" y="2291008"/>
              <a:ext cx="3051491"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Khí quản</a:t>
              </a:r>
            </a:p>
          </p:txBody>
        </p:sp>
        <p:pic>
          <p:nvPicPr>
            <p:cNvPr id="28" name="Picture 2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123417" flipH="1" flipV="1">
              <a:off x="2473019" y="1171160"/>
              <a:ext cx="729338" cy="1685444"/>
            </a:xfrm>
            <a:prstGeom prst="rect">
              <a:avLst/>
            </a:prstGeom>
          </p:spPr>
        </p:pic>
        <p:sp>
          <p:nvSpPr>
            <p:cNvPr id="29" name="TextBox 29"/>
            <p:cNvSpPr txBox="1"/>
            <p:nvPr/>
          </p:nvSpPr>
          <p:spPr>
            <a:xfrm>
              <a:off x="1881984" y="-57150"/>
              <a:ext cx="1628910" cy="692498"/>
            </a:xfrm>
            <a:prstGeom prst="rect">
              <a:avLst/>
            </a:prstGeom>
          </p:spPr>
          <p:txBody>
            <a:bodyPr lIns="0" tIns="0" rIns="0" bIns="0" rtlCol="0" anchor="t">
              <a:spAutoFit/>
            </a:bodyPr>
            <a:lstStyle/>
            <a:p>
              <a:pPr algn="just">
                <a:lnSpc>
                  <a:spcPts val="2691"/>
                </a:lnSpc>
              </a:pPr>
              <a:r>
                <a:rPr lang="en-US" sz="1900" b="1">
                  <a:solidFill>
                    <a:srgbClr val="19486A"/>
                  </a:solidFill>
                  <a:latin typeface="Arial" pitchFamily="34" charset="0"/>
                </a:rPr>
                <a:t>CO2</a:t>
              </a:r>
            </a:p>
          </p:txBody>
        </p:sp>
        <p:sp>
          <p:nvSpPr>
            <p:cNvPr id="30" name="TextBox 30"/>
            <p:cNvSpPr txBox="1"/>
            <p:nvPr/>
          </p:nvSpPr>
          <p:spPr>
            <a:xfrm>
              <a:off x="1311866" y="1284356"/>
              <a:ext cx="1624907" cy="692498"/>
            </a:xfrm>
            <a:prstGeom prst="rect">
              <a:avLst/>
            </a:prstGeom>
          </p:spPr>
          <p:txBody>
            <a:bodyPr lIns="0" tIns="0" rIns="0" bIns="0" rtlCol="0" anchor="t">
              <a:spAutoFit/>
            </a:bodyPr>
            <a:lstStyle/>
            <a:p>
              <a:pPr algn="just">
                <a:lnSpc>
                  <a:spcPts val="2691"/>
                </a:lnSpc>
              </a:pPr>
              <a:r>
                <a:rPr lang="en-US" sz="1900" b="1">
                  <a:solidFill>
                    <a:srgbClr val="C5192D"/>
                  </a:solidFill>
                  <a:latin typeface="Arial" pitchFamily="34" charset="0"/>
                </a:rPr>
                <a:t>O2</a:t>
              </a:r>
            </a:p>
          </p:txBody>
        </p:sp>
        <p:sp>
          <p:nvSpPr>
            <p:cNvPr id="31" name="TextBox 31"/>
            <p:cNvSpPr txBox="1"/>
            <p:nvPr/>
          </p:nvSpPr>
          <p:spPr>
            <a:xfrm>
              <a:off x="12472352" y="4279107"/>
              <a:ext cx="1081524" cy="538608"/>
            </a:xfrm>
            <a:prstGeom prst="rect">
              <a:avLst/>
            </a:prstGeom>
          </p:spPr>
          <p:txBody>
            <a:bodyPr wrap="square" lIns="0" tIns="0" rIns="0" bIns="0" rtlCol="0" anchor="t">
              <a:spAutoFit/>
            </a:bodyPr>
            <a:lstStyle/>
            <a:p>
              <a:pPr algn="just">
                <a:lnSpc>
                  <a:spcPts val="2102"/>
                </a:lnSpc>
              </a:pPr>
              <a:r>
                <a:rPr lang="en-US" sz="1500" b="1">
                  <a:solidFill>
                    <a:srgbClr val="FFFFFF"/>
                  </a:solidFill>
                  <a:latin typeface="Arial" pitchFamily="34" charset="0"/>
                </a:rPr>
                <a:t>O2</a:t>
              </a:r>
            </a:p>
          </p:txBody>
        </p:sp>
        <p:sp>
          <p:nvSpPr>
            <p:cNvPr id="32" name="TextBox 32"/>
            <p:cNvSpPr txBox="1"/>
            <p:nvPr/>
          </p:nvSpPr>
          <p:spPr>
            <a:xfrm>
              <a:off x="12806399" y="3883742"/>
              <a:ext cx="1147313" cy="538608"/>
            </a:xfrm>
            <a:prstGeom prst="rect">
              <a:avLst/>
            </a:prstGeom>
          </p:spPr>
          <p:txBody>
            <a:bodyPr wrap="square" lIns="0" tIns="0" rIns="0" bIns="0" rtlCol="0" anchor="t">
              <a:spAutoFit/>
            </a:bodyPr>
            <a:lstStyle/>
            <a:p>
              <a:pPr algn="just">
                <a:lnSpc>
                  <a:spcPts val="2102"/>
                </a:lnSpc>
              </a:pPr>
              <a:r>
                <a:rPr lang="en-US" sz="1500" b="1">
                  <a:solidFill>
                    <a:srgbClr val="FFFFFF"/>
                  </a:solidFill>
                  <a:latin typeface="Arial" pitchFamily="34" charset="0"/>
                </a:rPr>
                <a:t>CO2</a:t>
              </a:r>
            </a:p>
          </p:txBody>
        </p:sp>
      </p:grpSp>
      <p:pic>
        <p:nvPicPr>
          <p:cNvPr id="33" name="Picture 3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051733" y="142450"/>
            <a:ext cx="4137092" cy="796597"/>
          </a:xfrm>
          <a:prstGeom prst="rect">
            <a:avLst/>
          </a:prstGeom>
        </p:spPr>
      </p:pic>
      <p:grpSp>
        <p:nvGrpSpPr>
          <p:cNvPr id="34" name="Group 34"/>
          <p:cNvGrpSpPr/>
          <p:nvPr/>
        </p:nvGrpSpPr>
        <p:grpSpPr>
          <a:xfrm>
            <a:off x="685621" y="2379868"/>
            <a:ext cx="3067736" cy="1558197"/>
            <a:chOff x="0" y="0"/>
            <a:chExt cx="6137069" cy="3116394"/>
          </a:xfrm>
        </p:grpSpPr>
        <p:grpSp>
          <p:nvGrpSpPr>
            <p:cNvPr id="35" name="Group 35"/>
            <p:cNvGrpSpPr/>
            <p:nvPr/>
          </p:nvGrpSpPr>
          <p:grpSpPr>
            <a:xfrm>
              <a:off x="0" y="0"/>
              <a:ext cx="6137069" cy="3116394"/>
              <a:chOff x="0" y="0"/>
              <a:chExt cx="1212260" cy="615584"/>
            </a:xfrm>
          </p:grpSpPr>
          <p:sp>
            <p:nvSpPr>
              <p:cNvPr id="36" name="Freeform 36"/>
              <p:cNvSpPr/>
              <p:nvPr/>
            </p:nvSpPr>
            <p:spPr>
              <a:xfrm>
                <a:off x="0" y="0"/>
                <a:ext cx="1212261" cy="615584"/>
              </a:xfrm>
              <a:custGeom>
                <a:avLst/>
                <a:gdLst/>
                <a:ahLst/>
                <a:cxnLst/>
                <a:rect l="l" t="t" r="r" b="b"/>
                <a:pathLst>
                  <a:path w="1212261" h="615584">
                    <a:moveTo>
                      <a:pt x="85782" y="0"/>
                    </a:moveTo>
                    <a:lnTo>
                      <a:pt x="1126478" y="0"/>
                    </a:lnTo>
                    <a:cubicBezTo>
                      <a:pt x="1173855" y="0"/>
                      <a:pt x="1212261" y="38406"/>
                      <a:pt x="1212261" y="85782"/>
                    </a:cubicBezTo>
                    <a:lnTo>
                      <a:pt x="1212261" y="529802"/>
                    </a:lnTo>
                    <a:cubicBezTo>
                      <a:pt x="1212261" y="552553"/>
                      <a:pt x="1203223" y="574372"/>
                      <a:pt x="1187135" y="590459"/>
                    </a:cubicBezTo>
                    <a:cubicBezTo>
                      <a:pt x="1171048" y="606546"/>
                      <a:pt x="1149229" y="615584"/>
                      <a:pt x="1126478" y="615584"/>
                    </a:cubicBezTo>
                    <a:lnTo>
                      <a:pt x="85782" y="615584"/>
                    </a:lnTo>
                    <a:cubicBezTo>
                      <a:pt x="63031" y="615584"/>
                      <a:pt x="41212" y="606546"/>
                      <a:pt x="25125" y="590459"/>
                    </a:cubicBezTo>
                    <a:cubicBezTo>
                      <a:pt x="9038" y="574372"/>
                      <a:pt x="0" y="552553"/>
                      <a:pt x="0" y="529802"/>
                    </a:cubicBezTo>
                    <a:lnTo>
                      <a:pt x="0" y="85782"/>
                    </a:lnTo>
                    <a:cubicBezTo>
                      <a:pt x="0" y="63031"/>
                      <a:pt x="9038" y="41212"/>
                      <a:pt x="25125" y="25125"/>
                    </a:cubicBezTo>
                    <a:cubicBezTo>
                      <a:pt x="41212" y="9038"/>
                      <a:pt x="63031" y="0"/>
                      <a:pt x="85782" y="0"/>
                    </a:cubicBezTo>
                    <a:close/>
                  </a:path>
                </a:pathLst>
              </a:custGeom>
              <a:solidFill>
                <a:srgbClr val="FFBD59">
                  <a:alpha val="40000"/>
                </a:srgbClr>
              </a:solidFill>
            </p:spPr>
          </p:sp>
          <p:sp>
            <p:nvSpPr>
              <p:cNvPr id="37" name="TextBox 37"/>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38" name="TextBox 38"/>
            <p:cNvSpPr txBox="1"/>
            <p:nvPr/>
          </p:nvSpPr>
          <p:spPr>
            <a:xfrm>
              <a:off x="1493239" y="294210"/>
              <a:ext cx="3150592" cy="769058"/>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Xoang mũi</a:t>
              </a:r>
            </a:p>
          </p:txBody>
        </p:sp>
        <p:sp>
          <p:nvSpPr>
            <p:cNvPr id="39" name="TextBox 39"/>
            <p:cNvSpPr txBox="1"/>
            <p:nvPr/>
          </p:nvSpPr>
          <p:spPr>
            <a:xfrm>
              <a:off x="263775" y="1184426"/>
              <a:ext cx="5609520" cy="1615444"/>
            </a:xfrm>
            <a:prstGeom prst="rect">
              <a:avLst/>
            </a:prstGeom>
          </p:spPr>
          <p:txBody>
            <a:bodyPr lIns="0" tIns="0" rIns="0" bIns="0" rtlCol="0" anchor="t">
              <a:spAutoFit/>
            </a:bodyPr>
            <a:lstStyle/>
            <a:p>
              <a:pPr algn="ctr">
                <a:lnSpc>
                  <a:spcPts val="3266"/>
                </a:lnSpc>
                <a:spcBef>
                  <a:spcPct val="0"/>
                </a:spcBef>
              </a:pPr>
              <a:r>
                <a:rPr lang="en-US" sz="2300" i="1">
                  <a:solidFill>
                    <a:srgbClr val="000000"/>
                  </a:solidFill>
                  <a:latin typeface="Arial" pitchFamily="34" charset="0"/>
                </a:rPr>
                <a:t>Làm sạch, làm ẩm, làm ẩm không khí</a:t>
              </a:r>
            </a:p>
          </p:txBody>
        </p:sp>
      </p:grpSp>
      <p:sp>
        <p:nvSpPr>
          <p:cNvPr id="40" name="TextBox 40"/>
          <p:cNvSpPr txBox="1"/>
          <p:nvPr/>
        </p:nvSpPr>
        <p:spPr>
          <a:xfrm>
            <a:off x="1309694" y="1304299"/>
            <a:ext cx="9569438" cy="849463"/>
          </a:xfrm>
          <a:prstGeom prst="rect">
            <a:avLst/>
          </a:prstGeom>
        </p:spPr>
        <p:txBody>
          <a:bodyPr lIns="0" tIns="0" rIns="0" bIns="0" rtlCol="0" anchor="t">
            <a:spAutoFit/>
          </a:bodyPr>
          <a:lstStyle/>
          <a:p>
            <a:pPr algn="ctr">
              <a:lnSpc>
                <a:spcPct val="120000"/>
              </a:lnSpc>
            </a:pPr>
            <a:r>
              <a:rPr lang="en-US" sz="2300" b="1">
                <a:solidFill>
                  <a:srgbClr val="000000"/>
                </a:solidFill>
                <a:latin typeface="Arial" pitchFamily="34" charset="0"/>
              </a:rPr>
              <a:t>Quan sát hình và cho biết hệ hô hấp gồm những cơ quan nào? </a:t>
            </a:r>
          </a:p>
          <a:p>
            <a:pPr algn="ctr">
              <a:lnSpc>
                <a:spcPct val="120000"/>
              </a:lnSpc>
            </a:pPr>
            <a:r>
              <a:rPr lang="en-US" sz="2300" b="1">
                <a:solidFill>
                  <a:srgbClr val="000000"/>
                </a:solidFill>
                <a:latin typeface="Arial" pitchFamily="34" charset="0"/>
              </a:rPr>
              <a:t>Mỗi cơ quan có chức năng gì?</a:t>
            </a:r>
          </a:p>
        </p:txBody>
      </p:sp>
      <p:sp>
        <p:nvSpPr>
          <p:cNvPr id="41" name="TextBox 41"/>
          <p:cNvSpPr txBox="1"/>
          <p:nvPr/>
        </p:nvSpPr>
        <p:spPr>
          <a:xfrm>
            <a:off x="1539957" y="319558"/>
            <a:ext cx="8021526"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CẤU TẠO VÀ CHỨC NĂNG CỦA HỆ HÔ HẤP</a:t>
            </a:r>
          </a:p>
        </p:txBody>
      </p:sp>
      <p:grpSp>
        <p:nvGrpSpPr>
          <p:cNvPr id="42" name="Group 42"/>
          <p:cNvGrpSpPr/>
          <p:nvPr/>
        </p:nvGrpSpPr>
        <p:grpSpPr>
          <a:xfrm>
            <a:off x="685621" y="4084116"/>
            <a:ext cx="3067736" cy="1558197"/>
            <a:chOff x="0" y="0"/>
            <a:chExt cx="6137069" cy="3116394"/>
          </a:xfrm>
        </p:grpSpPr>
        <p:grpSp>
          <p:nvGrpSpPr>
            <p:cNvPr id="43" name="Group 43"/>
            <p:cNvGrpSpPr/>
            <p:nvPr/>
          </p:nvGrpSpPr>
          <p:grpSpPr>
            <a:xfrm>
              <a:off x="0" y="0"/>
              <a:ext cx="6137069" cy="3116394"/>
              <a:chOff x="0" y="0"/>
              <a:chExt cx="1212260" cy="615584"/>
            </a:xfrm>
          </p:grpSpPr>
          <p:sp>
            <p:nvSpPr>
              <p:cNvPr id="44" name="Freeform 44"/>
              <p:cNvSpPr/>
              <p:nvPr/>
            </p:nvSpPr>
            <p:spPr>
              <a:xfrm>
                <a:off x="0" y="0"/>
                <a:ext cx="1212261" cy="615584"/>
              </a:xfrm>
              <a:custGeom>
                <a:avLst/>
                <a:gdLst/>
                <a:ahLst/>
                <a:cxnLst/>
                <a:rect l="l" t="t" r="r" b="b"/>
                <a:pathLst>
                  <a:path w="1212261" h="615584">
                    <a:moveTo>
                      <a:pt x="85782" y="0"/>
                    </a:moveTo>
                    <a:lnTo>
                      <a:pt x="1126478" y="0"/>
                    </a:lnTo>
                    <a:cubicBezTo>
                      <a:pt x="1173855" y="0"/>
                      <a:pt x="1212261" y="38406"/>
                      <a:pt x="1212261" y="85782"/>
                    </a:cubicBezTo>
                    <a:lnTo>
                      <a:pt x="1212261" y="529802"/>
                    </a:lnTo>
                    <a:cubicBezTo>
                      <a:pt x="1212261" y="552553"/>
                      <a:pt x="1203223" y="574372"/>
                      <a:pt x="1187135" y="590459"/>
                    </a:cubicBezTo>
                    <a:cubicBezTo>
                      <a:pt x="1171048" y="606546"/>
                      <a:pt x="1149229" y="615584"/>
                      <a:pt x="1126478" y="615584"/>
                    </a:cubicBezTo>
                    <a:lnTo>
                      <a:pt x="85782" y="615584"/>
                    </a:lnTo>
                    <a:cubicBezTo>
                      <a:pt x="63031" y="615584"/>
                      <a:pt x="41212" y="606546"/>
                      <a:pt x="25125" y="590459"/>
                    </a:cubicBezTo>
                    <a:cubicBezTo>
                      <a:pt x="9038" y="574372"/>
                      <a:pt x="0" y="552553"/>
                      <a:pt x="0" y="529802"/>
                    </a:cubicBezTo>
                    <a:lnTo>
                      <a:pt x="0" y="85782"/>
                    </a:lnTo>
                    <a:cubicBezTo>
                      <a:pt x="0" y="63031"/>
                      <a:pt x="9038" y="41212"/>
                      <a:pt x="25125" y="25125"/>
                    </a:cubicBezTo>
                    <a:cubicBezTo>
                      <a:pt x="41212" y="9038"/>
                      <a:pt x="63031" y="0"/>
                      <a:pt x="85782" y="0"/>
                    </a:cubicBezTo>
                    <a:close/>
                  </a:path>
                </a:pathLst>
              </a:custGeom>
              <a:solidFill>
                <a:srgbClr val="FFBD59">
                  <a:alpha val="40000"/>
                </a:srgbClr>
              </a:solidFill>
            </p:spPr>
          </p:sp>
          <p:sp>
            <p:nvSpPr>
              <p:cNvPr id="45" name="TextBox 45"/>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46" name="TextBox 46"/>
            <p:cNvSpPr txBox="1"/>
            <p:nvPr/>
          </p:nvSpPr>
          <p:spPr>
            <a:xfrm>
              <a:off x="0" y="294210"/>
              <a:ext cx="6137069" cy="769058"/>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Hầu (họng)</a:t>
              </a:r>
            </a:p>
          </p:txBody>
        </p:sp>
        <p:sp>
          <p:nvSpPr>
            <p:cNvPr id="47" name="TextBox 47"/>
            <p:cNvSpPr txBox="1"/>
            <p:nvPr/>
          </p:nvSpPr>
          <p:spPr>
            <a:xfrm>
              <a:off x="263775" y="1184426"/>
              <a:ext cx="5609520" cy="1615444"/>
            </a:xfrm>
            <a:prstGeom prst="rect">
              <a:avLst/>
            </a:prstGeom>
          </p:spPr>
          <p:txBody>
            <a:bodyPr lIns="0" tIns="0" rIns="0" bIns="0" rtlCol="0" anchor="t">
              <a:spAutoFit/>
            </a:bodyPr>
            <a:lstStyle/>
            <a:p>
              <a:pPr algn="ctr">
                <a:lnSpc>
                  <a:spcPts val="3266"/>
                </a:lnSpc>
                <a:spcBef>
                  <a:spcPct val="0"/>
                </a:spcBef>
              </a:pPr>
              <a:r>
                <a:rPr lang="en-US" sz="2300" i="1">
                  <a:solidFill>
                    <a:srgbClr val="000000"/>
                  </a:solidFill>
                  <a:latin typeface="Arial" pitchFamily="34" charset="0"/>
                </a:rPr>
                <a:t>Làm sạch, làm ẩm, làm ẩm không khí</a:t>
              </a:r>
            </a:p>
          </p:txBody>
        </p:sp>
      </p:grpSp>
      <p:sp>
        <p:nvSpPr>
          <p:cNvPr id="48" name="TextBox 48"/>
          <p:cNvSpPr txBox="1"/>
          <p:nvPr/>
        </p:nvSpPr>
        <p:spPr>
          <a:xfrm rot="-5400000">
            <a:off x="-699505" y="4083756"/>
            <a:ext cx="2191841" cy="423193"/>
          </a:xfrm>
          <a:prstGeom prst="rect">
            <a:avLst/>
          </a:prstGeom>
        </p:spPr>
        <p:txBody>
          <a:bodyPr lIns="0" tIns="0" rIns="0" bIns="0" rtlCol="0" anchor="t">
            <a:spAutoFit/>
          </a:bodyPr>
          <a:lstStyle/>
          <a:p>
            <a:pPr algn="ctr">
              <a:lnSpc>
                <a:spcPts val="3266"/>
              </a:lnSpc>
            </a:pPr>
            <a:r>
              <a:rPr lang="en-US" sz="2300">
                <a:solidFill>
                  <a:srgbClr val="000000"/>
                </a:solidFill>
                <a:latin typeface="Arial" pitchFamily="34" charset="0"/>
              </a:rPr>
              <a:t>Đường dẫn khí</a:t>
            </a:r>
          </a:p>
        </p:txBody>
      </p:sp>
      <p:grpSp>
        <p:nvGrpSpPr>
          <p:cNvPr id="49" name="Group 49"/>
          <p:cNvGrpSpPr/>
          <p:nvPr/>
        </p:nvGrpSpPr>
        <p:grpSpPr>
          <a:xfrm>
            <a:off x="685621" y="5788362"/>
            <a:ext cx="3067736" cy="979034"/>
            <a:chOff x="0" y="0"/>
            <a:chExt cx="1212260" cy="386779"/>
          </a:xfrm>
        </p:grpSpPr>
        <p:sp>
          <p:nvSpPr>
            <p:cNvPr id="50" name="Freeform 50"/>
            <p:cNvSpPr/>
            <p:nvPr/>
          </p:nvSpPr>
          <p:spPr>
            <a:xfrm>
              <a:off x="0" y="0"/>
              <a:ext cx="1212261" cy="386779"/>
            </a:xfrm>
            <a:custGeom>
              <a:avLst/>
              <a:gdLst/>
              <a:ahLst/>
              <a:cxnLst/>
              <a:rect l="l" t="t" r="r" b="b"/>
              <a:pathLst>
                <a:path w="1212261" h="386779">
                  <a:moveTo>
                    <a:pt x="85782" y="0"/>
                  </a:moveTo>
                  <a:lnTo>
                    <a:pt x="1126478" y="0"/>
                  </a:lnTo>
                  <a:cubicBezTo>
                    <a:pt x="1173855" y="0"/>
                    <a:pt x="1212261" y="38406"/>
                    <a:pt x="1212261" y="85782"/>
                  </a:cubicBezTo>
                  <a:lnTo>
                    <a:pt x="1212261" y="300997"/>
                  </a:lnTo>
                  <a:cubicBezTo>
                    <a:pt x="1212261" y="323748"/>
                    <a:pt x="1203223" y="345567"/>
                    <a:pt x="1187135" y="361654"/>
                  </a:cubicBezTo>
                  <a:cubicBezTo>
                    <a:pt x="1171048" y="377741"/>
                    <a:pt x="1149229" y="386779"/>
                    <a:pt x="1126478" y="386779"/>
                  </a:cubicBezTo>
                  <a:lnTo>
                    <a:pt x="85782" y="386779"/>
                  </a:lnTo>
                  <a:cubicBezTo>
                    <a:pt x="63031" y="386779"/>
                    <a:pt x="41212" y="377741"/>
                    <a:pt x="25125" y="361654"/>
                  </a:cubicBezTo>
                  <a:cubicBezTo>
                    <a:pt x="9038" y="345567"/>
                    <a:pt x="0" y="323748"/>
                    <a:pt x="0" y="300997"/>
                  </a:cubicBezTo>
                  <a:lnTo>
                    <a:pt x="0" y="85782"/>
                  </a:lnTo>
                  <a:cubicBezTo>
                    <a:pt x="0" y="63031"/>
                    <a:pt x="9038" y="41212"/>
                    <a:pt x="25125" y="25125"/>
                  </a:cubicBezTo>
                  <a:cubicBezTo>
                    <a:pt x="41212" y="9038"/>
                    <a:pt x="63031" y="0"/>
                    <a:pt x="85782" y="0"/>
                  </a:cubicBezTo>
                  <a:close/>
                </a:path>
              </a:pathLst>
            </a:custGeom>
            <a:solidFill>
              <a:srgbClr val="FFBD59">
                <a:alpha val="40000"/>
              </a:srgbClr>
            </a:solidFill>
          </p:spPr>
        </p:sp>
        <p:sp>
          <p:nvSpPr>
            <p:cNvPr id="51" name="TextBox 51"/>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2" name="TextBox 52"/>
          <p:cNvSpPr txBox="1"/>
          <p:nvPr/>
        </p:nvSpPr>
        <p:spPr>
          <a:xfrm>
            <a:off x="685621" y="5924354"/>
            <a:ext cx="306773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Thanh quản</a:t>
            </a:r>
          </a:p>
        </p:txBody>
      </p:sp>
      <p:sp>
        <p:nvSpPr>
          <p:cNvPr id="53" name="TextBox 53"/>
          <p:cNvSpPr txBox="1"/>
          <p:nvPr/>
        </p:nvSpPr>
        <p:spPr>
          <a:xfrm>
            <a:off x="817474" y="6298510"/>
            <a:ext cx="2804030" cy="384529"/>
          </a:xfrm>
          <a:prstGeom prst="rect">
            <a:avLst/>
          </a:prstGeom>
        </p:spPr>
        <p:txBody>
          <a:bodyPr lIns="0" tIns="0" rIns="0" bIns="0" rtlCol="0" anchor="t">
            <a:spAutoFit/>
          </a:bodyPr>
          <a:lstStyle/>
          <a:p>
            <a:pPr algn="ctr">
              <a:lnSpc>
                <a:spcPts val="3266"/>
              </a:lnSpc>
              <a:spcBef>
                <a:spcPct val="0"/>
              </a:spcBef>
            </a:pPr>
            <a:r>
              <a:rPr lang="en-US" sz="2300" i="1">
                <a:solidFill>
                  <a:srgbClr val="000000"/>
                </a:solidFill>
                <a:latin typeface="Arial" pitchFamily="34" charset="0"/>
              </a:rPr>
              <a:t>Dẫn khí, phát âm</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1000"/>
                                        <p:tgtEl>
                                          <p:spTgt spid="40"/>
                                        </p:tgtEl>
                                      </p:cBhvr>
                                    </p:animEffect>
                                    <p:anim calcmode="lin" valueType="num">
                                      <p:cBhvr>
                                        <p:cTn id="30" dur="1000" fill="hold"/>
                                        <p:tgtEl>
                                          <p:spTgt spid="40"/>
                                        </p:tgtEl>
                                        <p:attrNameLst>
                                          <p:attrName>ppt_x</p:attrName>
                                        </p:attrNameLst>
                                      </p:cBhvr>
                                      <p:tavLst>
                                        <p:tav tm="0">
                                          <p:val>
                                            <p:strVal val="#ppt_x"/>
                                          </p:val>
                                        </p:tav>
                                        <p:tav tm="100000">
                                          <p:val>
                                            <p:strVal val="#ppt_x"/>
                                          </p:val>
                                        </p:tav>
                                      </p:tavLst>
                                    </p:anim>
                                    <p:anim calcmode="lin" valueType="num">
                                      <p:cBhvr>
                                        <p:cTn id="31" dur="1000" fill="hold"/>
                                        <p:tgtEl>
                                          <p:spTgt spid="4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1000"/>
                                        <p:tgtEl>
                                          <p:spTgt spid="48"/>
                                        </p:tgtEl>
                                      </p:cBhvr>
                                    </p:animEffect>
                                    <p:anim calcmode="lin" valueType="num">
                                      <p:cBhvr>
                                        <p:cTn id="49" dur="1000" fill="hold"/>
                                        <p:tgtEl>
                                          <p:spTgt spid="48"/>
                                        </p:tgtEl>
                                        <p:attrNameLst>
                                          <p:attrName>ppt_x</p:attrName>
                                        </p:attrNameLst>
                                      </p:cBhvr>
                                      <p:tavLst>
                                        <p:tav tm="0">
                                          <p:val>
                                            <p:strVal val="#ppt_x"/>
                                          </p:val>
                                        </p:tav>
                                        <p:tav tm="100000">
                                          <p:val>
                                            <p:strVal val="#ppt_x"/>
                                          </p:val>
                                        </p:tav>
                                      </p:tavLst>
                                    </p:anim>
                                    <p:anim calcmode="lin" valueType="num">
                                      <p:cBhvr>
                                        <p:cTn id="50"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1000"/>
                                        <p:tgtEl>
                                          <p:spTgt spid="34"/>
                                        </p:tgtEl>
                                      </p:cBhvr>
                                    </p:animEffect>
                                    <p:anim calcmode="lin" valueType="num">
                                      <p:cBhvr>
                                        <p:cTn id="56" dur="1000" fill="hold"/>
                                        <p:tgtEl>
                                          <p:spTgt spid="34"/>
                                        </p:tgtEl>
                                        <p:attrNameLst>
                                          <p:attrName>ppt_x</p:attrName>
                                        </p:attrNameLst>
                                      </p:cBhvr>
                                      <p:tavLst>
                                        <p:tav tm="0">
                                          <p:val>
                                            <p:strVal val="#ppt_x"/>
                                          </p:val>
                                        </p:tav>
                                        <p:tav tm="100000">
                                          <p:val>
                                            <p:strVal val="#ppt_x"/>
                                          </p:val>
                                        </p:tav>
                                      </p:tavLst>
                                    </p:anim>
                                    <p:anim calcmode="lin" valueType="num">
                                      <p:cBhvr>
                                        <p:cTn id="57"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1000"/>
                                        <p:tgtEl>
                                          <p:spTgt spid="42"/>
                                        </p:tgtEl>
                                      </p:cBhvr>
                                    </p:animEffect>
                                    <p:anim calcmode="lin" valueType="num">
                                      <p:cBhvr>
                                        <p:cTn id="63" dur="1000" fill="hold"/>
                                        <p:tgtEl>
                                          <p:spTgt spid="42"/>
                                        </p:tgtEl>
                                        <p:attrNameLst>
                                          <p:attrName>ppt_x</p:attrName>
                                        </p:attrNameLst>
                                      </p:cBhvr>
                                      <p:tavLst>
                                        <p:tav tm="0">
                                          <p:val>
                                            <p:strVal val="#ppt_x"/>
                                          </p:val>
                                        </p:tav>
                                        <p:tav tm="100000">
                                          <p:val>
                                            <p:strVal val="#ppt_x"/>
                                          </p:val>
                                        </p:tav>
                                      </p:tavLst>
                                    </p:anim>
                                    <p:anim calcmode="lin" valueType="num">
                                      <p:cBhvr>
                                        <p:cTn id="6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53"/>
                                        </p:tgtEl>
                                        <p:attrNameLst>
                                          <p:attrName>style.visibility</p:attrName>
                                        </p:attrNameLst>
                                      </p:cBhvr>
                                      <p:to>
                                        <p:strVal val="visible"/>
                                      </p:to>
                                    </p:set>
                                    <p:animEffect transition="in" filter="fade">
                                      <p:cBhvr>
                                        <p:cTn id="69" dur="1000"/>
                                        <p:tgtEl>
                                          <p:spTgt spid="53"/>
                                        </p:tgtEl>
                                      </p:cBhvr>
                                    </p:animEffect>
                                    <p:anim calcmode="lin" valueType="num">
                                      <p:cBhvr>
                                        <p:cTn id="70" dur="1000" fill="hold"/>
                                        <p:tgtEl>
                                          <p:spTgt spid="53"/>
                                        </p:tgtEl>
                                        <p:attrNameLst>
                                          <p:attrName>ppt_x</p:attrName>
                                        </p:attrNameLst>
                                      </p:cBhvr>
                                      <p:tavLst>
                                        <p:tav tm="0">
                                          <p:val>
                                            <p:strVal val="#ppt_x"/>
                                          </p:val>
                                        </p:tav>
                                        <p:tav tm="100000">
                                          <p:val>
                                            <p:strVal val="#ppt_x"/>
                                          </p:val>
                                        </p:tav>
                                      </p:tavLst>
                                    </p:anim>
                                    <p:anim calcmode="lin" valueType="num">
                                      <p:cBhvr>
                                        <p:cTn id="71" dur="1000" fill="hold"/>
                                        <p:tgtEl>
                                          <p:spTgt spid="53"/>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52"/>
                                        </p:tgtEl>
                                        <p:attrNameLst>
                                          <p:attrName>style.visibility</p:attrName>
                                        </p:attrNameLst>
                                      </p:cBhvr>
                                      <p:to>
                                        <p:strVal val="visible"/>
                                      </p:to>
                                    </p:set>
                                    <p:animEffect transition="in" filter="fade">
                                      <p:cBhvr>
                                        <p:cTn id="74" dur="1000"/>
                                        <p:tgtEl>
                                          <p:spTgt spid="52"/>
                                        </p:tgtEl>
                                      </p:cBhvr>
                                    </p:animEffect>
                                    <p:anim calcmode="lin" valueType="num">
                                      <p:cBhvr>
                                        <p:cTn id="75" dur="1000" fill="hold"/>
                                        <p:tgtEl>
                                          <p:spTgt spid="52"/>
                                        </p:tgtEl>
                                        <p:attrNameLst>
                                          <p:attrName>ppt_x</p:attrName>
                                        </p:attrNameLst>
                                      </p:cBhvr>
                                      <p:tavLst>
                                        <p:tav tm="0">
                                          <p:val>
                                            <p:strVal val="#ppt_x"/>
                                          </p:val>
                                        </p:tav>
                                        <p:tav tm="100000">
                                          <p:val>
                                            <p:strVal val="#ppt_x"/>
                                          </p:val>
                                        </p:tav>
                                      </p:tavLst>
                                    </p:anim>
                                    <p:anim calcmode="lin" valueType="num">
                                      <p:cBhvr>
                                        <p:cTn id="76" dur="1000" fill="hold"/>
                                        <p:tgtEl>
                                          <p:spTgt spid="52"/>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49"/>
                                        </p:tgtEl>
                                        <p:attrNameLst>
                                          <p:attrName>style.visibility</p:attrName>
                                        </p:attrNameLst>
                                      </p:cBhvr>
                                      <p:to>
                                        <p:strVal val="visible"/>
                                      </p:to>
                                    </p:set>
                                    <p:animEffect transition="in" filter="fade">
                                      <p:cBhvr>
                                        <p:cTn id="79" dur="1000"/>
                                        <p:tgtEl>
                                          <p:spTgt spid="49"/>
                                        </p:tgtEl>
                                      </p:cBhvr>
                                    </p:animEffect>
                                    <p:anim calcmode="lin" valueType="num">
                                      <p:cBhvr>
                                        <p:cTn id="80" dur="1000" fill="hold"/>
                                        <p:tgtEl>
                                          <p:spTgt spid="49"/>
                                        </p:tgtEl>
                                        <p:attrNameLst>
                                          <p:attrName>ppt_x</p:attrName>
                                        </p:attrNameLst>
                                      </p:cBhvr>
                                      <p:tavLst>
                                        <p:tav tm="0">
                                          <p:val>
                                            <p:strVal val="#ppt_x"/>
                                          </p:val>
                                        </p:tav>
                                        <p:tav tm="100000">
                                          <p:val>
                                            <p:strVal val="#ppt_x"/>
                                          </p:val>
                                        </p:tav>
                                      </p:tavLst>
                                    </p:anim>
                                    <p:anim calcmode="lin" valueType="num">
                                      <p:cBhvr>
                                        <p:cTn id="8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8" grpId="0"/>
      <p:bldP spid="52" grpId="0"/>
      <p:bldP spid="5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622" y="177922"/>
            <a:ext cx="725465" cy="725654"/>
          </a:xfrm>
          <a:prstGeom prst="rect">
            <a:avLst/>
          </a:prstGeom>
        </p:spPr>
      </p:pic>
      <p:grpSp>
        <p:nvGrpSpPr>
          <p:cNvPr id="10" name="Group 10"/>
          <p:cNvGrpSpPr/>
          <p:nvPr/>
        </p:nvGrpSpPr>
        <p:grpSpPr>
          <a:xfrm>
            <a:off x="3961474" y="2391758"/>
            <a:ext cx="7541730" cy="4156750"/>
            <a:chOff x="0" y="-57150"/>
            <a:chExt cx="15087389" cy="8313499"/>
          </a:xfrm>
        </p:grpSpPr>
        <p:pic>
          <p:nvPicPr>
            <p:cNvPr id="11" name="Picture 11"/>
            <p:cNvPicPr>
              <a:picLocks noChangeAspect="1"/>
            </p:cNvPicPr>
            <p:nvPr/>
          </p:nvPicPr>
          <p:blipFill>
            <a:blip r:embed="rId5"/>
            <a:srcRect l="10028" r="1766" b="550"/>
            <a:stretch>
              <a:fillRect/>
            </a:stretch>
          </p:blipFill>
          <p:spPr>
            <a:xfrm>
              <a:off x="1743195" y="218212"/>
              <a:ext cx="12210517" cy="7364288"/>
            </a:xfrm>
            <a:prstGeom prst="rect">
              <a:avLst/>
            </a:prstGeom>
          </p:spPr>
        </p:pic>
        <p:sp>
          <p:nvSpPr>
            <p:cNvPr id="12" name="TextBox 12"/>
            <p:cNvSpPr txBox="1"/>
            <p:nvPr/>
          </p:nvSpPr>
          <p:spPr>
            <a:xfrm>
              <a:off x="1073864" y="7563851"/>
              <a:ext cx="3603737"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Phổi phải</a:t>
              </a:r>
            </a:p>
          </p:txBody>
        </p:sp>
        <p:sp>
          <p:nvSpPr>
            <p:cNvPr id="13" name="TextBox 13"/>
            <p:cNvSpPr txBox="1"/>
            <p:nvPr/>
          </p:nvSpPr>
          <p:spPr>
            <a:xfrm>
              <a:off x="6860002" y="7563851"/>
              <a:ext cx="3533784"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Phổi trái</a:t>
              </a:r>
            </a:p>
          </p:txBody>
        </p:sp>
        <p:sp>
          <p:nvSpPr>
            <p:cNvPr id="14" name="TextBox 14"/>
            <p:cNvSpPr txBox="1"/>
            <p:nvPr/>
          </p:nvSpPr>
          <p:spPr>
            <a:xfrm>
              <a:off x="6354461" y="161062"/>
              <a:ext cx="4038538"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Khoang mũi</a:t>
              </a:r>
            </a:p>
          </p:txBody>
        </p:sp>
        <p:sp>
          <p:nvSpPr>
            <p:cNvPr id="15" name="TextBox 15"/>
            <p:cNvSpPr txBox="1"/>
            <p:nvPr/>
          </p:nvSpPr>
          <p:spPr>
            <a:xfrm>
              <a:off x="12020366" y="5927241"/>
              <a:ext cx="3067023"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Phế nang</a:t>
              </a:r>
            </a:p>
          </p:txBody>
        </p:sp>
        <p:sp>
          <p:nvSpPr>
            <p:cNvPr id="16" name="AutoShape 16"/>
            <p:cNvSpPr/>
            <p:nvPr/>
          </p:nvSpPr>
          <p:spPr>
            <a:xfrm rot="10070878">
              <a:off x="4041486" y="1312886"/>
              <a:ext cx="3815370" cy="0"/>
            </a:xfrm>
            <a:prstGeom prst="line">
              <a:avLst/>
            </a:prstGeom>
            <a:ln w="57239" cap="rnd">
              <a:solidFill>
                <a:srgbClr val="000000"/>
              </a:solidFill>
              <a:prstDash val="solid"/>
              <a:headEnd type="none" w="sm" len="sm"/>
              <a:tailEnd type="arrow" w="med" len="sm"/>
            </a:ln>
          </p:spPr>
        </p:sp>
        <p:sp>
          <p:nvSpPr>
            <p:cNvPr id="17" name="AutoShape 17"/>
            <p:cNvSpPr/>
            <p:nvPr/>
          </p:nvSpPr>
          <p:spPr>
            <a:xfrm rot="900000">
              <a:off x="2108983" y="3009369"/>
              <a:ext cx="2881984" cy="0"/>
            </a:xfrm>
            <a:prstGeom prst="line">
              <a:avLst/>
            </a:prstGeom>
            <a:ln w="57239" cap="rnd">
              <a:solidFill>
                <a:srgbClr val="000000"/>
              </a:solidFill>
              <a:prstDash val="solid"/>
              <a:headEnd type="none" w="sm" len="sm"/>
              <a:tailEnd type="arrow" w="med" len="sm"/>
            </a:ln>
          </p:spPr>
        </p:sp>
        <p:sp>
          <p:nvSpPr>
            <p:cNvPr id="18" name="AutoShape 18"/>
            <p:cNvSpPr/>
            <p:nvPr/>
          </p:nvSpPr>
          <p:spPr>
            <a:xfrm rot="229700">
              <a:off x="2343497" y="4554560"/>
              <a:ext cx="2334796" cy="0"/>
            </a:xfrm>
            <a:prstGeom prst="line">
              <a:avLst/>
            </a:prstGeom>
            <a:ln w="57239" cap="rnd">
              <a:solidFill>
                <a:srgbClr val="000000"/>
              </a:solidFill>
              <a:prstDash val="solid"/>
              <a:headEnd type="none" w="sm" len="sm"/>
              <a:tailEnd type="arrow" w="med" len="sm"/>
            </a:ln>
          </p:spPr>
        </p:sp>
        <p:sp>
          <p:nvSpPr>
            <p:cNvPr id="19" name="AutoShape 19"/>
            <p:cNvSpPr/>
            <p:nvPr/>
          </p:nvSpPr>
          <p:spPr>
            <a:xfrm rot="-2531235">
              <a:off x="1840374" y="6769104"/>
              <a:ext cx="2422233" cy="0"/>
            </a:xfrm>
            <a:prstGeom prst="line">
              <a:avLst/>
            </a:prstGeom>
            <a:ln w="57239" cap="rnd">
              <a:solidFill>
                <a:srgbClr val="000000"/>
              </a:solidFill>
              <a:prstDash val="solid"/>
              <a:headEnd type="none" w="sm" len="sm"/>
              <a:tailEnd type="arrow" w="med" len="sm"/>
            </a:ln>
          </p:spPr>
        </p:sp>
        <p:sp>
          <p:nvSpPr>
            <p:cNvPr id="20" name="AutoShape 20"/>
            <p:cNvSpPr/>
            <p:nvPr/>
          </p:nvSpPr>
          <p:spPr>
            <a:xfrm rot="-8099999">
              <a:off x="5064339" y="6469356"/>
              <a:ext cx="3208247" cy="0"/>
            </a:xfrm>
            <a:prstGeom prst="line">
              <a:avLst/>
            </a:prstGeom>
            <a:ln w="57239" cap="rnd">
              <a:solidFill>
                <a:srgbClr val="000000"/>
              </a:solidFill>
              <a:prstDash val="solid"/>
              <a:headEnd type="none" w="sm" len="sm"/>
              <a:tailEnd type="arrow" w="med" len="sm"/>
            </a:ln>
          </p:spPr>
        </p:sp>
        <p:sp>
          <p:nvSpPr>
            <p:cNvPr id="21" name="AutoShape 21"/>
            <p:cNvSpPr/>
            <p:nvPr/>
          </p:nvSpPr>
          <p:spPr>
            <a:xfrm rot="-6167497">
              <a:off x="12277835" y="5486123"/>
              <a:ext cx="921698" cy="0"/>
            </a:xfrm>
            <a:prstGeom prst="line">
              <a:avLst/>
            </a:prstGeom>
            <a:ln w="57239" cap="rnd">
              <a:solidFill>
                <a:srgbClr val="000000"/>
              </a:solidFill>
              <a:prstDash val="solid"/>
              <a:headEnd type="none" w="sm" len="sm"/>
              <a:tailEnd type="arrow" w="med" len="sm"/>
            </a:ln>
          </p:spPr>
        </p:sp>
        <p:sp>
          <p:nvSpPr>
            <p:cNvPr id="22" name="AutoShape 22"/>
            <p:cNvSpPr/>
            <p:nvPr/>
          </p:nvSpPr>
          <p:spPr>
            <a:xfrm rot="10705406">
              <a:off x="10393323" y="5966314"/>
              <a:ext cx="2447859" cy="0"/>
            </a:xfrm>
            <a:prstGeom prst="line">
              <a:avLst/>
            </a:prstGeom>
            <a:ln w="57239" cap="rnd">
              <a:solidFill>
                <a:srgbClr val="000000"/>
              </a:solidFill>
              <a:prstDash val="solid"/>
              <a:headEnd type="none" w="sm" len="sm"/>
              <a:tailEnd type="arrow" w="med" len="sm"/>
            </a:ln>
          </p:spPr>
        </p:sp>
        <p:sp>
          <p:nvSpPr>
            <p:cNvPr id="23" name="AutoShape 23"/>
            <p:cNvSpPr/>
            <p:nvPr/>
          </p:nvSpPr>
          <p:spPr>
            <a:xfrm rot="8303395">
              <a:off x="10385613" y="1452607"/>
              <a:ext cx="1870768" cy="0"/>
            </a:xfrm>
            <a:prstGeom prst="line">
              <a:avLst/>
            </a:prstGeom>
            <a:ln w="57239" cap="rnd">
              <a:solidFill>
                <a:srgbClr val="000000"/>
              </a:solidFill>
              <a:prstDash val="solid"/>
              <a:headEnd type="none" w="sm" len="sm"/>
              <a:tailEnd type="arrow" w="med" len="sm"/>
            </a:ln>
          </p:spPr>
        </p:sp>
        <p:pic>
          <p:nvPicPr>
            <p:cNvPr id="24"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123417">
              <a:off x="2572104" y="395687"/>
              <a:ext cx="729338" cy="1685444"/>
            </a:xfrm>
            <a:prstGeom prst="rect">
              <a:avLst/>
            </a:prstGeom>
          </p:spPr>
        </p:pic>
        <p:sp>
          <p:nvSpPr>
            <p:cNvPr id="25" name="TextBox 25"/>
            <p:cNvSpPr txBox="1"/>
            <p:nvPr/>
          </p:nvSpPr>
          <p:spPr>
            <a:xfrm>
              <a:off x="0" y="4131573"/>
              <a:ext cx="3510894"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Phế quản</a:t>
              </a:r>
            </a:p>
          </p:txBody>
        </p:sp>
        <p:sp>
          <p:nvSpPr>
            <p:cNvPr id="26" name="TextBox 26"/>
            <p:cNvSpPr txBox="1"/>
            <p:nvPr/>
          </p:nvSpPr>
          <p:spPr>
            <a:xfrm>
              <a:off x="10393787" y="161062"/>
              <a:ext cx="4693602"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Tiểu phế quản</a:t>
              </a:r>
            </a:p>
          </p:txBody>
        </p:sp>
        <p:sp>
          <p:nvSpPr>
            <p:cNvPr id="27" name="TextBox 27"/>
            <p:cNvSpPr txBox="1"/>
            <p:nvPr/>
          </p:nvSpPr>
          <p:spPr>
            <a:xfrm>
              <a:off x="0" y="2291008"/>
              <a:ext cx="3051491"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Khí quản</a:t>
              </a:r>
            </a:p>
          </p:txBody>
        </p:sp>
        <p:pic>
          <p:nvPicPr>
            <p:cNvPr id="28" name="Picture 2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123417" flipH="1" flipV="1">
              <a:off x="2473019" y="1171160"/>
              <a:ext cx="729338" cy="1685444"/>
            </a:xfrm>
            <a:prstGeom prst="rect">
              <a:avLst/>
            </a:prstGeom>
          </p:spPr>
        </p:pic>
        <p:sp>
          <p:nvSpPr>
            <p:cNvPr id="29" name="TextBox 29"/>
            <p:cNvSpPr txBox="1"/>
            <p:nvPr/>
          </p:nvSpPr>
          <p:spPr>
            <a:xfrm>
              <a:off x="1881984" y="-57150"/>
              <a:ext cx="1628910" cy="692498"/>
            </a:xfrm>
            <a:prstGeom prst="rect">
              <a:avLst/>
            </a:prstGeom>
          </p:spPr>
          <p:txBody>
            <a:bodyPr lIns="0" tIns="0" rIns="0" bIns="0" rtlCol="0" anchor="t">
              <a:spAutoFit/>
            </a:bodyPr>
            <a:lstStyle/>
            <a:p>
              <a:pPr algn="just">
                <a:lnSpc>
                  <a:spcPts val="2691"/>
                </a:lnSpc>
              </a:pPr>
              <a:r>
                <a:rPr lang="en-US" sz="1900" b="1">
                  <a:solidFill>
                    <a:srgbClr val="19486A"/>
                  </a:solidFill>
                  <a:latin typeface="Arial" pitchFamily="34" charset="0"/>
                </a:rPr>
                <a:t>CO2</a:t>
              </a:r>
            </a:p>
          </p:txBody>
        </p:sp>
        <p:sp>
          <p:nvSpPr>
            <p:cNvPr id="30" name="TextBox 30"/>
            <p:cNvSpPr txBox="1"/>
            <p:nvPr/>
          </p:nvSpPr>
          <p:spPr>
            <a:xfrm>
              <a:off x="1311866" y="1284356"/>
              <a:ext cx="1624907" cy="692498"/>
            </a:xfrm>
            <a:prstGeom prst="rect">
              <a:avLst/>
            </a:prstGeom>
          </p:spPr>
          <p:txBody>
            <a:bodyPr lIns="0" tIns="0" rIns="0" bIns="0" rtlCol="0" anchor="t">
              <a:spAutoFit/>
            </a:bodyPr>
            <a:lstStyle/>
            <a:p>
              <a:pPr algn="just">
                <a:lnSpc>
                  <a:spcPts val="2691"/>
                </a:lnSpc>
              </a:pPr>
              <a:r>
                <a:rPr lang="en-US" sz="1900" b="1">
                  <a:solidFill>
                    <a:srgbClr val="C5192D"/>
                  </a:solidFill>
                  <a:latin typeface="Arial" pitchFamily="34" charset="0"/>
                </a:rPr>
                <a:t>O2</a:t>
              </a:r>
            </a:p>
          </p:txBody>
        </p:sp>
        <p:sp>
          <p:nvSpPr>
            <p:cNvPr id="31" name="TextBox 31"/>
            <p:cNvSpPr txBox="1"/>
            <p:nvPr/>
          </p:nvSpPr>
          <p:spPr>
            <a:xfrm>
              <a:off x="12472352" y="4279107"/>
              <a:ext cx="1366566" cy="538608"/>
            </a:xfrm>
            <a:prstGeom prst="rect">
              <a:avLst/>
            </a:prstGeom>
          </p:spPr>
          <p:txBody>
            <a:bodyPr wrap="square" lIns="0" tIns="0" rIns="0" bIns="0" rtlCol="0" anchor="t">
              <a:spAutoFit/>
            </a:bodyPr>
            <a:lstStyle/>
            <a:p>
              <a:pPr algn="just">
                <a:lnSpc>
                  <a:spcPts val="2102"/>
                </a:lnSpc>
              </a:pPr>
              <a:r>
                <a:rPr lang="en-US" sz="1500" b="1">
                  <a:solidFill>
                    <a:srgbClr val="FFFFFF"/>
                  </a:solidFill>
                  <a:latin typeface="Arial" pitchFamily="34" charset="0"/>
                </a:rPr>
                <a:t>O2</a:t>
              </a:r>
            </a:p>
          </p:txBody>
        </p:sp>
        <p:sp>
          <p:nvSpPr>
            <p:cNvPr id="32" name="TextBox 32"/>
            <p:cNvSpPr txBox="1"/>
            <p:nvPr/>
          </p:nvSpPr>
          <p:spPr>
            <a:xfrm>
              <a:off x="12806399" y="3883742"/>
              <a:ext cx="1147313" cy="538608"/>
            </a:xfrm>
            <a:prstGeom prst="rect">
              <a:avLst/>
            </a:prstGeom>
          </p:spPr>
          <p:txBody>
            <a:bodyPr wrap="square" lIns="0" tIns="0" rIns="0" bIns="0" rtlCol="0" anchor="t">
              <a:spAutoFit/>
            </a:bodyPr>
            <a:lstStyle/>
            <a:p>
              <a:pPr algn="just">
                <a:lnSpc>
                  <a:spcPts val="2102"/>
                </a:lnSpc>
              </a:pPr>
              <a:r>
                <a:rPr lang="en-US" sz="1500" b="1">
                  <a:solidFill>
                    <a:srgbClr val="FFFFFF"/>
                  </a:solidFill>
                  <a:latin typeface="Arial" pitchFamily="34" charset="0"/>
                </a:rPr>
                <a:t>CO2</a:t>
              </a:r>
            </a:p>
          </p:txBody>
        </p:sp>
      </p:grpSp>
      <p:pic>
        <p:nvPicPr>
          <p:cNvPr id="33" name="Picture 3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051733" y="142450"/>
            <a:ext cx="4137092" cy="796597"/>
          </a:xfrm>
          <a:prstGeom prst="rect">
            <a:avLst/>
          </a:prstGeom>
        </p:spPr>
      </p:pic>
      <p:grpSp>
        <p:nvGrpSpPr>
          <p:cNvPr id="34" name="Group 34"/>
          <p:cNvGrpSpPr/>
          <p:nvPr/>
        </p:nvGrpSpPr>
        <p:grpSpPr>
          <a:xfrm>
            <a:off x="685621" y="2379868"/>
            <a:ext cx="3067736" cy="2009521"/>
            <a:chOff x="0" y="0"/>
            <a:chExt cx="1212260" cy="793885"/>
          </a:xfrm>
        </p:grpSpPr>
        <p:sp>
          <p:nvSpPr>
            <p:cNvPr id="35" name="Freeform 35"/>
            <p:cNvSpPr/>
            <p:nvPr/>
          </p:nvSpPr>
          <p:spPr>
            <a:xfrm>
              <a:off x="0" y="0"/>
              <a:ext cx="1212261" cy="793885"/>
            </a:xfrm>
            <a:custGeom>
              <a:avLst/>
              <a:gdLst/>
              <a:ahLst/>
              <a:cxnLst/>
              <a:rect l="l" t="t" r="r" b="b"/>
              <a:pathLst>
                <a:path w="1212261" h="793885">
                  <a:moveTo>
                    <a:pt x="85782" y="0"/>
                  </a:moveTo>
                  <a:lnTo>
                    <a:pt x="1126478" y="0"/>
                  </a:lnTo>
                  <a:cubicBezTo>
                    <a:pt x="1173855" y="0"/>
                    <a:pt x="1212261" y="38406"/>
                    <a:pt x="1212261" y="85782"/>
                  </a:cubicBezTo>
                  <a:lnTo>
                    <a:pt x="1212261" y="708103"/>
                  </a:lnTo>
                  <a:cubicBezTo>
                    <a:pt x="1212261" y="730853"/>
                    <a:pt x="1203223" y="752672"/>
                    <a:pt x="1187135" y="768760"/>
                  </a:cubicBezTo>
                  <a:cubicBezTo>
                    <a:pt x="1171048" y="784847"/>
                    <a:pt x="1149229" y="793885"/>
                    <a:pt x="1126478" y="793885"/>
                  </a:cubicBezTo>
                  <a:lnTo>
                    <a:pt x="85782" y="793885"/>
                  </a:lnTo>
                  <a:cubicBezTo>
                    <a:pt x="63031" y="793885"/>
                    <a:pt x="41212" y="784847"/>
                    <a:pt x="25125" y="768760"/>
                  </a:cubicBezTo>
                  <a:cubicBezTo>
                    <a:pt x="9038" y="752672"/>
                    <a:pt x="0" y="730853"/>
                    <a:pt x="0" y="708103"/>
                  </a:cubicBezTo>
                  <a:lnTo>
                    <a:pt x="0" y="85782"/>
                  </a:lnTo>
                  <a:cubicBezTo>
                    <a:pt x="0" y="63031"/>
                    <a:pt x="9038" y="41212"/>
                    <a:pt x="25125" y="25125"/>
                  </a:cubicBezTo>
                  <a:cubicBezTo>
                    <a:pt x="41212" y="9038"/>
                    <a:pt x="63031" y="0"/>
                    <a:pt x="85782" y="0"/>
                  </a:cubicBezTo>
                  <a:close/>
                </a:path>
              </a:pathLst>
            </a:custGeom>
            <a:solidFill>
              <a:srgbClr val="FFBD59">
                <a:alpha val="40000"/>
              </a:srgbClr>
            </a:solidFill>
          </p:spPr>
        </p:sp>
        <p:sp>
          <p:nvSpPr>
            <p:cNvPr id="36" name="TextBox 36"/>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38" name="TextBox 38"/>
          <p:cNvSpPr txBox="1"/>
          <p:nvPr/>
        </p:nvSpPr>
        <p:spPr>
          <a:xfrm>
            <a:off x="1539957" y="319558"/>
            <a:ext cx="8021526"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CẤU TẠO VÀ CHỨC NĂNG CỦA HỆ HÔ HẤP</a:t>
            </a:r>
          </a:p>
        </p:txBody>
      </p:sp>
      <p:sp>
        <p:nvSpPr>
          <p:cNvPr id="39" name="TextBox 39"/>
          <p:cNvSpPr txBox="1"/>
          <p:nvPr/>
        </p:nvSpPr>
        <p:spPr>
          <a:xfrm>
            <a:off x="685621" y="2515860"/>
            <a:ext cx="306773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Khí quản</a:t>
            </a:r>
          </a:p>
        </p:txBody>
      </p:sp>
      <p:sp>
        <p:nvSpPr>
          <p:cNvPr id="40" name="TextBox 40"/>
          <p:cNvSpPr txBox="1"/>
          <p:nvPr/>
        </p:nvSpPr>
        <p:spPr>
          <a:xfrm>
            <a:off x="685621" y="2960969"/>
            <a:ext cx="3067736" cy="1269578"/>
          </a:xfrm>
          <a:prstGeom prst="rect">
            <a:avLst/>
          </a:prstGeom>
        </p:spPr>
        <p:txBody>
          <a:bodyPr lIns="0" tIns="0" rIns="0" bIns="0" rtlCol="0" anchor="t">
            <a:spAutoFit/>
          </a:bodyPr>
          <a:lstStyle/>
          <a:p>
            <a:pPr algn="ctr">
              <a:lnSpc>
                <a:spcPts val="3266"/>
              </a:lnSpc>
            </a:pPr>
            <a:r>
              <a:rPr lang="en-US" sz="2300" i="1">
                <a:solidFill>
                  <a:srgbClr val="000000"/>
                </a:solidFill>
                <a:latin typeface="Arial" pitchFamily="34" charset="0"/>
              </a:rPr>
              <a:t>Dẫn khí, làm sạch không khí,</a:t>
            </a:r>
          </a:p>
          <a:p>
            <a:pPr algn="ctr">
              <a:lnSpc>
                <a:spcPts val="3266"/>
              </a:lnSpc>
              <a:spcBef>
                <a:spcPct val="0"/>
              </a:spcBef>
            </a:pPr>
            <a:r>
              <a:rPr lang="en-US" sz="2300" i="1">
                <a:solidFill>
                  <a:srgbClr val="000000"/>
                </a:solidFill>
                <a:latin typeface="Arial" pitchFamily="34" charset="0"/>
              </a:rPr>
              <a:t>điều hòa khí vào phổi</a:t>
            </a:r>
          </a:p>
        </p:txBody>
      </p:sp>
      <p:grpSp>
        <p:nvGrpSpPr>
          <p:cNvPr id="42" name="Group 42"/>
          <p:cNvGrpSpPr/>
          <p:nvPr/>
        </p:nvGrpSpPr>
        <p:grpSpPr>
          <a:xfrm>
            <a:off x="685621" y="4535439"/>
            <a:ext cx="3067736" cy="1558197"/>
            <a:chOff x="0" y="0"/>
            <a:chExt cx="6137069" cy="3116394"/>
          </a:xfrm>
        </p:grpSpPr>
        <p:grpSp>
          <p:nvGrpSpPr>
            <p:cNvPr id="43" name="Group 43"/>
            <p:cNvGrpSpPr/>
            <p:nvPr/>
          </p:nvGrpSpPr>
          <p:grpSpPr>
            <a:xfrm>
              <a:off x="0" y="0"/>
              <a:ext cx="6137069" cy="3116394"/>
              <a:chOff x="0" y="0"/>
              <a:chExt cx="1212260" cy="615584"/>
            </a:xfrm>
          </p:grpSpPr>
          <p:sp>
            <p:nvSpPr>
              <p:cNvPr id="44" name="Freeform 44"/>
              <p:cNvSpPr/>
              <p:nvPr/>
            </p:nvSpPr>
            <p:spPr>
              <a:xfrm>
                <a:off x="0" y="0"/>
                <a:ext cx="1212261" cy="615584"/>
              </a:xfrm>
              <a:custGeom>
                <a:avLst/>
                <a:gdLst/>
                <a:ahLst/>
                <a:cxnLst/>
                <a:rect l="l" t="t" r="r" b="b"/>
                <a:pathLst>
                  <a:path w="1212261" h="615584">
                    <a:moveTo>
                      <a:pt x="85782" y="0"/>
                    </a:moveTo>
                    <a:lnTo>
                      <a:pt x="1126478" y="0"/>
                    </a:lnTo>
                    <a:cubicBezTo>
                      <a:pt x="1173855" y="0"/>
                      <a:pt x="1212261" y="38406"/>
                      <a:pt x="1212261" y="85782"/>
                    </a:cubicBezTo>
                    <a:lnTo>
                      <a:pt x="1212261" y="529802"/>
                    </a:lnTo>
                    <a:cubicBezTo>
                      <a:pt x="1212261" y="552553"/>
                      <a:pt x="1203223" y="574372"/>
                      <a:pt x="1187135" y="590459"/>
                    </a:cubicBezTo>
                    <a:cubicBezTo>
                      <a:pt x="1171048" y="606546"/>
                      <a:pt x="1149229" y="615584"/>
                      <a:pt x="1126478" y="615584"/>
                    </a:cubicBezTo>
                    <a:lnTo>
                      <a:pt x="85782" y="615584"/>
                    </a:lnTo>
                    <a:cubicBezTo>
                      <a:pt x="63031" y="615584"/>
                      <a:pt x="41212" y="606546"/>
                      <a:pt x="25125" y="590459"/>
                    </a:cubicBezTo>
                    <a:cubicBezTo>
                      <a:pt x="9038" y="574372"/>
                      <a:pt x="0" y="552553"/>
                      <a:pt x="0" y="529802"/>
                    </a:cubicBezTo>
                    <a:lnTo>
                      <a:pt x="0" y="85782"/>
                    </a:lnTo>
                    <a:cubicBezTo>
                      <a:pt x="0" y="63031"/>
                      <a:pt x="9038" y="41212"/>
                      <a:pt x="25125" y="25125"/>
                    </a:cubicBezTo>
                    <a:cubicBezTo>
                      <a:pt x="41212" y="9038"/>
                      <a:pt x="63031" y="0"/>
                      <a:pt x="85782" y="0"/>
                    </a:cubicBezTo>
                    <a:close/>
                  </a:path>
                </a:pathLst>
              </a:custGeom>
              <a:solidFill>
                <a:srgbClr val="FFBD59">
                  <a:alpha val="40000"/>
                </a:srgbClr>
              </a:solidFill>
            </p:spPr>
          </p:sp>
          <p:sp>
            <p:nvSpPr>
              <p:cNvPr id="45" name="TextBox 45"/>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46" name="TextBox 46"/>
            <p:cNvSpPr txBox="1"/>
            <p:nvPr/>
          </p:nvSpPr>
          <p:spPr>
            <a:xfrm>
              <a:off x="0" y="294210"/>
              <a:ext cx="6137069" cy="769058"/>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Phế quản</a:t>
              </a:r>
            </a:p>
          </p:txBody>
        </p:sp>
        <p:sp>
          <p:nvSpPr>
            <p:cNvPr id="47" name="TextBox 47"/>
            <p:cNvSpPr txBox="1"/>
            <p:nvPr/>
          </p:nvSpPr>
          <p:spPr>
            <a:xfrm>
              <a:off x="263775" y="1184426"/>
              <a:ext cx="5609520" cy="1615444"/>
            </a:xfrm>
            <a:prstGeom prst="rect">
              <a:avLst/>
            </a:prstGeom>
          </p:spPr>
          <p:txBody>
            <a:bodyPr lIns="0" tIns="0" rIns="0" bIns="0" rtlCol="0" anchor="t">
              <a:spAutoFit/>
            </a:bodyPr>
            <a:lstStyle/>
            <a:p>
              <a:pPr algn="ctr">
                <a:lnSpc>
                  <a:spcPts val="3266"/>
                </a:lnSpc>
              </a:pPr>
              <a:r>
                <a:rPr lang="en-US" sz="2300" i="1">
                  <a:solidFill>
                    <a:srgbClr val="000000"/>
                  </a:solidFill>
                  <a:latin typeface="Arial" pitchFamily="34" charset="0"/>
                </a:rPr>
                <a:t>Dẫn khí, điều hoà</a:t>
              </a:r>
            </a:p>
            <a:p>
              <a:pPr algn="ctr">
                <a:lnSpc>
                  <a:spcPts val="3266"/>
                </a:lnSpc>
                <a:spcBef>
                  <a:spcPct val="0"/>
                </a:spcBef>
              </a:pPr>
              <a:r>
                <a:rPr lang="en-US" sz="2300" i="1">
                  <a:solidFill>
                    <a:srgbClr val="000000"/>
                  </a:solidFill>
                  <a:latin typeface="Arial" pitchFamily="34" charset="0"/>
                </a:rPr>
                <a:t>lượng khi vào phổi</a:t>
              </a:r>
            </a:p>
          </p:txBody>
        </p:sp>
      </p:grpSp>
      <p:sp>
        <p:nvSpPr>
          <p:cNvPr id="49" name="Freeform 8"/>
          <p:cNvSpPr/>
          <p:nvPr/>
        </p:nvSpPr>
        <p:spPr>
          <a:xfrm>
            <a:off x="685622" y="1229913"/>
            <a:ext cx="10817582" cy="1003905"/>
          </a:xfrm>
          <a:custGeom>
            <a:avLst/>
            <a:gdLst/>
            <a:ahLst/>
            <a:cxnLst/>
            <a:rect l="l" t="t" r="r" b="b"/>
            <a:pathLst>
              <a:path w="4274726" h="396605">
                <a:moveTo>
                  <a:pt x="24327" y="0"/>
                </a:moveTo>
                <a:lnTo>
                  <a:pt x="4250399" y="0"/>
                </a:lnTo>
                <a:cubicBezTo>
                  <a:pt x="4263834" y="0"/>
                  <a:pt x="4274726" y="10891"/>
                  <a:pt x="4274726" y="24327"/>
                </a:cubicBezTo>
                <a:lnTo>
                  <a:pt x="4274726" y="372278"/>
                </a:lnTo>
                <a:cubicBezTo>
                  <a:pt x="4274726" y="378730"/>
                  <a:pt x="4272163" y="384917"/>
                  <a:pt x="4267601" y="389480"/>
                </a:cubicBezTo>
                <a:cubicBezTo>
                  <a:pt x="4263039" y="394042"/>
                  <a:pt x="4256851" y="396605"/>
                  <a:pt x="4250399" y="396605"/>
                </a:cubicBezTo>
                <a:lnTo>
                  <a:pt x="24327" y="396605"/>
                </a:lnTo>
                <a:cubicBezTo>
                  <a:pt x="10891" y="396605"/>
                  <a:pt x="0" y="385713"/>
                  <a:pt x="0" y="372278"/>
                </a:cubicBezTo>
                <a:lnTo>
                  <a:pt x="0" y="24327"/>
                </a:lnTo>
                <a:cubicBezTo>
                  <a:pt x="0" y="10891"/>
                  <a:pt x="10891" y="0"/>
                  <a:pt x="24327" y="0"/>
                </a:cubicBezTo>
                <a:close/>
              </a:path>
            </a:pathLst>
          </a:custGeom>
          <a:solidFill>
            <a:srgbClr val="FFDE59"/>
          </a:solidFill>
        </p:spPr>
      </p:sp>
      <p:sp>
        <p:nvSpPr>
          <p:cNvPr id="51" name="TextBox 40"/>
          <p:cNvSpPr txBox="1"/>
          <p:nvPr/>
        </p:nvSpPr>
        <p:spPr>
          <a:xfrm>
            <a:off x="1309694" y="1304299"/>
            <a:ext cx="9569438" cy="849463"/>
          </a:xfrm>
          <a:prstGeom prst="rect">
            <a:avLst/>
          </a:prstGeom>
        </p:spPr>
        <p:txBody>
          <a:bodyPr lIns="0" tIns="0" rIns="0" bIns="0" rtlCol="0" anchor="t">
            <a:spAutoFit/>
          </a:bodyPr>
          <a:lstStyle/>
          <a:p>
            <a:pPr algn="ctr">
              <a:lnSpc>
                <a:spcPct val="120000"/>
              </a:lnSpc>
            </a:pPr>
            <a:r>
              <a:rPr lang="en-US" sz="2300" b="1">
                <a:solidFill>
                  <a:srgbClr val="000000"/>
                </a:solidFill>
                <a:latin typeface="Arial" pitchFamily="34" charset="0"/>
              </a:rPr>
              <a:t>Quan sát hình và cho biết hệ hô hấp gồm những cơ quan nào? </a:t>
            </a:r>
          </a:p>
          <a:p>
            <a:pPr algn="ctr">
              <a:lnSpc>
                <a:spcPct val="120000"/>
              </a:lnSpc>
            </a:pPr>
            <a:r>
              <a:rPr lang="en-US" sz="2300" b="1">
                <a:solidFill>
                  <a:srgbClr val="000000"/>
                </a:solidFill>
                <a:latin typeface="Arial" pitchFamily="34" charset="0"/>
              </a:rPr>
              <a:t>Mỗi cơ quan có chức năng gì?</a:t>
            </a:r>
          </a:p>
        </p:txBody>
      </p:sp>
      <p:sp>
        <p:nvSpPr>
          <p:cNvPr id="52" name="TextBox 48"/>
          <p:cNvSpPr txBox="1"/>
          <p:nvPr/>
        </p:nvSpPr>
        <p:spPr>
          <a:xfrm rot="-5400000">
            <a:off x="-699505" y="4083756"/>
            <a:ext cx="2191841" cy="423193"/>
          </a:xfrm>
          <a:prstGeom prst="rect">
            <a:avLst/>
          </a:prstGeom>
        </p:spPr>
        <p:txBody>
          <a:bodyPr lIns="0" tIns="0" rIns="0" bIns="0" rtlCol="0" anchor="t">
            <a:spAutoFit/>
          </a:bodyPr>
          <a:lstStyle/>
          <a:p>
            <a:pPr algn="ctr">
              <a:lnSpc>
                <a:spcPts val="3266"/>
              </a:lnSpc>
            </a:pPr>
            <a:r>
              <a:rPr lang="en-US" sz="2300">
                <a:solidFill>
                  <a:srgbClr val="000000"/>
                </a:solidFill>
                <a:latin typeface="Arial" pitchFamily="34" charset="0"/>
              </a:rPr>
              <a:t>Đường dẫn khí</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1000"/>
                                        <p:tgtEl>
                                          <p:spTgt spid="42"/>
                                        </p:tgtEl>
                                      </p:cBhvr>
                                    </p:animEffect>
                                    <p:anim calcmode="lin" valueType="num">
                                      <p:cBhvr>
                                        <p:cTn id="25" dur="1000" fill="hold"/>
                                        <p:tgtEl>
                                          <p:spTgt spid="42"/>
                                        </p:tgtEl>
                                        <p:attrNameLst>
                                          <p:attrName>ppt_x</p:attrName>
                                        </p:attrNameLst>
                                      </p:cBhvr>
                                      <p:tavLst>
                                        <p:tav tm="0">
                                          <p:val>
                                            <p:strVal val="#ppt_x"/>
                                          </p:val>
                                        </p:tav>
                                        <p:tav tm="100000">
                                          <p:val>
                                            <p:strVal val="#ppt_x"/>
                                          </p:val>
                                        </p:tav>
                                      </p:tavLst>
                                    </p:anim>
                                    <p:anim calcmode="lin" valueType="num">
                                      <p:cBhvr>
                                        <p:cTn id="2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622" y="177922"/>
            <a:ext cx="725465" cy="725654"/>
          </a:xfrm>
          <a:prstGeom prst="rect">
            <a:avLst/>
          </a:prstGeom>
        </p:spPr>
      </p:pic>
      <p:grpSp>
        <p:nvGrpSpPr>
          <p:cNvPr id="10" name="Group 10"/>
          <p:cNvGrpSpPr/>
          <p:nvPr/>
        </p:nvGrpSpPr>
        <p:grpSpPr>
          <a:xfrm>
            <a:off x="3961474" y="2391758"/>
            <a:ext cx="7541730" cy="4156750"/>
            <a:chOff x="0" y="-57150"/>
            <a:chExt cx="15087389" cy="8313499"/>
          </a:xfrm>
        </p:grpSpPr>
        <p:pic>
          <p:nvPicPr>
            <p:cNvPr id="11" name="Picture 11"/>
            <p:cNvPicPr>
              <a:picLocks noChangeAspect="1"/>
            </p:cNvPicPr>
            <p:nvPr/>
          </p:nvPicPr>
          <p:blipFill>
            <a:blip r:embed="rId5"/>
            <a:srcRect l="10028" r="1766" b="550"/>
            <a:stretch>
              <a:fillRect/>
            </a:stretch>
          </p:blipFill>
          <p:spPr>
            <a:xfrm>
              <a:off x="1743195" y="218212"/>
              <a:ext cx="12210517" cy="7364288"/>
            </a:xfrm>
            <a:prstGeom prst="rect">
              <a:avLst/>
            </a:prstGeom>
          </p:spPr>
        </p:pic>
        <p:sp>
          <p:nvSpPr>
            <p:cNvPr id="12" name="TextBox 12"/>
            <p:cNvSpPr txBox="1"/>
            <p:nvPr/>
          </p:nvSpPr>
          <p:spPr>
            <a:xfrm>
              <a:off x="1073864" y="7563851"/>
              <a:ext cx="3603737"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Phổi phải</a:t>
              </a:r>
            </a:p>
          </p:txBody>
        </p:sp>
        <p:sp>
          <p:nvSpPr>
            <p:cNvPr id="13" name="TextBox 13"/>
            <p:cNvSpPr txBox="1"/>
            <p:nvPr/>
          </p:nvSpPr>
          <p:spPr>
            <a:xfrm>
              <a:off x="6860002" y="7563851"/>
              <a:ext cx="3533784"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Phổi trái</a:t>
              </a:r>
            </a:p>
          </p:txBody>
        </p:sp>
        <p:sp>
          <p:nvSpPr>
            <p:cNvPr id="14" name="TextBox 14"/>
            <p:cNvSpPr txBox="1"/>
            <p:nvPr/>
          </p:nvSpPr>
          <p:spPr>
            <a:xfrm>
              <a:off x="6354461" y="161062"/>
              <a:ext cx="4038538"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Khoang mũi</a:t>
              </a:r>
            </a:p>
          </p:txBody>
        </p:sp>
        <p:sp>
          <p:nvSpPr>
            <p:cNvPr id="15" name="TextBox 15"/>
            <p:cNvSpPr txBox="1"/>
            <p:nvPr/>
          </p:nvSpPr>
          <p:spPr>
            <a:xfrm>
              <a:off x="12020366" y="5927241"/>
              <a:ext cx="3067023"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Phế nang</a:t>
              </a:r>
            </a:p>
          </p:txBody>
        </p:sp>
        <p:sp>
          <p:nvSpPr>
            <p:cNvPr id="16" name="AutoShape 16"/>
            <p:cNvSpPr/>
            <p:nvPr/>
          </p:nvSpPr>
          <p:spPr>
            <a:xfrm rot="10070878">
              <a:off x="4041486" y="1312886"/>
              <a:ext cx="3815370" cy="0"/>
            </a:xfrm>
            <a:prstGeom prst="line">
              <a:avLst/>
            </a:prstGeom>
            <a:ln w="57239" cap="rnd">
              <a:solidFill>
                <a:srgbClr val="000000"/>
              </a:solidFill>
              <a:prstDash val="solid"/>
              <a:headEnd type="none" w="sm" len="sm"/>
              <a:tailEnd type="arrow" w="med" len="sm"/>
            </a:ln>
          </p:spPr>
        </p:sp>
        <p:sp>
          <p:nvSpPr>
            <p:cNvPr id="17" name="AutoShape 17"/>
            <p:cNvSpPr/>
            <p:nvPr/>
          </p:nvSpPr>
          <p:spPr>
            <a:xfrm rot="900000">
              <a:off x="2108983" y="3009369"/>
              <a:ext cx="2881984" cy="0"/>
            </a:xfrm>
            <a:prstGeom prst="line">
              <a:avLst/>
            </a:prstGeom>
            <a:ln w="57239" cap="rnd">
              <a:solidFill>
                <a:srgbClr val="000000"/>
              </a:solidFill>
              <a:prstDash val="solid"/>
              <a:headEnd type="none" w="sm" len="sm"/>
              <a:tailEnd type="arrow" w="med" len="sm"/>
            </a:ln>
          </p:spPr>
        </p:sp>
        <p:sp>
          <p:nvSpPr>
            <p:cNvPr id="18" name="AutoShape 18"/>
            <p:cNvSpPr/>
            <p:nvPr/>
          </p:nvSpPr>
          <p:spPr>
            <a:xfrm rot="229700">
              <a:off x="2343497" y="4554560"/>
              <a:ext cx="2334796" cy="0"/>
            </a:xfrm>
            <a:prstGeom prst="line">
              <a:avLst/>
            </a:prstGeom>
            <a:ln w="57239" cap="rnd">
              <a:solidFill>
                <a:srgbClr val="000000"/>
              </a:solidFill>
              <a:prstDash val="solid"/>
              <a:headEnd type="none" w="sm" len="sm"/>
              <a:tailEnd type="arrow" w="med" len="sm"/>
            </a:ln>
          </p:spPr>
        </p:sp>
        <p:sp>
          <p:nvSpPr>
            <p:cNvPr id="19" name="AutoShape 19"/>
            <p:cNvSpPr/>
            <p:nvPr/>
          </p:nvSpPr>
          <p:spPr>
            <a:xfrm rot="-2531235">
              <a:off x="1840374" y="6769104"/>
              <a:ext cx="2422233" cy="0"/>
            </a:xfrm>
            <a:prstGeom prst="line">
              <a:avLst/>
            </a:prstGeom>
            <a:ln w="57239" cap="rnd">
              <a:solidFill>
                <a:srgbClr val="000000"/>
              </a:solidFill>
              <a:prstDash val="solid"/>
              <a:headEnd type="none" w="sm" len="sm"/>
              <a:tailEnd type="arrow" w="med" len="sm"/>
            </a:ln>
          </p:spPr>
        </p:sp>
        <p:sp>
          <p:nvSpPr>
            <p:cNvPr id="20" name="AutoShape 20"/>
            <p:cNvSpPr/>
            <p:nvPr/>
          </p:nvSpPr>
          <p:spPr>
            <a:xfrm rot="-8099999">
              <a:off x="5064339" y="6469356"/>
              <a:ext cx="3208247" cy="0"/>
            </a:xfrm>
            <a:prstGeom prst="line">
              <a:avLst/>
            </a:prstGeom>
            <a:ln w="57239" cap="rnd">
              <a:solidFill>
                <a:srgbClr val="000000"/>
              </a:solidFill>
              <a:prstDash val="solid"/>
              <a:headEnd type="none" w="sm" len="sm"/>
              <a:tailEnd type="arrow" w="med" len="sm"/>
            </a:ln>
          </p:spPr>
        </p:sp>
        <p:sp>
          <p:nvSpPr>
            <p:cNvPr id="21" name="AutoShape 21"/>
            <p:cNvSpPr/>
            <p:nvPr/>
          </p:nvSpPr>
          <p:spPr>
            <a:xfrm rot="-6167497">
              <a:off x="12277835" y="5486123"/>
              <a:ext cx="921698" cy="0"/>
            </a:xfrm>
            <a:prstGeom prst="line">
              <a:avLst/>
            </a:prstGeom>
            <a:ln w="57239" cap="rnd">
              <a:solidFill>
                <a:srgbClr val="000000"/>
              </a:solidFill>
              <a:prstDash val="solid"/>
              <a:headEnd type="none" w="sm" len="sm"/>
              <a:tailEnd type="arrow" w="med" len="sm"/>
            </a:ln>
          </p:spPr>
        </p:sp>
        <p:sp>
          <p:nvSpPr>
            <p:cNvPr id="22" name="AutoShape 22"/>
            <p:cNvSpPr/>
            <p:nvPr/>
          </p:nvSpPr>
          <p:spPr>
            <a:xfrm rot="10705406">
              <a:off x="10393323" y="5966314"/>
              <a:ext cx="2447859" cy="0"/>
            </a:xfrm>
            <a:prstGeom prst="line">
              <a:avLst/>
            </a:prstGeom>
            <a:ln w="57239" cap="rnd">
              <a:solidFill>
                <a:srgbClr val="000000"/>
              </a:solidFill>
              <a:prstDash val="solid"/>
              <a:headEnd type="none" w="sm" len="sm"/>
              <a:tailEnd type="arrow" w="med" len="sm"/>
            </a:ln>
          </p:spPr>
        </p:sp>
        <p:sp>
          <p:nvSpPr>
            <p:cNvPr id="23" name="AutoShape 23"/>
            <p:cNvSpPr/>
            <p:nvPr/>
          </p:nvSpPr>
          <p:spPr>
            <a:xfrm rot="8303395">
              <a:off x="10385613" y="1452607"/>
              <a:ext cx="1870768" cy="0"/>
            </a:xfrm>
            <a:prstGeom prst="line">
              <a:avLst/>
            </a:prstGeom>
            <a:ln w="57239" cap="rnd">
              <a:solidFill>
                <a:srgbClr val="000000"/>
              </a:solidFill>
              <a:prstDash val="solid"/>
              <a:headEnd type="none" w="sm" len="sm"/>
              <a:tailEnd type="arrow" w="med" len="sm"/>
            </a:ln>
          </p:spPr>
        </p:sp>
        <p:pic>
          <p:nvPicPr>
            <p:cNvPr id="24"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123417">
              <a:off x="2572104" y="395687"/>
              <a:ext cx="729338" cy="1685444"/>
            </a:xfrm>
            <a:prstGeom prst="rect">
              <a:avLst/>
            </a:prstGeom>
          </p:spPr>
        </p:pic>
        <p:sp>
          <p:nvSpPr>
            <p:cNvPr id="25" name="TextBox 25"/>
            <p:cNvSpPr txBox="1"/>
            <p:nvPr/>
          </p:nvSpPr>
          <p:spPr>
            <a:xfrm>
              <a:off x="0" y="4131573"/>
              <a:ext cx="3510894" cy="630302"/>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Phế quản</a:t>
              </a:r>
            </a:p>
          </p:txBody>
        </p:sp>
        <p:sp>
          <p:nvSpPr>
            <p:cNvPr id="26" name="TextBox 26"/>
            <p:cNvSpPr txBox="1"/>
            <p:nvPr/>
          </p:nvSpPr>
          <p:spPr>
            <a:xfrm>
              <a:off x="10393787" y="161062"/>
              <a:ext cx="4693602"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Tiểu phế quản</a:t>
              </a:r>
            </a:p>
          </p:txBody>
        </p:sp>
        <p:sp>
          <p:nvSpPr>
            <p:cNvPr id="27" name="TextBox 27"/>
            <p:cNvSpPr txBox="1"/>
            <p:nvPr/>
          </p:nvSpPr>
          <p:spPr>
            <a:xfrm>
              <a:off x="0" y="2291008"/>
              <a:ext cx="3051491"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Khí quản</a:t>
              </a:r>
            </a:p>
          </p:txBody>
        </p:sp>
        <p:pic>
          <p:nvPicPr>
            <p:cNvPr id="28" name="Picture 2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123417" flipH="1" flipV="1">
              <a:off x="2473019" y="1171160"/>
              <a:ext cx="729338" cy="1685444"/>
            </a:xfrm>
            <a:prstGeom prst="rect">
              <a:avLst/>
            </a:prstGeom>
          </p:spPr>
        </p:pic>
        <p:sp>
          <p:nvSpPr>
            <p:cNvPr id="29" name="TextBox 29"/>
            <p:cNvSpPr txBox="1"/>
            <p:nvPr/>
          </p:nvSpPr>
          <p:spPr>
            <a:xfrm>
              <a:off x="1881984" y="-57150"/>
              <a:ext cx="1628910" cy="692498"/>
            </a:xfrm>
            <a:prstGeom prst="rect">
              <a:avLst/>
            </a:prstGeom>
          </p:spPr>
          <p:txBody>
            <a:bodyPr lIns="0" tIns="0" rIns="0" bIns="0" rtlCol="0" anchor="t">
              <a:spAutoFit/>
            </a:bodyPr>
            <a:lstStyle/>
            <a:p>
              <a:pPr algn="just">
                <a:lnSpc>
                  <a:spcPts val="2691"/>
                </a:lnSpc>
              </a:pPr>
              <a:r>
                <a:rPr lang="en-US" sz="1900" b="1">
                  <a:solidFill>
                    <a:srgbClr val="19486A"/>
                  </a:solidFill>
                  <a:latin typeface="Arial" pitchFamily="34" charset="0"/>
                </a:rPr>
                <a:t>CO2</a:t>
              </a:r>
            </a:p>
          </p:txBody>
        </p:sp>
        <p:sp>
          <p:nvSpPr>
            <p:cNvPr id="30" name="TextBox 30"/>
            <p:cNvSpPr txBox="1"/>
            <p:nvPr/>
          </p:nvSpPr>
          <p:spPr>
            <a:xfrm>
              <a:off x="1311866" y="1284356"/>
              <a:ext cx="1624907" cy="692498"/>
            </a:xfrm>
            <a:prstGeom prst="rect">
              <a:avLst/>
            </a:prstGeom>
          </p:spPr>
          <p:txBody>
            <a:bodyPr lIns="0" tIns="0" rIns="0" bIns="0" rtlCol="0" anchor="t">
              <a:spAutoFit/>
            </a:bodyPr>
            <a:lstStyle/>
            <a:p>
              <a:pPr algn="just">
                <a:lnSpc>
                  <a:spcPts val="2691"/>
                </a:lnSpc>
              </a:pPr>
              <a:r>
                <a:rPr lang="en-US" sz="1900" b="1">
                  <a:solidFill>
                    <a:srgbClr val="C5192D"/>
                  </a:solidFill>
                  <a:latin typeface="Arial" pitchFamily="34" charset="0"/>
                </a:rPr>
                <a:t>O2</a:t>
              </a:r>
            </a:p>
          </p:txBody>
        </p:sp>
        <p:sp>
          <p:nvSpPr>
            <p:cNvPr id="31" name="TextBox 31"/>
            <p:cNvSpPr txBox="1"/>
            <p:nvPr/>
          </p:nvSpPr>
          <p:spPr>
            <a:xfrm>
              <a:off x="12472352" y="4279107"/>
              <a:ext cx="1481360" cy="538608"/>
            </a:xfrm>
            <a:prstGeom prst="rect">
              <a:avLst/>
            </a:prstGeom>
          </p:spPr>
          <p:txBody>
            <a:bodyPr wrap="square" lIns="0" tIns="0" rIns="0" bIns="0" rtlCol="0" anchor="t">
              <a:spAutoFit/>
            </a:bodyPr>
            <a:lstStyle/>
            <a:p>
              <a:pPr algn="just">
                <a:lnSpc>
                  <a:spcPts val="2102"/>
                </a:lnSpc>
              </a:pPr>
              <a:r>
                <a:rPr lang="en-US" sz="1500" b="1">
                  <a:solidFill>
                    <a:srgbClr val="FFFFFF"/>
                  </a:solidFill>
                  <a:latin typeface="Arial" pitchFamily="34" charset="0"/>
                </a:rPr>
                <a:t>O2</a:t>
              </a:r>
            </a:p>
          </p:txBody>
        </p:sp>
        <p:sp>
          <p:nvSpPr>
            <p:cNvPr id="32" name="TextBox 32"/>
            <p:cNvSpPr txBox="1"/>
            <p:nvPr/>
          </p:nvSpPr>
          <p:spPr>
            <a:xfrm>
              <a:off x="12806399" y="3883742"/>
              <a:ext cx="1521606" cy="538608"/>
            </a:xfrm>
            <a:prstGeom prst="rect">
              <a:avLst/>
            </a:prstGeom>
          </p:spPr>
          <p:txBody>
            <a:bodyPr wrap="square" lIns="0" tIns="0" rIns="0" bIns="0" rtlCol="0" anchor="t">
              <a:spAutoFit/>
            </a:bodyPr>
            <a:lstStyle/>
            <a:p>
              <a:pPr algn="just">
                <a:lnSpc>
                  <a:spcPts val="2102"/>
                </a:lnSpc>
              </a:pPr>
              <a:r>
                <a:rPr lang="en-US" sz="1500" b="1">
                  <a:solidFill>
                    <a:srgbClr val="FFFFFF"/>
                  </a:solidFill>
                  <a:latin typeface="Arial" pitchFamily="34" charset="0"/>
                </a:rPr>
                <a:t>CO2</a:t>
              </a:r>
            </a:p>
          </p:txBody>
        </p:sp>
      </p:grpSp>
      <p:pic>
        <p:nvPicPr>
          <p:cNvPr id="33" name="Picture 3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051733" y="142450"/>
            <a:ext cx="4137092" cy="796597"/>
          </a:xfrm>
          <a:prstGeom prst="rect">
            <a:avLst/>
          </a:prstGeom>
        </p:spPr>
      </p:pic>
      <p:grpSp>
        <p:nvGrpSpPr>
          <p:cNvPr id="34" name="Group 34"/>
          <p:cNvGrpSpPr/>
          <p:nvPr/>
        </p:nvGrpSpPr>
        <p:grpSpPr>
          <a:xfrm>
            <a:off x="685621" y="2420333"/>
            <a:ext cx="3067736" cy="1228593"/>
            <a:chOff x="0" y="0"/>
            <a:chExt cx="1212260" cy="485370"/>
          </a:xfrm>
        </p:grpSpPr>
        <p:sp>
          <p:nvSpPr>
            <p:cNvPr id="35" name="Freeform 35"/>
            <p:cNvSpPr/>
            <p:nvPr/>
          </p:nvSpPr>
          <p:spPr>
            <a:xfrm>
              <a:off x="0" y="0"/>
              <a:ext cx="1212261" cy="485370"/>
            </a:xfrm>
            <a:custGeom>
              <a:avLst/>
              <a:gdLst/>
              <a:ahLst/>
              <a:cxnLst/>
              <a:rect l="l" t="t" r="r" b="b"/>
              <a:pathLst>
                <a:path w="1212261" h="485370">
                  <a:moveTo>
                    <a:pt x="85782" y="0"/>
                  </a:moveTo>
                  <a:lnTo>
                    <a:pt x="1126478" y="0"/>
                  </a:lnTo>
                  <a:cubicBezTo>
                    <a:pt x="1173855" y="0"/>
                    <a:pt x="1212261" y="38406"/>
                    <a:pt x="1212261" y="85782"/>
                  </a:cubicBezTo>
                  <a:lnTo>
                    <a:pt x="1212261" y="399588"/>
                  </a:lnTo>
                  <a:cubicBezTo>
                    <a:pt x="1212261" y="422339"/>
                    <a:pt x="1203223" y="444158"/>
                    <a:pt x="1187135" y="460245"/>
                  </a:cubicBezTo>
                  <a:cubicBezTo>
                    <a:pt x="1171048" y="476332"/>
                    <a:pt x="1149229" y="485370"/>
                    <a:pt x="1126478" y="485370"/>
                  </a:cubicBezTo>
                  <a:lnTo>
                    <a:pt x="85782" y="485370"/>
                  </a:lnTo>
                  <a:cubicBezTo>
                    <a:pt x="63031" y="485370"/>
                    <a:pt x="41212" y="476332"/>
                    <a:pt x="25125" y="460245"/>
                  </a:cubicBezTo>
                  <a:cubicBezTo>
                    <a:pt x="9038" y="444158"/>
                    <a:pt x="0" y="422339"/>
                    <a:pt x="0" y="399588"/>
                  </a:cubicBezTo>
                  <a:lnTo>
                    <a:pt x="0" y="85782"/>
                  </a:lnTo>
                  <a:cubicBezTo>
                    <a:pt x="0" y="63031"/>
                    <a:pt x="9038" y="41212"/>
                    <a:pt x="25125" y="25125"/>
                  </a:cubicBezTo>
                  <a:cubicBezTo>
                    <a:pt x="41212" y="9038"/>
                    <a:pt x="63031" y="0"/>
                    <a:pt x="85782" y="0"/>
                  </a:cubicBezTo>
                  <a:close/>
                </a:path>
              </a:pathLst>
            </a:custGeom>
            <a:solidFill>
              <a:srgbClr val="FFBD59">
                <a:alpha val="80000"/>
              </a:srgbClr>
            </a:solidFill>
          </p:spPr>
        </p:sp>
        <p:sp>
          <p:nvSpPr>
            <p:cNvPr id="36" name="TextBox 36"/>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37" name="Group 37"/>
          <p:cNvGrpSpPr/>
          <p:nvPr/>
        </p:nvGrpSpPr>
        <p:grpSpPr>
          <a:xfrm>
            <a:off x="685621" y="3833076"/>
            <a:ext cx="3067736" cy="1228593"/>
            <a:chOff x="0" y="0"/>
            <a:chExt cx="1212260" cy="485370"/>
          </a:xfrm>
        </p:grpSpPr>
        <p:sp>
          <p:nvSpPr>
            <p:cNvPr id="38" name="Freeform 38"/>
            <p:cNvSpPr/>
            <p:nvPr/>
          </p:nvSpPr>
          <p:spPr>
            <a:xfrm>
              <a:off x="0" y="0"/>
              <a:ext cx="1212261" cy="485370"/>
            </a:xfrm>
            <a:custGeom>
              <a:avLst/>
              <a:gdLst/>
              <a:ahLst/>
              <a:cxnLst/>
              <a:rect l="l" t="t" r="r" b="b"/>
              <a:pathLst>
                <a:path w="1212261" h="485370">
                  <a:moveTo>
                    <a:pt x="85782" y="0"/>
                  </a:moveTo>
                  <a:lnTo>
                    <a:pt x="1126478" y="0"/>
                  </a:lnTo>
                  <a:cubicBezTo>
                    <a:pt x="1173855" y="0"/>
                    <a:pt x="1212261" y="38406"/>
                    <a:pt x="1212261" y="85782"/>
                  </a:cubicBezTo>
                  <a:lnTo>
                    <a:pt x="1212261" y="399588"/>
                  </a:lnTo>
                  <a:cubicBezTo>
                    <a:pt x="1212261" y="422339"/>
                    <a:pt x="1203223" y="444158"/>
                    <a:pt x="1187135" y="460245"/>
                  </a:cubicBezTo>
                  <a:cubicBezTo>
                    <a:pt x="1171048" y="476332"/>
                    <a:pt x="1149229" y="485370"/>
                    <a:pt x="1126478" y="485370"/>
                  </a:cubicBezTo>
                  <a:lnTo>
                    <a:pt x="85782" y="485370"/>
                  </a:lnTo>
                  <a:cubicBezTo>
                    <a:pt x="63031" y="485370"/>
                    <a:pt x="41212" y="476332"/>
                    <a:pt x="25125" y="460245"/>
                  </a:cubicBezTo>
                  <a:cubicBezTo>
                    <a:pt x="9038" y="444158"/>
                    <a:pt x="0" y="422339"/>
                    <a:pt x="0" y="399588"/>
                  </a:cubicBezTo>
                  <a:lnTo>
                    <a:pt x="0" y="85782"/>
                  </a:lnTo>
                  <a:cubicBezTo>
                    <a:pt x="0" y="63031"/>
                    <a:pt x="9038" y="41212"/>
                    <a:pt x="25125" y="25125"/>
                  </a:cubicBezTo>
                  <a:cubicBezTo>
                    <a:pt x="41212" y="9038"/>
                    <a:pt x="63031" y="0"/>
                    <a:pt x="85782" y="0"/>
                  </a:cubicBezTo>
                  <a:close/>
                </a:path>
              </a:pathLst>
            </a:custGeom>
            <a:solidFill>
              <a:srgbClr val="CB6CE6">
                <a:alpha val="80000"/>
              </a:srgbClr>
            </a:solidFill>
          </p:spPr>
        </p:sp>
        <p:sp>
          <p:nvSpPr>
            <p:cNvPr id="39" name="TextBox 39"/>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40" name="Picture 4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895773" flipH="1">
            <a:off x="1211983" y="4611559"/>
            <a:ext cx="2015013" cy="2008492"/>
          </a:xfrm>
          <a:prstGeom prst="rect">
            <a:avLst/>
          </a:prstGeom>
        </p:spPr>
      </p:pic>
      <p:sp>
        <p:nvSpPr>
          <p:cNvPr id="42" name="TextBox 42"/>
          <p:cNvSpPr txBox="1"/>
          <p:nvPr/>
        </p:nvSpPr>
        <p:spPr>
          <a:xfrm>
            <a:off x="1539957" y="319558"/>
            <a:ext cx="8021526"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CẤU TẠO VÀ CHỨC NĂNG CỦA HỆ HÔ HẤP</a:t>
            </a:r>
          </a:p>
        </p:txBody>
      </p:sp>
      <p:sp>
        <p:nvSpPr>
          <p:cNvPr id="43" name="TextBox 43"/>
          <p:cNvSpPr txBox="1"/>
          <p:nvPr/>
        </p:nvSpPr>
        <p:spPr>
          <a:xfrm>
            <a:off x="685621" y="2556325"/>
            <a:ext cx="306773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Phổi</a:t>
            </a:r>
          </a:p>
        </p:txBody>
      </p:sp>
      <p:sp>
        <p:nvSpPr>
          <p:cNvPr id="44" name="TextBox 44"/>
          <p:cNvSpPr txBox="1"/>
          <p:nvPr/>
        </p:nvSpPr>
        <p:spPr>
          <a:xfrm>
            <a:off x="685621" y="3001434"/>
            <a:ext cx="3067736" cy="384529"/>
          </a:xfrm>
          <a:prstGeom prst="rect">
            <a:avLst/>
          </a:prstGeom>
        </p:spPr>
        <p:txBody>
          <a:bodyPr lIns="0" tIns="0" rIns="0" bIns="0" rtlCol="0" anchor="t">
            <a:spAutoFit/>
          </a:bodyPr>
          <a:lstStyle/>
          <a:p>
            <a:pPr algn="ctr">
              <a:lnSpc>
                <a:spcPts val="3266"/>
              </a:lnSpc>
              <a:spcBef>
                <a:spcPct val="0"/>
              </a:spcBef>
            </a:pPr>
            <a:r>
              <a:rPr lang="en-US" sz="2300" i="1">
                <a:solidFill>
                  <a:srgbClr val="000000"/>
                </a:solidFill>
                <a:latin typeface="Arial" pitchFamily="34" charset="0"/>
              </a:rPr>
              <a:t>Trao đổi khí</a:t>
            </a:r>
          </a:p>
        </p:txBody>
      </p:sp>
      <p:sp>
        <p:nvSpPr>
          <p:cNvPr id="45" name="TextBox 45"/>
          <p:cNvSpPr txBox="1"/>
          <p:nvPr/>
        </p:nvSpPr>
        <p:spPr>
          <a:xfrm>
            <a:off x="685621" y="3969068"/>
            <a:ext cx="306773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Cơ hoành</a:t>
            </a:r>
          </a:p>
        </p:txBody>
      </p:sp>
      <p:sp>
        <p:nvSpPr>
          <p:cNvPr id="46" name="TextBox 46"/>
          <p:cNvSpPr txBox="1"/>
          <p:nvPr/>
        </p:nvSpPr>
        <p:spPr>
          <a:xfrm>
            <a:off x="685621" y="4414176"/>
            <a:ext cx="3067736" cy="384529"/>
          </a:xfrm>
          <a:prstGeom prst="rect">
            <a:avLst/>
          </a:prstGeom>
        </p:spPr>
        <p:txBody>
          <a:bodyPr lIns="0" tIns="0" rIns="0" bIns="0" rtlCol="0" anchor="t">
            <a:spAutoFit/>
          </a:bodyPr>
          <a:lstStyle/>
          <a:p>
            <a:pPr algn="ctr">
              <a:lnSpc>
                <a:spcPts val="3266"/>
              </a:lnSpc>
              <a:spcBef>
                <a:spcPct val="0"/>
              </a:spcBef>
            </a:pPr>
            <a:r>
              <a:rPr lang="en-US" sz="2300" i="1">
                <a:solidFill>
                  <a:srgbClr val="000000"/>
                </a:solidFill>
                <a:latin typeface="Arial" pitchFamily="34" charset="0"/>
              </a:rPr>
              <a:t>Cử động hô hấp</a:t>
            </a:r>
          </a:p>
        </p:txBody>
      </p:sp>
      <p:sp>
        <p:nvSpPr>
          <p:cNvPr id="47" name="Freeform 8"/>
          <p:cNvSpPr/>
          <p:nvPr/>
        </p:nvSpPr>
        <p:spPr>
          <a:xfrm>
            <a:off x="685622" y="1229913"/>
            <a:ext cx="10817582" cy="1003905"/>
          </a:xfrm>
          <a:custGeom>
            <a:avLst/>
            <a:gdLst/>
            <a:ahLst/>
            <a:cxnLst/>
            <a:rect l="l" t="t" r="r" b="b"/>
            <a:pathLst>
              <a:path w="4274726" h="396605">
                <a:moveTo>
                  <a:pt x="24327" y="0"/>
                </a:moveTo>
                <a:lnTo>
                  <a:pt x="4250399" y="0"/>
                </a:lnTo>
                <a:cubicBezTo>
                  <a:pt x="4263834" y="0"/>
                  <a:pt x="4274726" y="10891"/>
                  <a:pt x="4274726" y="24327"/>
                </a:cubicBezTo>
                <a:lnTo>
                  <a:pt x="4274726" y="372278"/>
                </a:lnTo>
                <a:cubicBezTo>
                  <a:pt x="4274726" y="378730"/>
                  <a:pt x="4272163" y="384917"/>
                  <a:pt x="4267601" y="389480"/>
                </a:cubicBezTo>
                <a:cubicBezTo>
                  <a:pt x="4263039" y="394042"/>
                  <a:pt x="4256851" y="396605"/>
                  <a:pt x="4250399" y="396605"/>
                </a:cubicBezTo>
                <a:lnTo>
                  <a:pt x="24327" y="396605"/>
                </a:lnTo>
                <a:cubicBezTo>
                  <a:pt x="10891" y="396605"/>
                  <a:pt x="0" y="385713"/>
                  <a:pt x="0" y="372278"/>
                </a:cubicBezTo>
                <a:lnTo>
                  <a:pt x="0" y="24327"/>
                </a:lnTo>
                <a:cubicBezTo>
                  <a:pt x="0" y="10891"/>
                  <a:pt x="10891" y="0"/>
                  <a:pt x="24327" y="0"/>
                </a:cubicBezTo>
                <a:close/>
              </a:path>
            </a:pathLst>
          </a:custGeom>
          <a:solidFill>
            <a:srgbClr val="FFDE59"/>
          </a:solidFill>
        </p:spPr>
      </p:sp>
      <p:sp>
        <p:nvSpPr>
          <p:cNvPr id="48" name="TextBox 40"/>
          <p:cNvSpPr txBox="1"/>
          <p:nvPr/>
        </p:nvSpPr>
        <p:spPr>
          <a:xfrm>
            <a:off x="1309694" y="1304299"/>
            <a:ext cx="9569438" cy="849463"/>
          </a:xfrm>
          <a:prstGeom prst="rect">
            <a:avLst/>
          </a:prstGeom>
        </p:spPr>
        <p:txBody>
          <a:bodyPr lIns="0" tIns="0" rIns="0" bIns="0" rtlCol="0" anchor="t">
            <a:spAutoFit/>
          </a:bodyPr>
          <a:lstStyle/>
          <a:p>
            <a:pPr algn="ctr">
              <a:lnSpc>
                <a:spcPct val="120000"/>
              </a:lnSpc>
            </a:pPr>
            <a:r>
              <a:rPr lang="en-US" sz="2300" b="1">
                <a:solidFill>
                  <a:srgbClr val="000000"/>
                </a:solidFill>
                <a:latin typeface="Arial" pitchFamily="34" charset="0"/>
              </a:rPr>
              <a:t>Quan sát hình và cho biết hệ hô hấp gồm những cơ quan nào? </a:t>
            </a:r>
          </a:p>
          <a:p>
            <a:pPr algn="ctr">
              <a:lnSpc>
                <a:spcPct val="120000"/>
              </a:lnSpc>
            </a:pPr>
            <a:r>
              <a:rPr lang="en-US" sz="2300" b="1">
                <a:solidFill>
                  <a:srgbClr val="000000"/>
                </a:solidFill>
                <a:latin typeface="Arial" pitchFamily="34" charset="0"/>
              </a:rPr>
              <a:t>Mỗi cơ quan có chức năng gì?</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000"/>
                                        <p:tgtEl>
                                          <p:spTgt spid="43"/>
                                        </p:tgtEl>
                                      </p:cBhvr>
                                    </p:animEffect>
                                    <p:anim calcmode="lin" valueType="num">
                                      <p:cBhvr>
                                        <p:cTn id="13" dur="1000" fill="hold"/>
                                        <p:tgtEl>
                                          <p:spTgt spid="43"/>
                                        </p:tgtEl>
                                        <p:attrNameLst>
                                          <p:attrName>ppt_x</p:attrName>
                                        </p:attrNameLst>
                                      </p:cBhvr>
                                      <p:tavLst>
                                        <p:tav tm="0">
                                          <p:val>
                                            <p:strVal val="#ppt_x"/>
                                          </p:val>
                                        </p:tav>
                                        <p:tav tm="100000">
                                          <p:val>
                                            <p:strVal val="#ppt_x"/>
                                          </p:val>
                                        </p:tav>
                                      </p:tavLst>
                                    </p:anim>
                                    <p:anim calcmode="lin" valueType="num">
                                      <p:cBhvr>
                                        <p:cTn id="14" dur="1000" fill="hold"/>
                                        <p:tgtEl>
                                          <p:spTgt spid="4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1000"/>
                                        <p:tgtEl>
                                          <p:spTgt spid="46"/>
                                        </p:tgtEl>
                                      </p:cBhvr>
                                    </p:animEffect>
                                    <p:anim calcmode="lin" valueType="num">
                                      <p:cBhvr>
                                        <p:cTn id="25" dur="1000" fill="hold"/>
                                        <p:tgtEl>
                                          <p:spTgt spid="46"/>
                                        </p:tgtEl>
                                        <p:attrNameLst>
                                          <p:attrName>ppt_x</p:attrName>
                                        </p:attrNameLst>
                                      </p:cBhvr>
                                      <p:tavLst>
                                        <p:tav tm="0">
                                          <p:val>
                                            <p:strVal val="#ppt_x"/>
                                          </p:val>
                                        </p:tav>
                                        <p:tav tm="100000">
                                          <p:val>
                                            <p:strVal val="#ppt_x"/>
                                          </p:val>
                                        </p:tav>
                                      </p:tavLst>
                                    </p:anim>
                                    <p:anim calcmode="lin" valueType="num">
                                      <p:cBhvr>
                                        <p:cTn id="26" dur="1000" fill="hold"/>
                                        <p:tgtEl>
                                          <p:spTgt spid="4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1000"/>
                                        <p:tgtEl>
                                          <p:spTgt spid="45"/>
                                        </p:tgtEl>
                                      </p:cBhvr>
                                    </p:animEffect>
                                    <p:anim calcmode="lin" valueType="num">
                                      <p:cBhvr>
                                        <p:cTn id="30" dur="1000" fill="hold"/>
                                        <p:tgtEl>
                                          <p:spTgt spid="45"/>
                                        </p:tgtEl>
                                        <p:attrNameLst>
                                          <p:attrName>ppt_x</p:attrName>
                                        </p:attrNameLst>
                                      </p:cBhvr>
                                      <p:tavLst>
                                        <p:tav tm="0">
                                          <p:val>
                                            <p:strVal val="#ppt_x"/>
                                          </p:val>
                                        </p:tav>
                                        <p:tav tm="100000">
                                          <p:val>
                                            <p:strVal val="#ppt_x"/>
                                          </p:val>
                                        </p:tav>
                                      </p:tavLst>
                                    </p:anim>
                                    <p:anim calcmode="lin" valueType="num">
                                      <p:cBhvr>
                                        <p:cTn id="31" dur="1000" fill="hold"/>
                                        <p:tgtEl>
                                          <p:spTgt spid="4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1000"/>
                                        <p:tgtEl>
                                          <p:spTgt spid="37"/>
                                        </p:tgtEl>
                                      </p:cBhvr>
                                    </p:animEffect>
                                    <p:anim calcmode="lin" valueType="num">
                                      <p:cBhvr>
                                        <p:cTn id="35" dur="1000" fill="hold"/>
                                        <p:tgtEl>
                                          <p:spTgt spid="37"/>
                                        </p:tgtEl>
                                        <p:attrNameLst>
                                          <p:attrName>ppt_x</p:attrName>
                                        </p:attrNameLst>
                                      </p:cBhvr>
                                      <p:tavLst>
                                        <p:tav tm="0">
                                          <p:val>
                                            <p:strVal val="#ppt_x"/>
                                          </p:val>
                                        </p:tav>
                                        <p:tav tm="100000">
                                          <p:val>
                                            <p:strVal val="#ppt_x"/>
                                          </p:val>
                                        </p:tav>
                                      </p:tavLst>
                                    </p:anim>
                                    <p:anim calcmode="lin" valueType="num">
                                      <p:cBhvr>
                                        <p:cTn id="36" dur="1000" fill="hold"/>
                                        <p:tgtEl>
                                          <p:spTgt spid="37"/>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1000"/>
                                        <p:tgtEl>
                                          <p:spTgt spid="40"/>
                                        </p:tgtEl>
                                      </p:cBhvr>
                                    </p:animEffect>
                                    <p:anim calcmode="lin" valueType="num">
                                      <p:cBhvr>
                                        <p:cTn id="40" dur="1000" fill="hold"/>
                                        <p:tgtEl>
                                          <p:spTgt spid="40"/>
                                        </p:tgtEl>
                                        <p:attrNameLst>
                                          <p:attrName>ppt_x</p:attrName>
                                        </p:attrNameLst>
                                      </p:cBhvr>
                                      <p:tavLst>
                                        <p:tav tm="0">
                                          <p:val>
                                            <p:strVal val="#ppt_x"/>
                                          </p:val>
                                        </p:tav>
                                        <p:tav tm="100000">
                                          <p:val>
                                            <p:strVal val="#ppt_x"/>
                                          </p:val>
                                        </p:tav>
                                      </p:tavLst>
                                    </p:anim>
                                    <p:anim calcmode="lin" valueType="num">
                                      <p:cBhvr>
                                        <p:cTn id="4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622" y="177922"/>
            <a:ext cx="725465" cy="725654"/>
          </a:xfrm>
          <a:prstGeom prst="rect">
            <a:avLst/>
          </a:prstGeom>
        </p:spPr>
      </p:pic>
      <p:grpSp>
        <p:nvGrpSpPr>
          <p:cNvPr id="7" name="Group 7"/>
          <p:cNvGrpSpPr/>
          <p:nvPr/>
        </p:nvGrpSpPr>
        <p:grpSpPr>
          <a:xfrm>
            <a:off x="3961474" y="2391758"/>
            <a:ext cx="7541730" cy="4156750"/>
            <a:chOff x="0" y="-57150"/>
            <a:chExt cx="15087389" cy="8313499"/>
          </a:xfrm>
        </p:grpSpPr>
        <p:pic>
          <p:nvPicPr>
            <p:cNvPr id="8" name="Picture 8"/>
            <p:cNvPicPr>
              <a:picLocks noChangeAspect="1"/>
            </p:cNvPicPr>
            <p:nvPr/>
          </p:nvPicPr>
          <p:blipFill>
            <a:blip r:embed="rId5"/>
            <a:srcRect l="10028" r="1766" b="550"/>
            <a:stretch>
              <a:fillRect/>
            </a:stretch>
          </p:blipFill>
          <p:spPr>
            <a:xfrm>
              <a:off x="1743195" y="218212"/>
              <a:ext cx="12210517" cy="7364288"/>
            </a:xfrm>
            <a:prstGeom prst="rect">
              <a:avLst/>
            </a:prstGeom>
          </p:spPr>
        </p:pic>
        <p:sp>
          <p:nvSpPr>
            <p:cNvPr id="9" name="TextBox 9"/>
            <p:cNvSpPr txBox="1"/>
            <p:nvPr/>
          </p:nvSpPr>
          <p:spPr>
            <a:xfrm>
              <a:off x="1073864" y="7563851"/>
              <a:ext cx="3603737"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Phổi phải</a:t>
              </a:r>
            </a:p>
          </p:txBody>
        </p:sp>
        <p:sp>
          <p:nvSpPr>
            <p:cNvPr id="10" name="TextBox 10"/>
            <p:cNvSpPr txBox="1"/>
            <p:nvPr/>
          </p:nvSpPr>
          <p:spPr>
            <a:xfrm>
              <a:off x="6860002" y="7563851"/>
              <a:ext cx="3533784"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Phổi trái</a:t>
              </a:r>
            </a:p>
          </p:txBody>
        </p:sp>
        <p:sp>
          <p:nvSpPr>
            <p:cNvPr id="11" name="TextBox 11"/>
            <p:cNvSpPr txBox="1"/>
            <p:nvPr/>
          </p:nvSpPr>
          <p:spPr>
            <a:xfrm>
              <a:off x="6354461" y="161062"/>
              <a:ext cx="4038538"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Khoang mũi</a:t>
              </a:r>
            </a:p>
          </p:txBody>
        </p:sp>
        <p:sp>
          <p:nvSpPr>
            <p:cNvPr id="12" name="TextBox 12"/>
            <p:cNvSpPr txBox="1"/>
            <p:nvPr/>
          </p:nvSpPr>
          <p:spPr>
            <a:xfrm>
              <a:off x="12020366" y="5927241"/>
              <a:ext cx="3067023"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Phế nang</a:t>
              </a:r>
            </a:p>
          </p:txBody>
        </p:sp>
        <p:sp>
          <p:nvSpPr>
            <p:cNvPr id="13" name="AutoShape 13"/>
            <p:cNvSpPr/>
            <p:nvPr/>
          </p:nvSpPr>
          <p:spPr>
            <a:xfrm rot="10070878">
              <a:off x="4041486" y="1312886"/>
              <a:ext cx="3815370" cy="0"/>
            </a:xfrm>
            <a:prstGeom prst="line">
              <a:avLst/>
            </a:prstGeom>
            <a:ln w="57239" cap="rnd">
              <a:solidFill>
                <a:srgbClr val="000000"/>
              </a:solidFill>
              <a:prstDash val="solid"/>
              <a:headEnd type="none" w="sm" len="sm"/>
              <a:tailEnd type="arrow" w="med" len="sm"/>
            </a:ln>
          </p:spPr>
        </p:sp>
        <p:sp>
          <p:nvSpPr>
            <p:cNvPr id="14" name="AutoShape 14"/>
            <p:cNvSpPr/>
            <p:nvPr/>
          </p:nvSpPr>
          <p:spPr>
            <a:xfrm rot="900000">
              <a:off x="2108983" y="3009369"/>
              <a:ext cx="2881984" cy="0"/>
            </a:xfrm>
            <a:prstGeom prst="line">
              <a:avLst/>
            </a:prstGeom>
            <a:ln w="57239" cap="rnd">
              <a:solidFill>
                <a:srgbClr val="000000"/>
              </a:solidFill>
              <a:prstDash val="solid"/>
              <a:headEnd type="none" w="sm" len="sm"/>
              <a:tailEnd type="arrow" w="med" len="sm"/>
            </a:ln>
          </p:spPr>
        </p:sp>
        <p:sp>
          <p:nvSpPr>
            <p:cNvPr id="15" name="AutoShape 15"/>
            <p:cNvSpPr/>
            <p:nvPr/>
          </p:nvSpPr>
          <p:spPr>
            <a:xfrm rot="229700">
              <a:off x="2343497" y="4554560"/>
              <a:ext cx="2334796" cy="0"/>
            </a:xfrm>
            <a:prstGeom prst="line">
              <a:avLst/>
            </a:prstGeom>
            <a:ln w="57239" cap="rnd">
              <a:solidFill>
                <a:srgbClr val="000000"/>
              </a:solidFill>
              <a:prstDash val="solid"/>
              <a:headEnd type="none" w="sm" len="sm"/>
              <a:tailEnd type="arrow" w="med" len="sm"/>
            </a:ln>
          </p:spPr>
        </p:sp>
        <p:sp>
          <p:nvSpPr>
            <p:cNvPr id="16" name="AutoShape 16"/>
            <p:cNvSpPr/>
            <p:nvPr/>
          </p:nvSpPr>
          <p:spPr>
            <a:xfrm rot="-2531235">
              <a:off x="1840374" y="6769104"/>
              <a:ext cx="2422233" cy="0"/>
            </a:xfrm>
            <a:prstGeom prst="line">
              <a:avLst/>
            </a:prstGeom>
            <a:ln w="57239" cap="rnd">
              <a:solidFill>
                <a:srgbClr val="000000"/>
              </a:solidFill>
              <a:prstDash val="solid"/>
              <a:headEnd type="none" w="sm" len="sm"/>
              <a:tailEnd type="arrow" w="med" len="sm"/>
            </a:ln>
          </p:spPr>
        </p:sp>
        <p:sp>
          <p:nvSpPr>
            <p:cNvPr id="17" name="AutoShape 17"/>
            <p:cNvSpPr/>
            <p:nvPr/>
          </p:nvSpPr>
          <p:spPr>
            <a:xfrm rot="-8099999">
              <a:off x="5064339" y="6469356"/>
              <a:ext cx="3208247" cy="0"/>
            </a:xfrm>
            <a:prstGeom prst="line">
              <a:avLst/>
            </a:prstGeom>
            <a:ln w="57239" cap="rnd">
              <a:solidFill>
                <a:srgbClr val="000000"/>
              </a:solidFill>
              <a:prstDash val="solid"/>
              <a:headEnd type="none" w="sm" len="sm"/>
              <a:tailEnd type="arrow" w="med" len="sm"/>
            </a:ln>
          </p:spPr>
        </p:sp>
        <p:sp>
          <p:nvSpPr>
            <p:cNvPr id="18" name="AutoShape 18"/>
            <p:cNvSpPr/>
            <p:nvPr/>
          </p:nvSpPr>
          <p:spPr>
            <a:xfrm rot="-6167497">
              <a:off x="12277835" y="5486123"/>
              <a:ext cx="921698" cy="0"/>
            </a:xfrm>
            <a:prstGeom prst="line">
              <a:avLst/>
            </a:prstGeom>
            <a:ln w="57239" cap="rnd">
              <a:solidFill>
                <a:srgbClr val="000000"/>
              </a:solidFill>
              <a:prstDash val="solid"/>
              <a:headEnd type="none" w="sm" len="sm"/>
              <a:tailEnd type="arrow" w="med" len="sm"/>
            </a:ln>
          </p:spPr>
        </p:sp>
        <p:sp>
          <p:nvSpPr>
            <p:cNvPr id="19" name="AutoShape 19"/>
            <p:cNvSpPr/>
            <p:nvPr/>
          </p:nvSpPr>
          <p:spPr>
            <a:xfrm rot="10705406">
              <a:off x="10393323" y="5966314"/>
              <a:ext cx="2447859" cy="0"/>
            </a:xfrm>
            <a:prstGeom prst="line">
              <a:avLst/>
            </a:prstGeom>
            <a:ln w="57239" cap="rnd">
              <a:solidFill>
                <a:srgbClr val="000000"/>
              </a:solidFill>
              <a:prstDash val="solid"/>
              <a:headEnd type="none" w="sm" len="sm"/>
              <a:tailEnd type="arrow" w="med" len="sm"/>
            </a:ln>
          </p:spPr>
        </p:sp>
        <p:sp>
          <p:nvSpPr>
            <p:cNvPr id="20" name="AutoShape 20"/>
            <p:cNvSpPr/>
            <p:nvPr/>
          </p:nvSpPr>
          <p:spPr>
            <a:xfrm rot="8303395">
              <a:off x="10385613" y="1452607"/>
              <a:ext cx="1870768" cy="0"/>
            </a:xfrm>
            <a:prstGeom prst="line">
              <a:avLst/>
            </a:prstGeom>
            <a:ln w="57239" cap="rnd">
              <a:solidFill>
                <a:srgbClr val="000000"/>
              </a:solidFill>
              <a:prstDash val="solid"/>
              <a:headEnd type="none" w="sm" len="sm"/>
              <a:tailEnd type="arrow" w="med" len="sm"/>
            </a:ln>
          </p:spPr>
        </p:sp>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123417">
              <a:off x="2572104" y="395687"/>
              <a:ext cx="729338" cy="1685444"/>
            </a:xfrm>
            <a:prstGeom prst="rect">
              <a:avLst/>
            </a:prstGeom>
          </p:spPr>
        </p:pic>
        <p:sp>
          <p:nvSpPr>
            <p:cNvPr id="22" name="TextBox 22"/>
            <p:cNvSpPr txBox="1"/>
            <p:nvPr/>
          </p:nvSpPr>
          <p:spPr>
            <a:xfrm>
              <a:off x="0" y="4131573"/>
              <a:ext cx="3510894"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Phế quản</a:t>
              </a:r>
            </a:p>
          </p:txBody>
        </p:sp>
        <p:sp>
          <p:nvSpPr>
            <p:cNvPr id="23" name="TextBox 23"/>
            <p:cNvSpPr txBox="1"/>
            <p:nvPr/>
          </p:nvSpPr>
          <p:spPr>
            <a:xfrm>
              <a:off x="10393787" y="161062"/>
              <a:ext cx="4693602"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Tiểu phế quản</a:t>
              </a:r>
            </a:p>
          </p:txBody>
        </p:sp>
        <p:sp>
          <p:nvSpPr>
            <p:cNvPr id="24" name="TextBox 24"/>
            <p:cNvSpPr txBox="1"/>
            <p:nvPr/>
          </p:nvSpPr>
          <p:spPr>
            <a:xfrm>
              <a:off x="0" y="2291008"/>
              <a:ext cx="3051491"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Khí quản</a:t>
              </a:r>
            </a:p>
          </p:txBody>
        </p:sp>
        <p:pic>
          <p:nvPicPr>
            <p:cNvPr id="25"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123417" flipH="1" flipV="1">
              <a:off x="2473019" y="1171160"/>
              <a:ext cx="729338" cy="1685444"/>
            </a:xfrm>
            <a:prstGeom prst="rect">
              <a:avLst/>
            </a:prstGeom>
          </p:spPr>
        </p:pic>
        <p:sp>
          <p:nvSpPr>
            <p:cNvPr id="26" name="TextBox 26"/>
            <p:cNvSpPr txBox="1"/>
            <p:nvPr/>
          </p:nvSpPr>
          <p:spPr>
            <a:xfrm>
              <a:off x="1881984" y="-57150"/>
              <a:ext cx="1628910" cy="692498"/>
            </a:xfrm>
            <a:prstGeom prst="rect">
              <a:avLst/>
            </a:prstGeom>
          </p:spPr>
          <p:txBody>
            <a:bodyPr lIns="0" tIns="0" rIns="0" bIns="0" rtlCol="0" anchor="t">
              <a:spAutoFit/>
            </a:bodyPr>
            <a:lstStyle/>
            <a:p>
              <a:pPr algn="just">
                <a:lnSpc>
                  <a:spcPts val="2691"/>
                </a:lnSpc>
              </a:pPr>
              <a:r>
                <a:rPr lang="en-US" sz="1900" b="1">
                  <a:solidFill>
                    <a:srgbClr val="19486A"/>
                  </a:solidFill>
                  <a:latin typeface="Arial" pitchFamily="34" charset="0"/>
                </a:rPr>
                <a:t>CO2</a:t>
              </a:r>
            </a:p>
          </p:txBody>
        </p:sp>
        <p:sp>
          <p:nvSpPr>
            <p:cNvPr id="27" name="TextBox 27"/>
            <p:cNvSpPr txBox="1"/>
            <p:nvPr/>
          </p:nvSpPr>
          <p:spPr>
            <a:xfrm>
              <a:off x="1311866" y="1284356"/>
              <a:ext cx="1624907" cy="692498"/>
            </a:xfrm>
            <a:prstGeom prst="rect">
              <a:avLst/>
            </a:prstGeom>
          </p:spPr>
          <p:txBody>
            <a:bodyPr lIns="0" tIns="0" rIns="0" bIns="0" rtlCol="0" anchor="t">
              <a:spAutoFit/>
            </a:bodyPr>
            <a:lstStyle/>
            <a:p>
              <a:pPr algn="just">
                <a:lnSpc>
                  <a:spcPts val="2691"/>
                </a:lnSpc>
              </a:pPr>
              <a:r>
                <a:rPr lang="en-US" sz="1900" b="1">
                  <a:solidFill>
                    <a:srgbClr val="C5192D"/>
                  </a:solidFill>
                  <a:latin typeface="Arial" pitchFamily="34" charset="0"/>
                </a:rPr>
                <a:t>O2</a:t>
              </a:r>
            </a:p>
          </p:txBody>
        </p:sp>
        <p:sp>
          <p:nvSpPr>
            <p:cNvPr id="28" name="TextBox 28"/>
            <p:cNvSpPr txBox="1"/>
            <p:nvPr/>
          </p:nvSpPr>
          <p:spPr>
            <a:xfrm>
              <a:off x="12472352" y="4279107"/>
              <a:ext cx="1081524" cy="538608"/>
            </a:xfrm>
            <a:prstGeom prst="rect">
              <a:avLst/>
            </a:prstGeom>
          </p:spPr>
          <p:txBody>
            <a:bodyPr wrap="square" lIns="0" tIns="0" rIns="0" bIns="0" rtlCol="0" anchor="t">
              <a:spAutoFit/>
            </a:bodyPr>
            <a:lstStyle/>
            <a:p>
              <a:pPr algn="just">
                <a:lnSpc>
                  <a:spcPts val="2102"/>
                </a:lnSpc>
              </a:pPr>
              <a:r>
                <a:rPr lang="en-US" sz="1500" b="1">
                  <a:solidFill>
                    <a:srgbClr val="FFFFFF"/>
                  </a:solidFill>
                  <a:latin typeface="Arial" pitchFamily="34" charset="0"/>
                </a:rPr>
                <a:t>O2</a:t>
              </a:r>
            </a:p>
          </p:txBody>
        </p:sp>
        <p:sp>
          <p:nvSpPr>
            <p:cNvPr id="29" name="TextBox 29"/>
            <p:cNvSpPr txBox="1"/>
            <p:nvPr/>
          </p:nvSpPr>
          <p:spPr>
            <a:xfrm>
              <a:off x="12806399" y="3883742"/>
              <a:ext cx="1369167" cy="538608"/>
            </a:xfrm>
            <a:prstGeom prst="rect">
              <a:avLst/>
            </a:prstGeom>
          </p:spPr>
          <p:txBody>
            <a:bodyPr wrap="square" lIns="0" tIns="0" rIns="0" bIns="0" rtlCol="0" anchor="t">
              <a:spAutoFit/>
            </a:bodyPr>
            <a:lstStyle/>
            <a:p>
              <a:pPr algn="just">
                <a:lnSpc>
                  <a:spcPts val="2102"/>
                </a:lnSpc>
              </a:pPr>
              <a:r>
                <a:rPr lang="en-US" sz="1500" b="1">
                  <a:solidFill>
                    <a:srgbClr val="FFFFFF"/>
                  </a:solidFill>
                  <a:latin typeface="Arial" pitchFamily="34" charset="0"/>
                </a:rPr>
                <a:t>CO2</a:t>
              </a:r>
            </a:p>
          </p:txBody>
        </p:sp>
      </p:grpSp>
      <p:pic>
        <p:nvPicPr>
          <p:cNvPr id="30" name="Picture 3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051733" y="142450"/>
            <a:ext cx="4137092" cy="796597"/>
          </a:xfrm>
          <a:prstGeom prst="rect">
            <a:avLst/>
          </a:prstGeom>
        </p:spPr>
      </p:pic>
      <p:grpSp>
        <p:nvGrpSpPr>
          <p:cNvPr id="31" name="Group 31"/>
          <p:cNvGrpSpPr/>
          <p:nvPr/>
        </p:nvGrpSpPr>
        <p:grpSpPr>
          <a:xfrm>
            <a:off x="685622" y="1229913"/>
            <a:ext cx="10817582" cy="1003905"/>
            <a:chOff x="0" y="0"/>
            <a:chExt cx="21640800" cy="2007811"/>
          </a:xfrm>
        </p:grpSpPr>
        <p:grpSp>
          <p:nvGrpSpPr>
            <p:cNvPr id="32" name="Group 32"/>
            <p:cNvGrpSpPr/>
            <p:nvPr/>
          </p:nvGrpSpPr>
          <p:grpSpPr>
            <a:xfrm>
              <a:off x="0" y="0"/>
              <a:ext cx="21640800" cy="2007811"/>
              <a:chOff x="0" y="0"/>
              <a:chExt cx="4274726" cy="396605"/>
            </a:xfrm>
          </p:grpSpPr>
          <p:sp>
            <p:nvSpPr>
              <p:cNvPr id="33" name="Freeform 33"/>
              <p:cNvSpPr/>
              <p:nvPr/>
            </p:nvSpPr>
            <p:spPr>
              <a:xfrm>
                <a:off x="0" y="0"/>
                <a:ext cx="4274726" cy="396605"/>
              </a:xfrm>
              <a:custGeom>
                <a:avLst/>
                <a:gdLst/>
                <a:ahLst/>
                <a:cxnLst/>
                <a:rect l="l" t="t" r="r" b="b"/>
                <a:pathLst>
                  <a:path w="4274726" h="396605">
                    <a:moveTo>
                      <a:pt x="24327" y="0"/>
                    </a:moveTo>
                    <a:lnTo>
                      <a:pt x="4250399" y="0"/>
                    </a:lnTo>
                    <a:cubicBezTo>
                      <a:pt x="4263834" y="0"/>
                      <a:pt x="4274726" y="10891"/>
                      <a:pt x="4274726" y="24327"/>
                    </a:cubicBezTo>
                    <a:lnTo>
                      <a:pt x="4274726" y="372278"/>
                    </a:lnTo>
                    <a:cubicBezTo>
                      <a:pt x="4274726" y="378730"/>
                      <a:pt x="4272163" y="384917"/>
                      <a:pt x="4267601" y="389480"/>
                    </a:cubicBezTo>
                    <a:cubicBezTo>
                      <a:pt x="4263039" y="394042"/>
                      <a:pt x="4256851" y="396605"/>
                      <a:pt x="4250399" y="396605"/>
                    </a:cubicBezTo>
                    <a:lnTo>
                      <a:pt x="24327" y="396605"/>
                    </a:lnTo>
                    <a:cubicBezTo>
                      <a:pt x="10891" y="396605"/>
                      <a:pt x="0" y="385713"/>
                      <a:pt x="0" y="372278"/>
                    </a:cubicBezTo>
                    <a:lnTo>
                      <a:pt x="0" y="24327"/>
                    </a:lnTo>
                    <a:cubicBezTo>
                      <a:pt x="0" y="10891"/>
                      <a:pt x="10891" y="0"/>
                      <a:pt x="24327" y="0"/>
                    </a:cubicBezTo>
                    <a:close/>
                  </a:path>
                </a:pathLst>
              </a:custGeom>
              <a:solidFill>
                <a:srgbClr val="FFDE59"/>
              </a:solidFill>
            </p:spPr>
          </p:sp>
          <p:sp>
            <p:nvSpPr>
              <p:cNvPr id="34" name="TextBox 34"/>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35" name="TextBox 35"/>
            <p:cNvSpPr txBox="1"/>
            <p:nvPr/>
          </p:nvSpPr>
          <p:spPr>
            <a:xfrm>
              <a:off x="1248469" y="170996"/>
              <a:ext cx="19143862" cy="1692773"/>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Không khí sẽ di chuyển qua các cơ quan như thế nào khi hít vào và khi thở ra?</a:t>
              </a:r>
            </a:p>
          </p:txBody>
        </p:sp>
      </p:grpSp>
      <p:sp>
        <p:nvSpPr>
          <p:cNvPr id="36" name="TextBox 36"/>
          <p:cNvSpPr txBox="1"/>
          <p:nvPr/>
        </p:nvSpPr>
        <p:spPr>
          <a:xfrm>
            <a:off x="1539957" y="319558"/>
            <a:ext cx="8021526"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CẤU TẠO VÀ CHỨC NĂNG CỦA HỆ HÔ HẤP</a:t>
            </a:r>
          </a:p>
        </p:txBody>
      </p:sp>
      <p:grpSp>
        <p:nvGrpSpPr>
          <p:cNvPr id="37" name="Group 37"/>
          <p:cNvGrpSpPr/>
          <p:nvPr/>
        </p:nvGrpSpPr>
        <p:grpSpPr>
          <a:xfrm>
            <a:off x="685621" y="2379868"/>
            <a:ext cx="3089711" cy="4160708"/>
            <a:chOff x="0" y="0"/>
            <a:chExt cx="6181031" cy="8321414"/>
          </a:xfrm>
        </p:grpSpPr>
        <p:grpSp>
          <p:nvGrpSpPr>
            <p:cNvPr id="38" name="Group 38"/>
            <p:cNvGrpSpPr/>
            <p:nvPr/>
          </p:nvGrpSpPr>
          <p:grpSpPr>
            <a:xfrm>
              <a:off x="0" y="0"/>
              <a:ext cx="6181031" cy="8279666"/>
              <a:chOff x="0" y="0"/>
              <a:chExt cx="1220944" cy="1635490"/>
            </a:xfrm>
          </p:grpSpPr>
          <p:sp>
            <p:nvSpPr>
              <p:cNvPr id="39" name="Freeform 39"/>
              <p:cNvSpPr/>
              <p:nvPr/>
            </p:nvSpPr>
            <p:spPr>
              <a:xfrm>
                <a:off x="0" y="0"/>
                <a:ext cx="1220944" cy="1635490"/>
              </a:xfrm>
              <a:custGeom>
                <a:avLst/>
                <a:gdLst/>
                <a:ahLst/>
                <a:cxnLst/>
                <a:rect l="l" t="t" r="r" b="b"/>
                <a:pathLst>
                  <a:path w="1220944" h="1635490">
                    <a:moveTo>
                      <a:pt x="85172" y="0"/>
                    </a:moveTo>
                    <a:lnTo>
                      <a:pt x="1135772" y="0"/>
                    </a:lnTo>
                    <a:cubicBezTo>
                      <a:pt x="1182812" y="0"/>
                      <a:pt x="1220944" y="38133"/>
                      <a:pt x="1220944" y="85172"/>
                    </a:cubicBezTo>
                    <a:lnTo>
                      <a:pt x="1220944" y="1550318"/>
                    </a:lnTo>
                    <a:cubicBezTo>
                      <a:pt x="1220944" y="1597357"/>
                      <a:pt x="1182812" y="1635490"/>
                      <a:pt x="1135772" y="1635490"/>
                    </a:cubicBezTo>
                    <a:lnTo>
                      <a:pt x="85172" y="1635490"/>
                    </a:lnTo>
                    <a:cubicBezTo>
                      <a:pt x="38133" y="1635490"/>
                      <a:pt x="0" y="1597357"/>
                      <a:pt x="0" y="1550318"/>
                    </a:cubicBezTo>
                    <a:lnTo>
                      <a:pt x="0" y="85172"/>
                    </a:lnTo>
                    <a:cubicBezTo>
                      <a:pt x="0" y="38133"/>
                      <a:pt x="38133" y="0"/>
                      <a:pt x="85172" y="0"/>
                    </a:cubicBezTo>
                    <a:close/>
                  </a:path>
                </a:pathLst>
              </a:custGeom>
              <a:solidFill>
                <a:srgbClr val="00BF63">
                  <a:alpha val="49804"/>
                </a:srgbClr>
              </a:solidFill>
            </p:spPr>
          </p:sp>
          <p:sp>
            <p:nvSpPr>
              <p:cNvPr id="40" name="TextBox 40"/>
              <p:cNvSpPr txBox="1"/>
              <p:nvPr/>
            </p:nvSpPr>
            <p:spPr>
              <a:xfrm>
                <a:off x="0" y="-38100"/>
                <a:ext cx="812800" cy="850900"/>
              </a:xfrm>
              <a:prstGeom prst="rect">
                <a:avLst/>
              </a:prstGeom>
            </p:spPr>
            <p:txBody>
              <a:bodyPr lIns="50800" tIns="50800" rIns="50800" bIns="50800" rtlCol="0" anchor="ctr"/>
              <a:lstStyle/>
              <a:p>
                <a:pPr algn="ctr">
                  <a:lnSpc>
                    <a:spcPts val="1772"/>
                  </a:lnSpc>
                </a:pPr>
                <a:endParaRPr b="1" i="1">
                  <a:latin typeface="Arial" pitchFamily="34" charset="0"/>
                </a:endParaRPr>
              </a:p>
            </p:txBody>
          </p:sp>
        </p:grpSp>
        <p:pic>
          <p:nvPicPr>
            <p:cNvPr id="41" name="Picture 4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36612" y="5552664"/>
              <a:ext cx="2768750" cy="2768750"/>
            </a:xfrm>
            <a:prstGeom prst="rect">
              <a:avLst/>
            </a:prstGeom>
          </p:spPr>
        </p:pic>
        <p:pic>
          <p:nvPicPr>
            <p:cNvPr id="42" name="Picture 4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251348" flipV="1">
              <a:off x="475476" y="499640"/>
              <a:ext cx="1041372" cy="1038272"/>
            </a:xfrm>
            <a:prstGeom prst="rect">
              <a:avLst/>
            </a:prstGeom>
          </p:spPr>
        </p:pic>
        <p:sp>
          <p:nvSpPr>
            <p:cNvPr id="43" name="TextBox 43"/>
            <p:cNvSpPr txBox="1"/>
            <p:nvPr/>
          </p:nvSpPr>
          <p:spPr>
            <a:xfrm>
              <a:off x="0" y="174626"/>
              <a:ext cx="6181031" cy="769058"/>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Xoang mũi</a:t>
              </a:r>
            </a:p>
          </p:txBody>
        </p:sp>
        <p:sp>
          <p:nvSpPr>
            <p:cNvPr id="44" name="TextBox 44"/>
            <p:cNvSpPr txBox="1"/>
            <p:nvPr/>
          </p:nvSpPr>
          <p:spPr>
            <a:xfrm>
              <a:off x="0" y="1324622"/>
              <a:ext cx="6181031" cy="769058"/>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Hầu (họng)</a:t>
              </a:r>
            </a:p>
          </p:txBody>
        </p:sp>
        <p:sp>
          <p:nvSpPr>
            <p:cNvPr id="45" name="TextBox 45"/>
            <p:cNvSpPr txBox="1"/>
            <p:nvPr/>
          </p:nvSpPr>
          <p:spPr>
            <a:xfrm>
              <a:off x="0" y="2476089"/>
              <a:ext cx="6181031" cy="769058"/>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Thanh quản</a:t>
              </a:r>
            </a:p>
          </p:txBody>
        </p:sp>
        <p:sp>
          <p:nvSpPr>
            <p:cNvPr id="46" name="TextBox 46"/>
            <p:cNvSpPr txBox="1"/>
            <p:nvPr/>
          </p:nvSpPr>
          <p:spPr>
            <a:xfrm>
              <a:off x="0" y="3627555"/>
              <a:ext cx="6181031" cy="769058"/>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Khí quản</a:t>
              </a:r>
            </a:p>
          </p:txBody>
        </p:sp>
        <p:sp>
          <p:nvSpPr>
            <p:cNvPr id="47" name="TextBox 47"/>
            <p:cNvSpPr txBox="1"/>
            <p:nvPr/>
          </p:nvSpPr>
          <p:spPr>
            <a:xfrm>
              <a:off x="0" y="4779023"/>
              <a:ext cx="6181031" cy="769058"/>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Phế quản</a:t>
              </a:r>
            </a:p>
          </p:txBody>
        </p:sp>
        <p:pic>
          <p:nvPicPr>
            <p:cNvPr id="48" name="Picture 4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251348" flipV="1">
              <a:off x="475476" y="1676507"/>
              <a:ext cx="1041372" cy="1038272"/>
            </a:xfrm>
            <a:prstGeom prst="rect">
              <a:avLst/>
            </a:prstGeom>
          </p:spPr>
        </p:pic>
        <p:pic>
          <p:nvPicPr>
            <p:cNvPr id="49" name="Picture 4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251348" flipV="1">
              <a:off x="475476" y="2894693"/>
              <a:ext cx="1041372" cy="1038272"/>
            </a:xfrm>
            <a:prstGeom prst="rect">
              <a:avLst/>
            </a:prstGeom>
          </p:spPr>
        </p:pic>
        <p:pic>
          <p:nvPicPr>
            <p:cNvPr id="50" name="Picture 5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251348" flipV="1">
              <a:off x="475476" y="4104298"/>
              <a:ext cx="1041372" cy="1038272"/>
            </a:xfrm>
            <a:prstGeom prst="rect">
              <a:avLst/>
            </a:prstGeom>
          </p:spPr>
        </p:pic>
        <p:pic>
          <p:nvPicPr>
            <p:cNvPr id="51" name="Picture 5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251348" flipV="1">
              <a:off x="727784" y="5497065"/>
              <a:ext cx="1041372" cy="1038272"/>
            </a:xfrm>
            <a:prstGeom prst="rect">
              <a:avLst/>
            </a:prstGeom>
          </p:spPr>
        </p:pic>
        <p:pic>
          <p:nvPicPr>
            <p:cNvPr id="52" name="Picture 5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579305" flipV="1">
              <a:off x="4611359" y="449177"/>
              <a:ext cx="1041372" cy="1038272"/>
            </a:xfrm>
            <a:prstGeom prst="rect">
              <a:avLst/>
            </a:prstGeom>
          </p:spPr>
        </p:pic>
        <p:pic>
          <p:nvPicPr>
            <p:cNvPr id="53" name="Picture 5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579305" flipV="1">
              <a:off x="4611359" y="1599174"/>
              <a:ext cx="1041372" cy="1038272"/>
            </a:xfrm>
            <a:prstGeom prst="rect">
              <a:avLst/>
            </a:prstGeom>
          </p:spPr>
        </p:pic>
        <p:pic>
          <p:nvPicPr>
            <p:cNvPr id="54" name="Picture 5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579305" flipV="1">
              <a:off x="4610331" y="2895701"/>
              <a:ext cx="1041372" cy="1038272"/>
            </a:xfrm>
            <a:prstGeom prst="rect">
              <a:avLst/>
            </a:prstGeom>
          </p:spPr>
        </p:pic>
        <p:pic>
          <p:nvPicPr>
            <p:cNvPr id="55" name="Picture 5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579305" flipV="1">
              <a:off x="4610331" y="4105307"/>
              <a:ext cx="1041372" cy="1038272"/>
            </a:xfrm>
            <a:prstGeom prst="rect">
              <a:avLst/>
            </a:prstGeom>
          </p:spPr>
        </p:pic>
        <p:pic>
          <p:nvPicPr>
            <p:cNvPr id="56" name="Picture 5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579305" flipV="1">
              <a:off x="4285982" y="5557315"/>
              <a:ext cx="1041372" cy="1038272"/>
            </a:xfrm>
            <a:prstGeom prst="rect">
              <a:avLst/>
            </a:prstGeom>
          </p:spPr>
        </p:pic>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1000"/>
                                        <p:tgtEl>
                                          <p:spTgt spid="37"/>
                                        </p:tgtEl>
                                      </p:cBhvr>
                                    </p:animEffect>
                                    <p:anim calcmode="lin" valueType="num">
                                      <p:cBhvr>
                                        <p:cTn id="22" dur="1000" fill="hold"/>
                                        <p:tgtEl>
                                          <p:spTgt spid="37"/>
                                        </p:tgtEl>
                                        <p:attrNameLst>
                                          <p:attrName>ppt_x</p:attrName>
                                        </p:attrNameLst>
                                      </p:cBhvr>
                                      <p:tavLst>
                                        <p:tav tm="0">
                                          <p:val>
                                            <p:strVal val="#ppt_x"/>
                                          </p:val>
                                        </p:tav>
                                        <p:tav tm="100000">
                                          <p:val>
                                            <p:strVal val="#ppt_x"/>
                                          </p:val>
                                        </p:tav>
                                      </p:tavLst>
                                    </p:anim>
                                    <p:anim calcmode="lin" valueType="num">
                                      <p:cBhvr>
                                        <p:cTn id="2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622" y="177922"/>
            <a:ext cx="725465" cy="725654"/>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51733" y="142450"/>
            <a:ext cx="4137092" cy="796597"/>
          </a:xfrm>
          <a:prstGeom prst="rect">
            <a:avLst/>
          </a:prstGeom>
        </p:spPr>
      </p:pic>
      <p:sp>
        <p:nvSpPr>
          <p:cNvPr id="13" name="TextBox 13"/>
          <p:cNvSpPr txBox="1"/>
          <p:nvPr/>
        </p:nvSpPr>
        <p:spPr>
          <a:xfrm>
            <a:off x="1539957" y="319558"/>
            <a:ext cx="8021526"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CẤU TẠO VÀ CHỨC NĂNG CỦA HỆ HÔ HẤP</a:t>
            </a:r>
          </a:p>
        </p:txBody>
      </p:sp>
      <p:pic>
        <p:nvPicPr>
          <p:cNvPr id="14" name="Picture 14"/>
          <p:cNvPicPr>
            <a:picLocks noChangeAspect="1"/>
          </p:cNvPicPr>
          <p:nvPr/>
        </p:nvPicPr>
        <p:blipFill>
          <a:blip r:embed="rId7"/>
          <a:srcRect/>
          <a:stretch>
            <a:fillRect/>
          </a:stretch>
        </p:blipFill>
        <p:spPr>
          <a:xfrm>
            <a:off x="685622" y="2379868"/>
            <a:ext cx="10817582" cy="4328160"/>
          </a:xfrm>
          <a:prstGeom prst="rect">
            <a:avLst/>
          </a:prstGeom>
        </p:spPr>
      </p:pic>
      <p:sp>
        <p:nvSpPr>
          <p:cNvPr id="16" name="TextBox 35"/>
          <p:cNvSpPr txBox="1"/>
          <p:nvPr/>
        </p:nvSpPr>
        <p:spPr>
          <a:xfrm>
            <a:off x="1309694" y="1315411"/>
            <a:ext cx="9569438" cy="846386"/>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Không khí sẽ di chuyển qua các cơ quan như thế nào khi hít vào và khi thở ra?</a:t>
            </a:r>
          </a:p>
        </p:txBody>
      </p:sp>
      <p:grpSp>
        <p:nvGrpSpPr>
          <p:cNvPr id="17" name="Group 31"/>
          <p:cNvGrpSpPr/>
          <p:nvPr/>
        </p:nvGrpSpPr>
        <p:grpSpPr>
          <a:xfrm>
            <a:off x="685622" y="1229913"/>
            <a:ext cx="10817582" cy="1003905"/>
            <a:chOff x="0" y="0"/>
            <a:chExt cx="21640800" cy="2007811"/>
          </a:xfrm>
        </p:grpSpPr>
        <p:grpSp>
          <p:nvGrpSpPr>
            <p:cNvPr id="18" name="Group 32"/>
            <p:cNvGrpSpPr/>
            <p:nvPr/>
          </p:nvGrpSpPr>
          <p:grpSpPr>
            <a:xfrm>
              <a:off x="0" y="0"/>
              <a:ext cx="21640800" cy="2007811"/>
              <a:chOff x="0" y="0"/>
              <a:chExt cx="4274726" cy="396605"/>
            </a:xfrm>
          </p:grpSpPr>
          <p:sp>
            <p:nvSpPr>
              <p:cNvPr id="20" name="Freeform 33"/>
              <p:cNvSpPr/>
              <p:nvPr/>
            </p:nvSpPr>
            <p:spPr>
              <a:xfrm>
                <a:off x="0" y="0"/>
                <a:ext cx="4274726" cy="396605"/>
              </a:xfrm>
              <a:custGeom>
                <a:avLst/>
                <a:gdLst/>
                <a:ahLst/>
                <a:cxnLst/>
                <a:rect l="l" t="t" r="r" b="b"/>
                <a:pathLst>
                  <a:path w="4274726" h="396605">
                    <a:moveTo>
                      <a:pt x="24327" y="0"/>
                    </a:moveTo>
                    <a:lnTo>
                      <a:pt x="4250399" y="0"/>
                    </a:lnTo>
                    <a:cubicBezTo>
                      <a:pt x="4263834" y="0"/>
                      <a:pt x="4274726" y="10891"/>
                      <a:pt x="4274726" y="24327"/>
                    </a:cubicBezTo>
                    <a:lnTo>
                      <a:pt x="4274726" y="372278"/>
                    </a:lnTo>
                    <a:cubicBezTo>
                      <a:pt x="4274726" y="378730"/>
                      <a:pt x="4272163" y="384917"/>
                      <a:pt x="4267601" y="389480"/>
                    </a:cubicBezTo>
                    <a:cubicBezTo>
                      <a:pt x="4263039" y="394042"/>
                      <a:pt x="4256851" y="396605"/>
                      <a:pt x="4250399" y="396605"/>
                    </a:cubicBezTo>
                    <a:lnTo>
                      <a:pt x="24327" y="396605"/>
                    </a:lnTo>
                    <a:cubicBezTo>
                      <a:pt x="10891" y="396605"/>
                      <a:pt x="0" y="385713"/>
                      <a:pt x="0" y="372278"/>
                    </a:cubicBezTo>
                    <a:lnTo>
                      <a:pt x="0" y="24327"/>
                    </a:lnTo>
                    <a:cubicBezTo>
                      <a:pt x="0" y="10891"/>
                      <a:pt x="10891" y="0"/>
                      <a:pt x="24327" y="0"/>
                    </a:cubicBezTo>
                    <a:close/>
                  </a:path>
                </a:pathLst>
              </a:custGeom>
              <a:solidFill>
                <a:srgbClr val="FFDE59"/>
              </a:solidFill>
            </p:spPr>
          </p:sp>
          <p:sp>
            <p:nvSpPr>
              <p:cNvPr id="21" name="TextBox 34"/>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9" name="TextBox 35"/>
            <p:cNvSpPr txBox="1"/>
            <p:nvPr/>
          </p:nvSpPr>
          <p:spPr>
            <a:xfrm>
              <a:off x="1248469" y="170996"/>
              <a:ext cx="19143862" cy="1692773"/>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Không khí sẽ di chuyển qua các cơ quan như thế nào khi hít vào và khi thở ra?</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622" y="177922"/>
            <a:ext cx="725465" cy="725654"/>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51733" y="142450"/>
            <a:ext cx="4137092" cy="796597"/>
          </a:xfrm>
          <a:prstGeom prst="rect">
            <a:avLst/>
          </a:prstGeom>
        </p:spPr>
      </p:pic>
      <p:grpSp>
        <p:nvGrpSpPr>
          <p:cNvPr id="8" name="Group 8"/>
          <p:cNvGrpSpPr/>
          <p:nvPr/>
        </p:nvGrpSpPr>
        <p:grpSpPr>
          <a:xfrm>
            <a:off x="685622" y="1371600"/>
            <a:ext cx="10817582" cy="5130318"/>
            <a:chOff x="0" y="0"/>
            <a:chExt cx="4274726" cy="2026792"/>
          </a:xfrm>
        </p:grpSpPr>
        <p:sp>
          <p:nvSpPr>
            <p:cNvPr id="9" name="Freeform 9"/>
            <p:cNvSpPr/>
            <p:nvPr/>
          </p:nvSpPr>
          <p:spPr>
            <a:xfrm>
              <a:off x="0" y="0"/>
              <a:ext cx="4274726" cy="2026792"/>
            </a:xfrm>
            <a:custGeom>
              <a:avLst/>
              <a:gdLst/>
              <a:ahLst/>
              <a:cxnLst/>
              <a:rect l="l" t="t" r="r" b="b"/>
              <a:pathLst>
                <a:path w="4274726" h="2026792">
                  <a:moveTo>
                    <a:pt x="24327" y="0"/>
                  </a:moveTo>
                  <a:lnTo>
                    <a:pt x="4250399" y="0"/>
                  </a:lnTo>
                  <a:cubicBezTo>
                    <a:pt x="4263834" y="0"/>
                    <a:pt x="4274726" y="10891"/>
                    <a:pt x="4274726" y="24327"/>
                  </a:cubicBezTo>
                  <a:lnTo>
                    <a:pt x="4274726" y="2002465"/>
                  </a:lnTo>
                  <a:cubicBezTo>
                    <a:pt x="4274726" y="2015901"/>
                    <a:pt x="4263834" y="2026792"/>
                    <a:pt x="4250399" y="2026792"/>
                  </a:cubicBezTo>
                  <a:lnTo>
                    <a:pt x="24327" y="2026792"/>
                  </a:lnTo>
                  <a:cubicBezTo>
                    <a:pt x="17875" y="2026792"/>
                    <a:pt x="11687" y="2024229"/>
                    <a:pt x="7125" y="2019667"/>
                  </a:cubicBezTo>
                  <a:cubicBezTo>
                    <a:pt x="2563" y="2015105"/>
                    <a:pt x="0" y="2008917"/>
                    <a:pt x="0" y="2002465"/>
                  </a:cubicBezTo>
                  <a:lnTo>
                    <a:pt x="0" y="24327"/>
                  </a:lnTo>
                  <a:cubicBezTo>
                    <a:pt x="0" y="10891"/>
                    <a:pt x="10891" y="0"/>
                    <a:pt x="24327" y="0"/>
                  </a:cubicBezTo>
                  <a:close/>
                </a:path>
              </a:pathLst>
            </a:custGeom>
            <a:solidFill>
              <a:srgbClr val="9BC9FF">
                <a:alpha val="60000"/>
              </a:srgbClr>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1" name="Picture 11"/>
          <p:cNvPicPr>
            <a:picLocks noChangeAspect="1"/>
          </p:cNvPicPr>
          <p:nvPr/>
        </p:nvPicPr>
        <p:blipFill>
          <a:blip r:embed="rId7"/>
          <a:srcRect l="53723"/>
          <a:stretch>
            <a:fillRect/>
          </a:stretch>
        </p:blipFill>
        <p:spPr>
          <a:xfrm>
            <a:off x="1048354" y="1371600"/>
            <a:ext cx="2290437" cy="5130318"/>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18902" y="3183246"/>
            <a:ext cx="5835177" cy="298895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683575" y="3637466"/>
            <a:ext cx="2835327" cy="2534734"/>
          </a:xfrm>
          <a:prstGeom prst="rect">
            <a:avLst/>
          </a:prstGeom>
        </p:spPr>
      </p:pic>
      <p:sp>
        <p:nvSpPr>
          <p:cNvPr id="14" name="TextBox 14"/>
          <p:cNvSpPr txBox="1"/>
          <p:nvPr/>
        </p:nvSpPr>
        <p:spPr>
          <a:xfrm>
            <a:off x="1539957" y="319558"/>
            <a:ext cx="8021526"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CẤU TẠO VÀ CHỨC NĂNG CỦA HỆ HÔ HẤP</a:t>
            </a:r>
          </a:p>
        </p:txBody>
      </p:sp>
      <p:sp>
        <p:nvSpPr>
          <p:cNvPr id="15" name="TextBox 15"/>
          <p:cNvSpPr txBox="1"/>
          <p:nvPr/>
        </p:nvSpPr>
        <p:spPr>
          <a:xfrm>
            <a:off x="3338791" y="1617289"/>
            <a:ext cx="7875589" cy="1692771"/>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1. Lấy ví dụ về sự phù hợp giữa cấu tạo và chức năng của một cơ quan trong hệ hô hấp. </a:t>
            </a:r>
          </a:p>
          <a:p>
            <a:pPr>
              <a:lnSpc>
                <a:spcPct val="120000"/>
              </a:lnSpc>
              <a:spcBef>
                <a:spcPct val="0"/>
              </a:spcBef>
            </a:pPr>
            <a:r>
              <a:rPr lang="en-US" sz="2300" b="1">
                <a:solidFill>
                  <a:srgbClr val="000000"/>
                </a:solidFill>
                <a:latin typeface="Arial" pitchFamily="34" charset="0"/>
              </a:rPr>
              <a:t>2. Vẽ sơ đồ thể hiện mối quan hệ giữa hệ hô hấp và hệ tuần hoàn.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Rounded Corners 115">
            <a:extLst>
              <a:ext uri="{FF2B5EF4-FFF2-40B4-BE49-F238E27FC236}">
                <a16:creationId xmlns:a16="http://schemas.microsoft.com/office/drawing/2014/main" id="{82F53C26-248E-4AEB-9999-D41DB034BA6C}"/>
              </a:ext>
            </a:extLst>
          </p:cNvPr>
          <p:cNvSpPr/>
          <p:nvPr/>
        </p:nvSpPr>
        <p:spPr>
          <a:xfrm>
            <a:off x="2948940" y="1789608"/>
            <a:ext cx="5947012" cy="844826"/>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17" name="!!1a">
            <a:extLst>
              <a:ext uri="{FF2B5EF4-FFF2-40B4-BE49-F238E27FC236}">
                <a16:creationId xmlns:a16="http://schemas.microsoft.com/office/drawing/2014/main" id="{65DA152C-4C6C-4037-B246-7F8E64CF95AF}"/>
              </a:ext>
            </a:extLst>
          </p:cNvPr>
          <p:cNvSpPr txBox="1"/>
          <p:nvPr/>
        </p:nvSpPr>
        <p:spPr>
          <a:xfrm>
            <a:off x="3633342" y="1904377"/>
            <a:ext cx="4476492" cy="769241"/>
          </a:xfrm>
          <a:prstGeom prst="rect">
            <a:avLst/>
          </a:prstGeom>
          <a:noFill/>
        </p:spPr>
        <p:txBody>
          <a:bodyPr wrap="square" rtlCol="0">
            <a:spAutoFit/>
          </a:bodyPr>
          <a:lstStyle/>
          <a:p>
            <a:pPr algn="ctr" defTabSz="914126"/>
            <a:r>
              <a:rPr lang="en-US" sz="4399" b="1" dirty="0">
                <a:solidFill>
                  <a:prstClr val="white"/>
                </a:solidFill>
                <a:effectLst>
                  <a:outerShdw blurRad="38100" dist="38100" dir="2700000" algn="tl">
                    <a:srgbClr val="000000">
                      <a:alpha val="43137"/>
                    </a:srgbClr>
                  </a:outerShdw>
                </a:effectLst>
                <a:latin typeface="Averta Std ExtraBold" panose="00000900000000000000" pitchFamily="50" charset="0"/>
              </a:rPr>
              <a:t>GIẢI MÃ Ô CHỮ</a:t>
            </a: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128311" y="1894218"/>
            <a:ext cx="641050" cy="638320"/>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073712" y="1894218"/>
            <a:ext cx="641050" cy="638320"/>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10" name="Picture 6"/>
          <p:cNvPicPr>
            <a:picLocks noChangeAspect="1"/>
          </p:cNvPicPr>
          <p:nvPr/>
        </p:nvPicPr>
        <p:blipFill>
          <a:blip r:embed="rId4"/>
          <a:srcRect l="64771" t="21970"/>
          <a:stretch>
            <a:fillRect/>
          </a:stretch>
        </p:blipFill>
        <p:spPr>
          <a:xfrm rot="5400000">
            <a:off x="1244722" y="1604834"/>
            <a:ext cx="3802749" cy="8423022"/>
          </a:xfrm>
          <a:prstGeom prst="rect">
            <a:avLst/>
          </a:prstGeom>
        </p:spPr>
      </p:pic>
      <p:grpSp>
        <p:nvGrpSpPr>
          <p:cNvPr id="11" name="Group 7"/>
          <p:cNvGrpSpPr/>
          <p:nvPr/>
        </p:nvGrpSpPr>
        <p:grpSpPr>
          <a:xfrm>
            <a:off x="535586" y="517180"/>
            <a:ext cx="556781" cy="562926"/>
            <a:chOff x="0" y="0"/>
            <a:chExt cx="489869" cy="461803"/>
          </a:xfrm>
        </p:grpSpPr>
        <p:sp>
          <p:nvSpPr>
            <p:cNvPr id="12" name="AutoShape 8"/>
            <p:cNvSpPr/>
            <p:nvPr/>
          </p:nvSpPr>
          <p:spPr>
            <a:xfrm>
              <a:off x="0" y="0"/>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3" name="AutoShape 9"/>
            <p:cNvSpPr/>
            <p:nvPr/>
          </p:nvSpPr>
          <p:spPr>
            <a:xfrm>
              <a:off x="0" y="205275"/>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4" name="AutoShape 10"/>
            <p:cNvSpPr/>
            <p:nvPr/>
          </p:nvSpPr>
          <p:spPr>
            <a:xfrm>
              <a:off x="0" y="410931"/>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grpSp>
      <p:pic>
        <p:nvPicPr>
          <p:cNvPr id="15" name="Picture 13"/>
          <p:cNvPicPr>
            <a:picLocks noChangeAspect="1"/>
          </p:cNvPicPr>
          <p:nvPr/>
        </p:nvPicPr>
        <p:blipFill>
          <a:blip r:embed="rId5"/>
          <a:srcRect/>
          <a:stretch>
            <a:fillRect/>
          </a:stretch>
        </p:blipFill>
        <p:spPr>
          <a:xfrm rot="-7094170">
            <a:off x="9500503" y="-3745532"/>
            <a:ext cx="7034996" cy="7235659"/>
          </a:xfrm>
          <a:prstGeom prst="rect">
            <a:avLst/>
          </a:prstGeom>
        </p:spPr>
      </p:pic>
      <p:sp>
        <p:nvSpPr>
          <p:cNvPr id="16" name="!!1a">
            <a:extLst>
              <a:ext uri="{FF2B5EF4-FFF2-40B4-BE49-F238E27FC236}">
                <a16:creationId xmlns:a16="http://schemas.microsoft.com/office/drawing/2014/main" id="{65DA152C-4C6C-4037-B246-7F8E64CF95AF}"/>
              </a:ext>
            </a:extLst>
          </p:cNvPr>
          <p:cNvSpPr txBox="1"/>
          <p:nvPr/>
        </p:nvSpPr>
        <p:spPr>
          <a:xfrm>
            <a:off x="479063" y="169217"/>
            <a:ext cx="10785051" cy="1353864"/>
          </a:xfrm>
          <a:prstGeom prst="rect">
            <a:avLst/>
          </a:prstGeom>
          <a:noFill/>
        </p:spPr>
        <p:txBody>
          <a:bodyPr wrap="square" rtlCol="0">
            <a:spAutoFit/>
          </a:bodyPr>
          <a:lstStyle/>
          <a:p>
            <a:pPr algn="ctr" defTabSz="914126"/>
            <a:r>
              <a:rPr lang="en-US" sz="2799" b="1" dirty="0">
                <a:solidFill>
                  <a:srgbClr val="FC6E51"/>
                </a:solidFill>
                <a:effectLst>
                  <a:outerShdw blurRad="38100" dist="38100" dir="2700000" algn="tl">
                    <a:srgbClr val="000000">
                      <a:alpha val="43137"/>
                    </a:srgbClr>
                  </a:outerShdw>
                </a:effectLst>
                <a:latin typeface="Averta Std ExtraBold" panose="00000900000000000000" pitchFamily="50" charset="0"/>
              </a:rPr>
              <a:t>KHTN8</a:t>
            </a:r>
          </a:p>
          <a:p>
            <a:pPr algn="ctr" defTabSz="914126"/>
            <a:r>
              <a:rPr lang="en-US" sz="5398" b="1" dirty="0">
                <a:solidFill>
                  <a:srgbClr val="FC6E51"/>
                </a:solidFill>
                <a:effectLst>
                  <a:outerShdw blurRad="38100" dist="38100" dir="2700000" algn="tl">
                    <a:srgbClr val="000000">
                      <a:alpha val="43137"/>
                    </a:srgbClr>
                  </a:outerShdw>
                </a:effectLst>
                <a:latin typeface="Averta Std ExtraBold" panose="00000900000000000000" pitchFamily="50" charset="0"/>
              </a:rPr>
              <a:t>HỆ HÔ HẤP Ở NGƯỜI</a:t>
            </a:r>
          </a:p>
        </p:txBody>
      </p:sp>
      <p:sp>
        <p:nvSpPr>
          <p:cNvPr id="17" name="!!1a">
            <a:extLst>
              <a:ext uri="{FF2B5EF4-FFF2-40B4-BE49-F238E27FC236}">
                <a16:creationId xmlns:a16="http://schemas.microsoft.com/office/drawing/2014/main" id="{65DA152C-4C6C-4037-B246-7F8E64CF95AF}"/>
              </a:ext>
            </a:extLst>
          </p:cNvPr>
          <p:cNvSpPr txBox="1"/>
          <p:nvPr/>
        </p:nvSpPr>
        <p:spPr>
          <a:xfrm>
            <a:off x="235447" y="3004202"/>
            <a:ext cx="11313312" cy="2861577"/>
          </a:xfrm>
          <a:prstGeom prst="rect">
            <a:avLst/>
          </a:prstGeom>
          <a:noFill/>
        </p:spPr>
        <p:txBody>
          <a:bodyPr wrap="square" rtlCol="0">
            <a:spAutoFit/>
          </a:bodyPr>
          <a:lstStyle/>
          <a:p>
            <a:pPr algn="ctr" defTabSz="914126">
              <a:lnSpc>
                <a:spcPct val="150000"/>
              </a:lnSpc>
            </a:pP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Chọn</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1 ô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chữ</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tham</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gia</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trả</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lời</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câu</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hỏi</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để</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điền</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vào</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ô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chữ</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hoàn</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tất</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7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câu</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hỏi</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để</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tìm</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ra</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từ</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khóa</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của</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ô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chữ</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a:t>
            </a:r>
          </a:p>
          <a:p>
            <a:pPr algn="ctr" defTabSz="914126">
              <a:lnSpc>
                <a:spcPct val="150000"/>
              </a:lnSpc>
            </a:pPr>
            <a:r>
              <a:rPr lang="en-US" sz="2399" dirty="0" err="1">
                <a:solidFill>
                  <a:srgbClr val="A0D468">
                    <a:lumMod val="75000"/>
                  </a:srgbClr>
                </a:solidFill>
                <a:latin typeface="Averta Std ExtraBold" panose="00000900000000000000" pitchFamily="50" charset="0"/>
              </a:rPr>
              <a:t>Câu</a:t>
            </a:r>
            <a:r>
              <a:rPr lang="en-US" sz="2399" dirty="0">
                <a:solidFill>
                  <a:srgbClr val="A0D468">
                    <a:lumMod val="75000"/>
                  </a:srgbClr>
                </a:solidFill>
                <a:latin typeface="Averta Std ExtraBold" panose="00000900000000000000" pitchFamily="50" charset="0"/>
              </a:rPr>
              <a:t> </a:t>
            </a:r>
            <a:r>
              <a:rPr lang="en-US" sz="2399" dirty="0" err="1">
                <a:solidFill>
                  <a:srgbClr val="A0D468">
                    <a:lumMod val="75000"/>
                  </a:srgbClr>
                </a:solidFill>
                <a:latin typeface="Averta Std ExtraBold" panose="00000900000000000000" pitchFamily="50" charset="0"/>
              </a:rPr>
              <a:t>trả</a:t>
            </a:r>
            <a:r>
              <a:rPr lang="en-US" sz="2399" dirty="0">
                <a:solidFill>
                  <a:srgbClr val="A0D468">
                    <a:lumMod val="75000"/>
                  </a:srgbClr>
                </a:solidFill>
                <a:latin typeface="Averta Std ExtraBold" panose="00000900000000000000" pitchFamily="50" charset="0"/>
              </a:rPr>
              <a:t> </a:t>
            </a:r>
            <a:r>
              <a:rPr lang="en-US" sz="2399" dirty="0" err="1">
                <a:solidFill>
                  <a:srgbClr val="A0D468">
                    <a:lumMod val="75000"/>
                  </a:srgbClr>
                </a:solidFill>
                <a:latin typeface="Averta Std ExtraBold" panose="00000900000000000000" pitchFamily="50" charset="0"/>
              </a:rPr>
              <a:t>lời</a:t>
            </a:r>
            <a:r>
              <a:rPr lang="en-US" sz="2399" dirty="0">
                <a:solidFill>
                  <a:srgbClr val="A0D468">
                    <a:lumMod val="75000"/>
                  </a:srgbClr>
                </a:solidFill>
                <a:latin typeface="Averta Std ExtraBold" panose="00000900000000000000" pitchFamily="50" charset="0"/>
              </a:rPr>
              <a:t> </a:t>
            </a:r>
            <a:r>
              <a:rPr lang="en-US" sz="2399" dirty="0" err="1">
                <a:solidFill>
                  <a:srgbClr val="A0D468">
                    <a:lumMod val="75000"/>
                  </a:srgbClr>
                </a:solidFill>
                <a:latin typeface="Averta Std ExtraBold" panose="00000900000000000000" pitchFamily="50" charset="0"/>
              </a:rPr>
              <a:t>đúng</a:t>
            </a:r>
            <a:r>
              <a:rPr lang="en-US" sz="2399" dirty="0">
                <a:solidFill>
                  <a:srgbClr val="A0D468">
                    <a:lumMod val="75000"/>
                  </a:srgbClr>
                </a:solidFill>
                <a:latin typeface="Averta Std ExtraBold" panose="00000900000000000000" pitchFamily="50" charset="0"/>
              </a:rPr>
              <a:t> </a:t>
            </a:r>
            <a:r>
              <a:rPr lang="en-US" sz="2399" dirty="0">
                <a:solidFill>
                  <a:srgbClr val="FC6E51"/>
                </a:solidFill>
                <a:latin typeface="Averta Std ExtraBold" panose="00000900000000000000" pitchFamily="50" charset="0"/>
              </a:rPr>
              <a:t>+1đ</a:t>
            </a:r>
          </a:p>
          <a:p>
            <a:pPr algn="ctr" defTabSz="914126">
              <a:lnSpc>
                <a:spcPct val="150000"/>
              </a:lnSpc>
            </a:pPr>
            <a:r>
              <a:rPr lang="en-US" sz="2399" dirty="0" err="1">
                <a:solidFill>
                  <a:srgbClr val="A0D468">
                    <a:lumMod val="75000"/>
                  </a:srgbClr>
                </a:solidFill>
                <a:latin typeface="Averta Std ExtraBold" panose="00000900000000000000" pitchFamily="50" charset="0"/>
              </a:rPr>
              <a:t>Từ</a:t>
            </a:r>
            <a:r>
              <a:rPr lang="en-US" sz="2399" dirty="0">
                <a:solidFill>
                  <a:srgbClr val="A0D468">
                    <a:lumMod val="75000"/>
                  </a:srgbClr>
                </a:solidFill>
                <a:latin typeface="Averta Std ExtraBold" panose="00000900000000000000" pitchFamily="50" charset="0"/>
              </a:rPr>
              <a:t> </a:t>
            </a:r>
            <a:r>
              <a:rPr lang="en-US" sz="2399" dirty="0" err="1">
                <a:solidFill>
                  <a:srgbClr val="A0D468">
                    <a:lumMod val="75000"/>
                  </a:srgbClr>
                </a:solidFill>
                <a:latin typeface="Averta Std ExtraBold" panose="00000900000000000000" pitchFamily="50" charset="0"/>
              </a:rPr>
              <a:t>khóa</a:t>
            </a:r>
            <a:r>
              <a:rPr lang="en-US" sz="2399" dirty="0">
                <a:solidFill>
                  <a:srgbClr val="A0D468">
                    <a:lumMod val="75000"/>
                  </a:srgbClr>
                </a:solidFill>
                <a:latin typeface="Averta Std ExtraBold" panose="00000900000000000000" pitchFamily="50" charset="0"/>
              </a:rPr>
              <a:t> </a:t>
            </a:r>
            <a:r>
              <a:rPr lang="en-US" sz="2399" dirty="0" err="1">
                <a:solidFill>
                  <a:srgbClr val="A0D468">
                    <a:lumMod val="75000"/>
                  </a:srgbClr>
                </a:solidFill>
                <a:latin typeface="Averta Std ExtraBold" panose="00000900000000000000" pitchFamily="50" charset="0"/>
              </a:rPr>
              <a:t>đúng</a:t>
            </a:r>
            <a:r>
              <a:rPr lang="en-US" sz="2399" dirty="0">
                <a:solidFill>
                  <a:srgbClr val="A0D468">
                    <a:lumMod val="75000"/>
                  </a:srgbClr>
                </a:solidFill>
                <a:latin typeface="Averta Std ExtraBold" panose="00000900000000000000" pitchFamily="50" charset="0"/>
              </a:rPr>
              <a:t> </a:t>
            </a:r>
            <a:r>
              <a:rPr lang="en-US" sz="2399" b="1" dirty="0">
                <a:solidFill>
                  <a:srgbClr val="FC6E51"/>
                </a:solidFill>
                <a:latin typeface="Averta Std ExtraBold" panose="00000900000000000000" pitchFamily="50" charset="0"/>
              </a:rPr>
              <a:t>+3đ</a:t>
            </a:r>
          </a:p>
        </p:txBody>
      </p:sp>
    </p:spTree>
    <p:extLst>
      <p:ext uri="{BB962C8B-B14F-4D97-AF65-F5344CB8AC3E}">
        <p14:creationId xmlns:p14="http://schemas.microsoft.com/office/powerpoint/2010/main" val="1353963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116"/>
                                        </p:tgtEl>
                                        <p:attrNameLst>
                                          <p:attrName>style.visibility</p:attrName>
                                        </p:attrNameLst>
                                      </p:cBhvr>
                                      <p:to>
                                        <p:strVal val="visible"/>
                                      </p:to>
                                    </p:set>
                                    <p:anim calcmode="lin" valueType="num">
                                      <p:cBhvr additive="base">
                                        <p:cTn id="7" dur="1250" fill="hold"/>
                                        <p:tgtEl>
                                          <p:spTgt spid="116"/>
                                        </p:tgtEl>
                                        <p:attrNameLst>
                                          <p:attrName>ppt_x</p:attrName>
                                        </p:attrNameLst>
                                      </p:cBhvr>
                                      <p:tavLst>
                                        <p:tav tm="0">
                                          <p:val>
                                            <p:strVal val="#ppt_x"/>
                                          </p:val>
                                        </p:tav>
                                        <p:tav tm="100000">
                                          <p:val>
                                            <p:strVal val="#ppt_x"/>
                                          </p:val>
                                        </p:tav>
                                      </p:tavLst>
                                    </p:anim>
                                    <p:anim calcmode="lin" valueType="num">
                                      <p:cBhvr additive="base">
                                        <p:cTn id="8" dur="1250" fill="hold"/>
                                        <p:tgtEl>
                                          <p:spTgt spid="116"/>
                                        </p:tgtEl>
                                        <p:attrNameLst>
                                          <p:attrName>ppt_y</p:attrName>
                                        </p:attrNameLst>
                                      </p:cBhvr>
                                      <p:tavLst>
                                        <p:tav tm="0">
                                          <p:val>
                                            <p:strVal val="1+#ppt_h/2"/>
                                          </p:val>
                                        </p:tav>
                                        <p:tav tm="100000">
                                          <p:val>
                                            <p:strVal val="#ppt_y"/>
                                          </p:val>
                                        </p:tav>
                                      </p:tavLst>
                                    </p:anim>
                                  </p:childTnLst>
                                </p:cTn>
                              </p:par>
                              <p:par>
                                <p:cTn id="9" presetID="22" presetClass="entr" presetSubtype="4" fill="hold" grpId="2"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par>
                                <p:cTn id="12" presetID="2" presetClass="entr" presetSubtype="4" fill="hold" grpId="1" nodeType="withEffect">
                                  <p:stCondLst>
                                    <p:cond delay="0"/>
                                  </p:stCondLst>
                                  <p:childTnLst>
                                    <p:set>
                                      <p:cBhvr>
                                        <p:cTn id="13" dur="1" fill="hold">
                                          <p:stCondLst>
                                            <p:cond delay="0"/>
                                          </p:stCondLst>
                                        </p:cTn>
                                        <p:tgtEl>
                                          <p:spTgt spid="117"/>
                                        </p:tgtEl>
                                        <p:attrNameLst>
                                          <p:attrName>style.visibility</p:attrName>
                                        </p:attrNameLst>
                                      </p:cBhvr>
                                      <p:to>
                                        <p:strVal val="visible"/>
                                      </p:to>
                                    </p:set>
                                    <p:anim calcmode="lin" valueType="num">
                                      <p:cBhvr additive="base">
                                        <p:cTn id="14" dur="1250" fill="hold"/>
                                        <p:tgtEl>
                                          <p:spTgt spid="117"/>
                                        </p:tgtEl>
                                        <p:attrNameLst>
                                          <p:attrName>ppt_x</p:attrName>
                                        </p:attrNameLst>
                                      </p:cBhvr>
                                      <p:tavLst>
                                        <p:tav tm="0">
                                          <p:val>
                                            <p:strVal val="#ppt_x"/>
                                          </p:val>
                                        </p:tav>
                                        <p:tav tm="100000">
                                          <p:val>
                                            <p:strVal val="#ppt_x"/>
                                          </p:val>
                                        </p:tav>
                                      </p:tavLst>
                                    </p:anim>
                                    <p:anim calcmode="lin" valueType="num">
                                      <p:cBhvr additive="base">
                                        <p:cTn id="15" dur="1250" fill="hold"/>
                                        <p:tgtEl>
                                          <p:spTgt spid="11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additive="base">
                                        <p:cTn id="18" dur="1250" fill="hold"/>
                                        <p:tgtEl>
                                          <p:spTgt spid="125"/>
                                        </p:tgtEl>
                                        <p:attrNameLst>
                                          <p:attrName>ppt_x</p:attrName>
                                        </p:attrNameLst>
                                      </p:cBhvr>
                                      <p:tavLst>
                                        <p:tav tm="0">
                                          <p:val>
                                            <p:strVal val="#ppt_x"/>
                                          </p:val>
                                        </p:tav>
                                        <p:tav tm="100000">
                                          <p:val>
                                            <p:strVal val="#ppt_x"/>
                                          </p:val>
                                        </p:tav>
                                      </p:tavLst>
                                    </p:anim>
                                    <p:anim calcmode="lin" valueType="num">
                                      <p:cBhvr additive="base">
                                        <p:cTn id="19" dur="1250" fill="hold"/>
                                        <p:tgtEl>
                                          <p:spTgt spid="12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9"/>
                                        </p:tgtEl>
                                        <p:attrNameLst>
                                          <p:attrName>style.visibility</p:attrName>
                                        </p:attrNameLst>
                                      </p:cBhvr>
                                      <p:to>
                                        <p:strVal val="visible"/>
                                      </p:to>
                                    </p:set>
                                    <p:anim calcmode="lin" valueType="num">
                                      <p:cBhvr additive="base">
                                        <p:cTn id="22" dur="1250" fill="hold"/>
                                        <p:tgtEl>
                                          <p:spTgt spid="129"/>
                                        </p:tgtEl>
                                        <p:attrNameLst>
                                          <p:attrName>ppt_x</p:attrName>
                                        </p:attrNameLst>
                                      </p:cBhvr>
                                      <p:tavLst>
                                        <p:tav tm="0">
                                          <p:val>
                                            <p:strVal val="#ppt_x"/>
                                          </p:val>
                                        </p:tav>
                                        <p:tav tm="100000">
                                          <p:val>
                                            <p:strVal val="#ppt_x"/>
                                          </p:val>
                                        </p:tav>
                                      </p:tavLst>
                                    </p:anim>
                                    <p:anim calcmode="lin" valueType="num">
                                      <p:cBhvr additive="base">
                                        <p:cTn id="23" dur="1250" fill="hold"/>
                                        <p:tgtEl>
                                          <p:spTgt spid="129"/>
                                        </p:tgtEl>
                                        <p:attrNameLst>
                                          <p:attrName>ppt_y</p:attrName>
                                        </p:attrNameLst>
                                      </p:cBhvr>
                                      <p:tavLst>
                                        <p:tav tm="0">
                                          <p:val>
                                            <p:strVal val="1+#ppt_h/2"/>
                                          </p:val>
                                        </p:tav>
                                        <p:tav tm="100000">
                                          <p:val>
                                            <p:strVal val="#ppt_y"/>
                                          </p:val>
                                        </p:tav>
                                      </p:tavLst>
                                    </p:anim>
                                  </p:childTnLst>
                                </p:cTn>
                              </p:par>
                              <p:par>
                                <p:cTn id="24" presetID="53"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Effect transition="in" filter="fade">
                                      <p:cBhvr>
                                        <p:cTn id="28" dur="1000"/>
                                        <p:tgtEl>
                                          <p:spTgt spid="17"/>
                                        </p:tgtEl>
                                      </p:cBhvr>
                                    </p:animEffect>
                                  </p:childTnLst>
                                </p:cTn>
                              </p:par>
                            </p:childTnLst>
                          </p:cTn>
                        </p:par>
                        <p:par>
                          <p:cTn id="29" fill="hold">
                            <p:stCondLst>
                              <p:cond delay="1250"/>
                            </p:stCondLst>
                            <p:childTnLst>
                              <p:par>
                                <p:cTn id="30" presetID="32" presetClass="emph" presetSubtype="0" repeatCount="4000" fill="hold" grpId="2" nodeType="afterEffect">
                                  <p:stCondLst>
                                    <p:cond delay="0"/>
                                  </p:stCondLst>
                                  <p:childTnLst>
                                    <p:animRot by="120000">
                                      <p:cBhvr>
                                        <p:cTn id="31" dur="100" fill="hold">
                                          <p:stCondLst>
                                            <p:cond delay="0"/>
                                          </p:stCondLst>
                                        </p:cTn>
                                        <p:tgtEl>
                                          <p:spTgt spid="116"/>
                                        </p:tgtEl>
                                        <p:attrNameLst>
                                          <p:attrName>r</p:attrName>
                                        </p:attrNameLst>
                                      </p:cBhvr>
                                    </p:animRot>
                                    <p:animRot by="-240000">
                                      <p:cBhvr>
                                        <p:cTn id="32" dur="200" fill="hold">
                                          <p:stCondLst>
                                            <p:cond delay="200"/>
                                          </p:stCondLst>
                                        </p:cTn>
                                        <p:tgtEl>
                                          <p:spTgt spid="116"/>
                                        </p:tgtEl>
                                        <p:attrNameLst>
                                          <p:attrName>r</p:attrName>
                                        </p:attrNameLst>
                                      </p:cBhvr>
                                    </p:animRot>
                                    <p:animRot by="240000">
                                      <p:cBhvr>
                                        <p:cTn id="33" dur="200" fill="hold">
                                          <p:stCondLst>
                                            <p:cond delay="400"/>
                                          </p:stCondLst>
                                        </p:cTn>
                                        <p:tgtEl>
                                          <p:spTgt spid="116"/>
                                        </p:tgtEl>
                                        <p:attrNameLst>
                                          <p:attrName>r</p:attrName>
                                        </p:attrNameLst>
                                      </p:cBhvr>
                                    </p:animRot>
                                    <p:animRot by="-240000">
                                      <p:cBhvr>
                                        <p:cTn id="34" dur="200" fill="hold">
                                          <p:stCondLst>
                                            <p:cond delay="600"/>
                                          </p:stCondLst>
                                        </p:cTn>
                                        <p:tgtEl>
                                          <p:spTgt spid="116"/>
                                        </p:tgtEl>
                                        <p:attrNameLst>
                                          <p:attrName>r</p:attrName>
                                        </p:attrNameLst>
                                      </p:cBhvr>
                                    </p:animRot>
                                    <p:animRot by="120000">
                                      <p:cBhvr>
                                        <p:cTn id="35" dur="200" fill="hold">
                                          <p:stCondLst>
                                            <p:cond delay="800"/>
                                          </p:stCondLst>
                                        </p:cTn>
                                        <p:tgtEl>
                                          <p:spTgt spid="116"/>
                                        </p:tgtEl>
                                        <p:attrNameLst>
                                          <p:attrName>r</p:attrName>
                                        </p:attrNameLst>
                                      </p:cBhvr>
                                    </p:animRot>
                                  </p:childTnLst>
                                </p:cTn>
                              </p:par>
                            </p:childTnLst>
                          </p:cTn>
                        </p:par>
                        <p:par>
                          <p:cTn id="36" fill="hold">
                            <p:stCondLst>
                              <p:cond delay="5250"/>
                            </p:stCondLst>
                            <p:childTnLst>
                              <p:par>
                                <p:cTn id="37" presetID="32" presetClass="emph" presetSubtype="0" repeatCount="4000" fill="hold" nodeType="afterEffect">
                                  <p:stCondLst>
                                    <p:cond delay="0"/>
                                  </p:stCondLst>
                                  <p:childTnLst>
                                    <p:animRot by="120000">
                                      <p:cBhvr>
                                        <p:cTn id="38" dur="100" fill="hold">
                                          <p:stCondLst>
                                            <p:cond delay="0"/>
                                          </p:stCondLst>
                                        </p:cTn>
                                        <p:tgtEl>
                                          <p:spTgt spid="129"/>
                                        </p:tgtEl>
                                        <p:attrNameLst>
                                          <p:attrName>r</p:attrName>
                                        </p:attrNameLst>
                                      </p:cBhvr>
                                    </p:animRot>
                                    <p:animRot by="-240000">
                                      <p:cBhvr>
                                        <p:cTn id="39" dur="200" fill="hold">
                                          <p:stCondLst>
                                            <p:cond delay="200"/>
                                          </p:stCondLst>
                                        </p:cTn>
                                        <p:tgtEl>
                                          <p:spTgt spid="129"/>
                                        </p:tgtEl>
                                        <p:attrNameLst>
                                          <p:attrName>r</p:attrName>
                                        </p:attrNameLst>
                                      </p:cBhvr>
                                    </p:animRot>
                                    <p:animRot by="240000">
                                      <p:cBhvr>
                                        <p:cTn id="40" dur="200" fill="hold">
                                          <p:stCondLst>
                                            <p:cond delay="400"/>
                                          </p:stCondLst>
                                        </p:cTn>
                                        <p:tgtEl>
                                          <p:spTgt spid="129"/>
                                        </p:tgtEl>
                                        <p:attrNameLst>
                                          <p:attrName>r</p:attrName>
                                        </p:attrNameLst>
                                      </p:cBhvr>
                                    </p:animRot>
                                    <p:animRot by="-240000">
                                      <p:cBhvr>
                                        <p:cTn id="41" dur="200" fill="hold">
                                          <p:stCondLst>
                                            <p:cond delay="600"/>
                                          </p:stCondLst>
                                        </p:cTn>
                                        <p:tgtEl>
                                          <p:spTgt spid="129"/>
                                        </p:tgtEl>
                                        <p:attrNameLst>
                                          <p:attrName>r</p:attrName>
                                        </p:attrNameLst>
                                      </p:cBhvr>
                                    </p:animRot>
                                    <p:animRot by="120000">
                                      <p:cBhvr>
                                        <p:cTn id="42" dur="200" fill="hold">
                                          <p:stCondLst>
                                            <p:cond delay="800"/>
                                          </p:stCondLst>
                                        </p:cTn>
                                        <p:tgtEl>
                                          <p:spTgt spid="129"/>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1.875E-6 1.85185E-6 L 0.00117 -0.54607 " pathEditMode="relative" rAng="0" ptsTypes="AA">
                                      <p:cBhvr>
                                        <p:cTn id="46" dur="2000" fill="hold"/>
                                        <p:tgtEl>
                                          <p:spTgt spid="116"/>
                                        </p:tgtEl>
                                        <p:attrNameLst>
                                          <p:attrName>ppt_x</p:attrName>
                                          <p:attrName>ppt_y</p:attrName>
                                        </p:attrNameLst>
                                      </p:cBhvr>
                                      <p:rCtr x="52" y="-27315"/>
                                    </p:animMotion>
                                  </p:childTnLst>
                                </p:cTn>
                              </p:par>
                              <p:par>
                                <p:cTn id="47" presetID="42" presetClass="path" presetSubtype="0" accel="50000" decel="50000" fill="hold" grpId="0" nodeType="withEffect">
                                  <p:stCondLst>
                                    <p:cond delay="0"/>
                                  </p:stCondLst>
                                  <p:childTnLst>
                                    <p:animMotion origin="layout" path="M -3.33333E-6 -4.07407E-6 L 0.00417 -0.55185 " pathEditMode="relative" rAng="0" ptsTypes="AA">
                                      <p:cBhvr>
                                        <p:cTn id="48" dur="2000" fill="hold"/>
                                        <p:tgtEl>
                                          <p:spTgt spid="117"/>
                                        </p:tgtEl>
                                        <p:attrNameLst>
                                          <p:attrName>ppt_x</p:attrName>
                                          <p:attrName>ppt_y</p:attrName>
                                        </p:attrNameLst>
                                      </p:cBhvr>
                                      <p:rCtr x="208" y="-27593"/>
                                    </p:animMotion>
                                  </p:childTnLst>
                                </p:cTn>
                              </p:par>
                              <p:par>
                                <p:cTn id="49" presetID="42" presetClass="path" presetSubtype="0" accel="50000" decel="50000" fill="hold" nodeType="withEffect">
                                  <p:stCondLst>
                                    <p:cond delay="0"/>
                                  </p:stCondLst>
                                  <p:childTnLst>
                                    <p:animMotion origin="layout" path="M -1.66667E-6 -2.96296E-6 L 0.00287 -0.58426 " pathEditMode="relative" rAng="0" ptsTypes="AA">
                                      <p:cBhvr>
                                        <p:cTn id="50" dur="2000" fill="hold"/>
                                        <p:tgtEl>
                                          <p:spTgt spid="125"/>
                                        </p:tgtEl>
                                        <p:attrNameLst>
                                          <p:attrName>ppt_x</p:attrName>
                                          <p:attrName>ppt_y</p:attrName>
                                        </p:attrNameLst>
                                      </p:cBhvr>
                                      <p:rCtr x="143" y="-29213"/>
                                    </p:animMotion>
                                  </p:childTnLst>
                                </p:cTn>
                              </p:par>
                              <p:par>
                                <p:cTn id="51" presetID="42" presetClass="path" presetSubtype="0" accel="50000" decel="50000" fill="hold" nodeType="withEffect">
                                  <p:stCondLst>
                                    <p:cond delay="0"/>
                                  </p:stCondLst>
                                  <p:childTnLst>
                                    <p:animMotion origin="layout" path="M 1.66667E-6 -2.96296E-6 L -0.003 -0.58657 " pathEditMode="relative" rAng="0" ptsTypes="AA">
                                      <p:cBhvr>
                                        <p:cTn id="52" dur="2000" fill="hold"/>
                                        <p:tgtEl>
                                          <p:spTgt spid="129"/>
                                        </p:tgtEl>
                                        <p:attrNameLst>
                                          <p:attrName>ppt_x</p:attrName>
                                          <p:attrName>ppt_y</p:attrName>
                                        </p:attrNameLst>
                                      </p:cBhvr>
                                      <p:rCtr x="-156" y="-29329"/>
                                    </p:animMotion>
                                  </p:childTnLst>
                                </p:cTn>
                              </p:par>
                              <p:par>
                                <p:cTn id="53" presetID="2" presetClass="entr" presetSubtype="4" fill="hold" grpId="1"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1250" fill="hold"/>
                                        <p:tgtEl>
                                          <p:spTgt spid="16"/>
                                        </p:tgtEl>
                                        <p:attrNameLst>
                                          <p:attrName>ppt_x</p:attrName>
                                        </p:attrNameLst>
                                      </p:cBhvr>
                                      <p:tavLst>
                                        <p:tav tm="0">
                                          <p:val>
                                            <p:strVal val="#ppt_x"/>
                                          </p:val>
                                        </p:tav>
                                        <p:tav tm="100000">
                                          <p:val>
                                            <p:strVal val="#ppt_x"/>
                                          </p:val>
                                        </p:tav>
                                      </p:tavLst>
                                    </p:anim>
                                    <p:anim calcmode="lin" valueType="num">
                                      <p:cBhvr additive="base">
                                        <p:cTn id="56" dur="1250" fill="hold"/>
                                        <p:tgtEl>
                                          <p:spTgt spid="16"/>
                                        </p:tgtEl>
                                        <p:attrNameLst>
                                          <p:attrName>ppt_y</p:attrName>
                                        </p:attrNameLst>
                                      </p:cBhvr>
                                      <p:tavLst>
                                        <p:tav tm="0">
                                          <p:val>
                                            <p:strVal val="1+#ppt_h/2"/>
                                          </p:val>
                                        </p:tav>
                                        <p:tav tm="100000">
                                          <p:val>
                                            <p:strVal val="#ppt_y"/>
                                          </p:val>
                                        </p:tav>
                                      </p:tavLst>
                                    </p:anim>
                                  </p:childTnLst>
                                </p:cTn>
                              </p:par>
                              <p:par>
                                <p:cTn id="57" presetID="42" presetClass="path" presetSubtype="0" accel="50000" decel="50000" fill="hold" grpId="0" nodeType="withEffect">
                                  <p:stCondLst>
                                    <p:cond delay="0"/>
                                  </p:stCondLst>
                                  <p:childTnLst>
                                    <p:animMotion origin="layout" path="M -6.25E-7 1.85185E-6 L 0.00417 -0.55185 " pathEditMode="relative" rAng="0" ptsTypes="AA">
                                      <p:cBhvr>
                                        <p:cTn id="58" dur="2000" fill="hold"/>
                                        <p:tgtEl>
                                          <p:spTgt spid="16"/>
                                        </p:tgtEl>
                                        <p:attrNameLst>
                                          <p:attrName>ppt_x</p:attrName>
                                          <p:attrName>ppt_y</p:attrName>
                                        </p:attrNameLst>
                                      </p:cBhvr>
                                      <p:rCtr x="208" y="-27593"/>
                                    </p:animMotion>
                                  </p:childTnLst>
                                </p:cTn>
                              </p:par>
                              <p:par>
                                <p:cTn id="59" presetID="42" presetClass="path" presetSubtype="0" accel="50000" decel="50000" fill="hold" grpId="1" nodeType="withEffect">
                                  <p:stCondLst>
                                    <p:cond delay="0"/>
                                  </p:stCondLst>
                                  <p:childTnLst>
                                    <p:animMotion origin="layout" path="M -2.70833E-6 -3.7037E-7 L -0.00065 -0.82917 " pathEditMode="relative" rAng="0" ptsTypes="AA">
                                      <p:cBhvr>
                                        <p:cTn id="60" dur="2000" fill="hold"/>
                                        <p:tgtEl>
                                          <p:spTgt spid="17"/>
                                        </p:tgtEl>
                                        <p:attrNameLst>
                                          <p:attrName>ppt_x</p:attrName>
                                          <p:attrName>ppt_y</p:attrName>
                                        </p:attrNameLst>
                                      </p:cBhvr>
                                      <p:rCtr x="-39" y="-41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6" grpId="1" animBg="1"/>
      <p:bldP spid="116" grpId="2" animBg="1"/>
      <p:bldP spid="117" grpId="0"/>
      <p:bldP spid="117" grpId="1"/>
      <p:bldP spid="16" grpId="0"/>
      <p:bldP spid="16" grpId="1"/>
      <p:bldP spid="16" grpId="2"/>
      <p:bldP spid="17" grpId="0"/>
      <p:bldP spid="17"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622" y="177922"/>
            <a:ext cx="725465" cy="725654"/>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51733" y="142450"/>
            <a:ext cx="4137092" cy="796597"/>
          </a:xfrm>
          <a:prstGeom prst="rect">
            <a:avLst/>
          </a:prstGeom>
        </p:spPr>
      </p:pic>
      <p:sp>
        <p:nvSpPr>
          <p:cNvPr id="8" name="TextBox 8"/>
          <p:cNvSpPr txBox="1"/>
          <p:nvPr/>
        </p:nvSpPr>
        <p:spPr>
          <a:xfrm>
            <a:off x="1539957" y="319558"/>
            <a:ext cx="8021526"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CẤU TẠO VÀ CHỨC NĂNG CỦA HỆ HÔ HẤP</a:t>
            </a:r>
          </a:p>
        </p:txBody>
      </p:sp>
      <p:grpSp>
        <p:nvGrpSpPr>
          <p:cNvPr id="9" name="Group 9"/>
          <p:cNvGrpSpPr/>
          <p:nvPr/>
        </p:nvGrpSpPr>
        <p:grpSpPr>
          <a:xfrm>
            <a:off x="511295" y="1394455"/>
            <a:ext cx="10991909" cy="5025581"/>
            <a:chOff x="0" y="0"/>
            <a:chExt cx="6016384" cy="2750019"/>
          </a:xfrm>
        </p:grpSpPr>
        <p:sp>
          <p:nvSpPr>
            <p:cNvPr id="10" name="Freeform 10"/>
            <p:cNvSpPr/>
            <p:nvPr/>
          </p:nvSpPr>
          <p:spPr>
            <a:xfrm>
              <a:off x="0" y="0"/>
              <a:ext cx="6016384" cy="2750019"/>
            </a:xfrm>
            <a:custGeom>
              <a:avLst/>
              <a:gdLst/>
              <a:ahLst/>
              <a:cxnLst/>
              <a:rect l="l" t="t" r="r" b="b"/>
              <a:pathLst>
                <a:path w="6016384" h="2750019">
                  <a:moveTo>
                    <a:pt x="5891924" y="59690"/>
                  </a:moveTo>
                  <a:cubicBezTo>
                    <a:pt x="5927484" y="59690"/>
                    <a:pt x="5956694" y="88900"/>
                    <a:pt x="5956694" y="124460"/>
                  </a:cubicBezTo>
                  <a:lnTo>
                    <a:pt x="5956694" y="2625559"/>
                  </a:lnTo>
                  <a:cubicBezTo>
                    <a:pt x="5956694" y="2661119"/>
                    <a:pt x="5927484" y="2690329"/>
                    <a:pt x="5891924" y="2690329"/>
                  </a:cubicBezTo>
                  <a:lnTo>
                    <a:pt x="124460" y="2690329"/>
                  </a:lnTo>
                  <a:cubicBezTo>
                    <a:pt x="88900" y="2690329"/>
                    <a:pt x="59690" y="2661119"/>
                    <a:pt x="59690" y="2625559"/>
                  </a:cubicBezTo>
                  <a:lnTo>
                    <a:pt x="59690" y="124460"/>
                  </a:lnTo>
                  <a:cubicBezTo>
                    <a:pt x="59690" y="88900"/>
                    <a:pt x="88900" y="59690"/>
                    <a:pt x="124460" y="59690"/>
                  </a:cubicBezTo>
                  <a:lnTo>
                    <a:pt x="5891924" y="59690"/>
                  </a:lnTo>
                  <a:moveTo>
                    <a:pt x="5891924" y="0"/>
                  </a:moveTo>
                  <a:lnTo>
                    <a:pt x="124460" y="0"/>
                  </a:lnTo>
                  <a:cubicBezTo>
                    <a:pt x="55880" y="0"/>
                    <a:pt x="0" y="55880"/>
                    <a:pt x="0" y="124460"/>
                  </a:cubicBezTo>
                  <a:lnTo>
                    <a:pt x="0" y="2625559"/>
                  </a:lnTo>
                  <a:cubicBezTo>
                    <a:pt x="0" y="2694139"/>
                    <a:pt x="55880" y="2750019"/>
                    <a:pt x="124460" y="2750019"/>
                  </a:cubicBezTo>
                  <a:lnTo>
                    <a:pt x="5891924" y="2750019"/>
                  </a:lnTo>
                  <a:cubicBezTo>
                    <a:pt x="5960504" y="2750019"/>
                    <a:pt x="6016384" y="2694139"/>
                    <a:pt x="6016384" y="2625559"/>
                  </a:cubicBezTo>
                  <a:lnTo>
                    <a:pt x="6016384" y="124460"/>
                  </a:lnTo>
                  <a:cubicBezTo>
                    <a:pt x="6016384" y="55880"/>
                    <a:pt x="5960504" y="0"/>
                    <a:pt x="5891924" y="0"/>
                  </a:cubicBezTo>
                  <a:close/>
                </a:path>
              </a:pathLst>
            </a:custGeom>
            <a:solidFill>
              <a:srgbClr val="007076"/>
            </a:solidFill>
          </p:spPr>
        </p:sp>
      </p:grpSp>
      <p:grpSp>
        <p:nvGrpSpPr>
          <p:cNvPr id="11" name="Group 11"/>
          <p:cNvGrpSpPr>
            <a:grpSpLocks noChangeAspect="1"/>
          </p:cNvGrpSpPr>
          <p:nvPr/>
        </p:nvGrpSpPr>
        <p:grpSpPr>
          <a:xfrm rot="5400000">
            <a:off x="811199" y="1988508"/>
            <a:ext cx="874919" cy="757482"/>
            <a:chOff x="0" y="0"/>
            <a:chExt cx="6350000" cy="5499100"/>
          </a:xfrm>
        </p:grpSpPr>
        <p:sp>
          <p:nvSpPr>
            <p:cNvPr id="12" name="Freeform 12"/>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3" name="TextBox 13"/>
          <p:cNvSpPr txBox="1"/>
          <p:nvPr/>
        </p:nvSpPr>
        <p:spPr>
          <a:xfrm>
            <a:off x="1765590" y="1733308"/>
            <a:ext cx="9360408" cy="1269578"/>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Hệ hô hấp gồm </a:t>
            </a:r>
            <a:r>
              <a:rPr lang="en-US" sz="2300" b="1">
                <a:solidFill>
                  <a:srgbClr val="C00000"/>
                </a:solidFill>
                <a:latin typeface="Arial" pitchFamily="34" charset="0"/>
              </a:rPr>
              <a:t>đường dẫn khí </a:t>
            </a:r>
            <a:r>
              <a:rPr lang="en-US" sz="2300" b="1">
                <a:solidFill>
                  <a:srgbClr val="000000"/>
                </a:solidFill>
                <a:latin typeface="Arial" pitchFamily="34" charset="0"/>
              </a:rPr>
              <a:t>và </a:t>
            </a:r>
            <a:r>
              <a:rPr lang="en-US" sz="2300" b="1">
                <a:solidFill>
                  <a:srgbClr val="C00000"/>
                </a:solidFill>
                <a:latin typeface="Arial" pitchFamily="34" charset="0"/>
              </a:rPr>
              <a:t>phổi</a:t>
            </a:r>
            <a:r>
              <a:rPr lang="en-US" sz="2300" b="1">
                <a:solidFill>
                  <a:srgbClr val="000000"/>
                </a:solidFill>
                <a:latin typeface="Arial" pitchFamily="34" charset="0"/>
              </a:rPr>
              <a:t>. Các cơ quan trọng hệ hô hấp hoạt động </a:t>
            </a:r>
            <a:r>
              <a:rPr lang="en-US" sz="2300" b="1">
                <a:solidFill>
                  <a:srgbClr val="C00000"/>
                </a:solidFill>
                <a:latin typeface="Arial" pitchFamily="34" charset="0"/>
              </a:rPr>
              <a:t>phối hợp nhịp nhàng </a:t>
            </a:r>
            <a:r>
              <a:rPr lang="en-US" sz="2300" b="1">
                <a:solidFill>
                  <a:srgbClr val="000000"/>
                </a:solidFill>
                <a:latin typeface="Arial" pitchFamily="34" charset="0"/>
              </a:rPr>
              <a:t>với nhau thực hiện chức năng </a:t>
            </a:r>
            <a:r>
              <a:rPr lang="en-US" sz="2300" b="1">
                <a:solidFill>
                  <a:srgbClr val="C00000"/>
                </a:solidFill>
                <a:latin typeface="Arial" pitchFamily="34" charset="0"/>
              </a:rPr>
              <a:t>trao đổi khí </a:t>
            </a:r>
          </a:p>
        </p:txBody>
      </p:sp>
      <p:grpSp>
        <p:nvGrpSpPr>
          <p:cNvPr id="14" name="Group 14"/>
          <p:cNvGrpSpPr>
            <a:grpSpLocks noChangeAspect="1"/>
          </p:cNvGrpSpPr>
          <p:nvPr/>
        </p:nvGrpSpPr>
        <p:grpSpPr>
          <a:xfrm rot="5400000">
            <a:off x="811199" y="3458417"/>
            <a:ext cx="874919" cy="757482"/>
            <a:chOff x="0" y="0"/>
            <a:chExt cx="6350000" cy="5499100"/>
          </a:xfrm>
        </p:grpSpPr>
        <p:sp>
          <p:nvSpPr>
            <p:cNvPr id="15" name="Freeform 15"/>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6" name="TextBox 16"/>
          <p:cNvSpPr txBox="1"/>
          <p:nvPr/>
        </p:nvSpPr>
        <p:spPr>
          <a:xfrm>
            <a:off x="1765589" y="3203216"/>
            <a:ext cx="9492261" cy="1269578"/>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Quá trình hít vào đưa không khí giàu O2 đi qua đường dẫn khí vào phổi, thực hiện trao đổi khí tại phế nang: O2 từ phế nang đi vào mao mạch phổi và CO2, từ mao mạch phổi đi ra phế nang</a:t>
            </a:r>
          </a:p>
        </p:txBody>
      </p:sp>
      <p:grpSp>
        <p:nvGrpSpPr>
          <p:cNvPr id="17" name="Group 17"/>
          <p:cNvGrpSpPr>
            <a:grpSpLocks noChangeAspect="1"/>
          </p:cNvGrpSpPr>
          <p:nvPr/>
        </p:nvGrpSpPr>
        <p:grpSpPr>
          <a:xfrm rot="5400000">
            <a:off x="811199" y="4929500"/>
            <a:ext cx="874919" cy="757482"/>
            <a:chOff x="0" y="0"/>
            <a:chExt cx="6350000" cy="5499100"/>
          </a:xfrm>
        </p:grpSpPr>
        <p:sp>
          <p:nvSpPr>
            <p:cNvPr id="18" name="Freeform 1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9" name="TextBox 19"/>
          <p:cNvSpPr txBox="1"/>
          <p:nvPr/>
        </p:nvSpPr>
        <p:spPr>
          <a:xfrm>
            <a:off x="1765589" y="4674300"/>
            <a:ext cx="9492261" cy="1269578"/>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Hệ tuần hoàn giúp vận chuyển O2, từ phế nang đến tế bào và CO2, từ tế bào ra phế nang. Quá trình thở ra đưa không khí giàu CO2, từ phổi qua đường dẫn khi ra ngoài môi trường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622" y="177922"/>
            <a:ext cx="725465" cy="725654"/>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51733" y="142450"/>
            <a:ext cx="4137092" cy="796597"/>
          </a:xfrm>
          <a:prstGeom prst="rect">
            <a:avLst/>
          </a:prstGeom>
        </p:spPr>
      </p:pic>
      <p:grpSp>
        <p:nvGrpSpPr>
          <p:cNvPr id="8" name="Group 8"/>
          <p:cNvGrpSpPr/>
          <p:nvPr/>
        </p:nvGrpSpPr>
        <p:grpSpPr>
          <a:xfrm>
            <a:off x="685622" y="1248062"/>
            <a:ext cx="10817582" cy="1139793"/>
            <a:chOff x="0" y="0"/>
            <a:chExt cx="21640800" cy="2279587"/>
          </a:xfrm>
        </p:grpSpPr>
        <p:grpSp>
          <p:nvGrpSpPr>
            <p:cNvPr id="9" name="Group 9"/>
            <p:cNvGrpSpPr/>
            <p:nvPr/>
          </p:nvGrpSpPr>
          <p:grpSpPr>
            <a:xfrm>
              <a:off x="815061" y="554958"/>
              <a:ext cx="20825739" cy="1724629"/>
              <a:chOff x="0" y="0"/>
              <a:chExt cx="4113726" cy="340667"/>
            </a:xfrm>
          </p:grpSpPr>
          <p:sp>
            <p:nvSpPr>
              <p:cNvPr id="10" name="Freeform 10"/>
              <p:cNvSpPr/>
              <p:nvPr/>
            </p:nvSpPr>
            <p:spPr>
              <a:xfrm>
                <a:off x="0" y="0"/>
                <a:ext cx="4113726" cy="340667"/>
              </a:xfrm>
              <a:custGeom>
                <a:avLst/>
                <a:gdLst/>
                <a:ahLst/>
                <a:cxnLst/>
                <a:rect l="l" t="t" r="r" b="b"/>
                <a:pathLst>
                  <a:path w="4113726" h="340667">
                    <a:moveTo>
                      <a:pt x="0" y="0"/>
                    </a:moveTo>
                    <a:lnTo>
                      <a:pt x="4113726" y="0"/>
                    </a:lnTo>
                    <a:lnTo>
                      <a:pt x="4113726" y="340667"/>
                    </a:lnTo>
                    <a:lnTo>
                      <a:pt x="0" y="340667"/>
                    </a:lnTo>
                    <a:close/>
                  </a:path>
                </a:pathLst>
              </a:custGeom>
              <a:solidFill>
                <a:srgbClr val="D2C7FF"/>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0"/>
              <a:ext cx="1630123" cy="1734173"/>
            </a:xfrm>
            <a:prstGeom prst="rect">
              <a:avLst/>
            </a:prstGeom>
          </p:spPr>
        </p:pic>
        <p:sp>
          <p:nvSpPr>
            <p:cNvPr id="13" name="TextBox 13"/>
            <p:cNvSpPr txBox="1"/>
            <p:nvPr/>
          </p:nvSpPr>
          <p:spPr>
            <a:xfrm>
              <a:off x="1706322" y="1002864"/>
              <a:ext cx="19283742" cy="1192251"/>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1. Vì sao chúng ta vừa ăn vừa nói có thể bị sặc?</a:t>
              </a:r>
            </a:p>
            <a:p>
              <a:pPr>
                <a:lnSpc>
                  <a:spcPts val="1119"/>
                </a:lnSpc>
                <a:spcBef>
                  <a:spcPct val="0"/>
                </a:spcBef>
              </a:pPr>
              <a:endParaRPr lang="en-US" sz="2300" b="1">
                <a:solidFill>
                  <a:srgbClr val="000000"/>
                </a:solidFill>
                <a:latin typeface="Arial" pitchFamily="34" charset="0"/>
              </a:endParaRPr>
            </a:p>
          </p:txBody>
        </p:sp>
      </p:grpSp>
      <p:pic>
        <p:nvPicPr>
          <p:cNvPr id="14" name="Picture 14"/>
          <p:cNvPicPr>
            <a:picLocks noChangeAspect="1"/>
          </p:cNvPicPr>
          <p:nvPr/>
        </p:nvPicPr>
        <p:blipFill>
          <a:blip r:embed="rId9"/>
          <a:srcRect l="5195" r="5195"/>
          <a:stretch>
            <a:fillRect/>
          </a:stretch>
        </p:blipFill>
        <p:spPr>
          <a:xfrm>
            <a:off x="685621" y="2552955"/>
            <a:ext cx="5408791" cy="4014943"/>
          </a:xfrm>
          <a:prstGeom prst="rect">
            <a:avLst/>
          </a:prstGeom>
        </p:spPr>
      </p:pic>
      <p:sp>
        <p:nvSpPr>
          <p:cNvPr id="15" name="TextBox 15"/>
          <p:cNvSpPr txBox="1"/>
          <p:nvPr/>
        </p:nvSpPr>
        <p:spPr>
          <a:xfrm>
            <a:off x="1539957" y="319558"/>
            <a:ext cx="8021526"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CẤU TẠO VÀ CHỨC NĂNG CỦA HỆ HÔ HẤP</a:t>
            </a:r>
          </a:p>
        </p:txBody>
      </p:sp>
      <p:sp>
        <p:nvSpPr>
          <p:cNvPr id="16" name="TextBox 16"/>
          <p:cNvSpPr txBox="1"/>
          <p:nvPr/>
        </p:nvSpPr>
        <p:spPr>
          <a:xfrm>
            <a:off x="6239852" y="2508506"/>
            <a:ext cx="5417160" cy="3988784"/>
          </a:xfrm>
          <a:prstGeom prst="rect">
            <a:avLst/>
          </a:prstGeom>
        </p:spPr>
        <p:txBody>
          <a:bodyPr wrap="square" lIns="0" tIns="0" rIns="0" bIns="0" rtlCol="0" anchor="t">
            <a:spAutoFit/>
          </a:bodyPr>
          <a:lstStyle/>
          <a:p>
            <a:pPr algn="just">
              <a:lnSpc>
                <a:spcPct val="120000"/>
              </a:lnSpc>
            </a:pPr>
            <a:r>
              <a:rPr lang="en-US" sz="2400">
                <a:latin typeface="Arial" pitchFamily="34" charset="0"/>
                <a:cs typeface="Arial" pitchFamily="34" charset="0"/>
              </a:rPr>
              <a:t>Khi chúng ta vừa ăn vừa nói có thể bị sặc vì: Khi ăn, nắp thanh quản sẽ được đậy lại để ngăn không cho thức ăn lọt vào đường hô hấp, còn khi nói, nắp thanh quản sẽ được mở ra để phát ra âm thanh. Bởi vậy, nếu vừa ăn vừa nói, thức ăn có thể rơi vào đường hô hấp khi nắp thanh quản mở ra, gây ra phản ứng sặc để đẩy thức ăn ra ngoài.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622" y="177922"/>
            <a:ext cx="725465" cy="725654"/>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51733" y="142450"/>
            <a:ext cx="4137092" cy="796597"/>
          </a:xfrm>
          <a:prstGeom prst="rect">
            <a:avLst/>
          </a:prstGeom>
        </p:spPr>
      </p:pic>
      <p:grpSp>
        <p:nvGrpSpPr>
          <p:cNvPr id="8" name="Group 8"/>
          <p:cNvGrpSpPr/>
          <p:nvPr/>
        </p:nvGrpSpPr>
        <p:grpSpPr>
          <a:xfrm>
            <a:off x="685622" y="1248062"/>
            <a:ext cx="10817582" cy="1139793"/>
            <a:chOff x="0" y="0"/>
            <a:chExt cx="21640800" cy="2279587"/>
          </a:xfrm>
        </p:grpSpPr>
        <p:grpSp>
          <p:nvGrpSpPr>
            <p:cNvPr id="9" name="Group 9"/>
            <p:cNvGrpSpPr/>
            <p:nvPr/>
          </p:nvGrpSpPr>
          <p:grpSpPr>
            <a:xfrm>
              <a:off x="815061" y="554958"/>
              <a:ext cx="20825739" cy="1724629"/>
              <a:chOff x="0" y="0"/>
              <a:chExt cx="4113726" cy="340667"/>
            </a:xfrm>
          </p:grpSpPr>
          <p:sp>
            <p:nvSpPr>
              <p:cNvPr id="10" name="Freeform 10"/>
              <p:cNvSpPr/>
              <p:nvPr/>
            </p:nvSpPr>
            <p:spPr>
              <a:xfrm>
                <a:off x="0" y="0"/>
                <a:ext cx="4113726" cy="340667"/>
              </a:xfrm>
              <a:custGeom>
                <a:avLst/>
                <a:gdLst/>
                <a:ahLst/>
                <a:cxnLst/>
                <a:rect l="l" t="t" r="r" b="b"/>
                <a:pathLst>
                  <a:path w="4113726" h="340667">
                    <a:moveTo>
                      <a:pt x="0" y="0"/>
                    </a:moveTo>
                    <a:lnTo>
                      <a:pt x="4113726" y="0"/>
                    </a:lnTo>
                    <a:lnTo>
                      <a:pt x="4113726" y="340667"/>
                    </a:lnTo>
                    <a:lnTo>
                      <a:pt x="0" y="340667"/>
                    </a:lnTo>
                    <a:close/>
                  </a:path>
                </a:pathLst>
              </a:custGeom>
              <a:solidFill>
                <a:srgbClr val="D2C7FF"/>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0"/>
              <a:ext cx="1630123" cy="1734173"/>
            </a:xfrm>
            <a:prstGeom prst="rect">
              <a:avLst/>
            </a:prstGeom>
          </p:spPr>
        </p:pic>
        <p:sp>
          <p:nvSpPr>
            <p:cNvPr id="13" name="TextBox 13"/>
            <p:cNvSpPr txBox="1"/>
            <p:nvPr/>
          </p:nvSpPr>
          <p:spPr>
            <a:xfrm>
              <a:off x="1706322" y="1002864"/>
              <a:ext cx="19283742" cy="769058"/>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Vì sao chúng ta không nên đốt than củi trong phòng kín khi ngủ?</a:t>
              </a:r>
            </a:p>
          </p:txBody>
        </p:sp>
      </p:grpSp>
      <p:pic>
        <p:nvPicPr>
          <p:cNvPr id="14" name="Picture 14"/>
          <p:cNvPicPr>
            <a:picLocks noChangeAspect="1"/>
          </p:cNvPicPr>
          <p:nvPr/>
        </p:nvPicPr>
        <p:blipFill>
          <a:blip r:embed="rId9"/>
          <a:srcRect l="5110" r="5110"/>
          <a:stretch>
            <a:fillRect/>
          </a:stretch>
        </p:blipFill>
        <p:spPr>
          <a:xfrm>
            <a:off x="685621" y="2552955"/>
            <a:ext cx="5408791" cy="4014943"/>
          </a:xfrm>
          <a:prstGeom prst="rect">
            <a:avLst/>
          </a:prstGeom>
        </p:spPr>
      </p:pic>
      <p:sp>
        <p:nvSpPr>
          <p:cNvPr id="15" name="TextBox 15"/>
          <p:cNvSpPr txBox="1"/>
          <p:nvPr/>
        </p:nvSpPr>
        <p:spPr>
          <a:xfrm>
            <a:off x="1539957" y="319558"/>
            <a:ext cx="8021526"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CẤU TẠO VÀ CHỨC NĂNG CỦA HỆ HÔ HẤP</a:t>
            </a:r>
          </a:p>
        </p:txBody>
      </p:sp>
      <p:sp>
        <p:nvSpPr>
          <p:cNvPr id="16" name="TextBox 16"/>
          <p:cNvSpPr txBox="1"/>
          <p:nvPr/>
        </p:nvSpPr>
        <p:spPr>
          <a:xfrm>
            <a:off x="6239852" y="2438400"/>
            <a:ext cx="5493360" cy="4431534"/>
          </a:xfrm>
          <a:prstGeom prst="rect">
            <a:avLst/>
          </a:prstGeom>
        </p:spPr>
        <p:txBody>
          <a:bodyPr wrap="square" lIns="0" tIns="0" rIns="0" bIns="0" rtlCol="0" anchor="t">
            <a:spAutoFit/>
          </a:bodyPr>
          <a:lstStyle/>
          <a:p>
            <a:pPr algn="just">
              <a:lnSpc>
                <a:spcPct val="120000"/>
              </a:lnSpc>
            </a:pPr>
            <a:r>
              <a:rPr lang="en-US" sz="2200">
                <a:latin typeface="Arial" pitchFamily="34" charset="0"/>
                <a:cs typeface="Arial" pitchFamily="34" charset="0"/>
              </a:rPr>
              <a:t>Chúng ta không nên đốt than củi trong phòng kín khi ngủ vì: Sự cháy của than củi sẽ tiêu hao khí O</a:t>
            </a:r>
            <a:r>
              <a:rPr lang="en-US" sz="2200" baseline="-25000">
                <a:latin typeface="Arial" pitchFamily="34" charset="0"/>
                <a:cs typeface="Arial" pitchFamily="34" charset="0"/>
              </a:rPr>
              <a:t>2</a:t>
            </a:r>
            <a:r>
              <a:rPr lang="en-US" sz="2200">
                <a:latin typeface="Arial" pitchFamily="34" charset="0"/>
                <a:cs typeface="Arial" pitchFamily="34" charset="0"/>
              </a:rPr>
              <a:t> và sản sinh ra 2 loại khí gây ngộ độc khí cho cơ thể là CO</a:t>
            </a:r>
            <a:r>
              <a:rPr lang="en-US" sz="2200" baseline="-25000">
                <a:latin typeface="Arial" pitchFamily="34" charset="0"/>
                <a:cs typeface="Arial" pitchFamily="34" charset="0"/>
              </a:rPr>
              <a:t>2</a:t>
            </a:r>
            <a:r>
              <a:rPr lang="en-US" sz="2200">
                <a:latin typeface="Arial" pitchFamily="34" charset="0"/>
                <a:cs typeface="Arial" pitchFamily="34" charset="0"/>
              </a:rPr>
              <a:t> và CO. Bởi vậy, khi đốt than củi trong phòng kín – không có sự lưu thông không khí với bên ngoài, O</a:t>
            </a:r>
            <a:r>
              <a:rPr lang="en-US" sz="2200" baseline="-25000">
                <a:latin typeface="Arial" pitchFamily="34" charset="0"/>
                <a:cs typeface="Arial" pitchFamily="34" charset="0"/>
              </a:rPr>
              <a:t>2</a:t>
            </a:r>
            <a:r>
              <a:rPr lang="en-US" sz="2200">
                <a:latin typeface="Arial" pitchFamily="34" charset="0"/>
                <a:cs typeface="Arial" pitchFamily="34" charset="0"/>
              </a:rPr>
              <a:t> trong phòng dần cạn kiệt đồng thời lượng CO</a:t>
            </a:r>
            <a:r>
              <a:rPr lang="en-US" sz="2200" baseline="-25000">
                <a:latin typeface="Arial" pitchFamily="34" charset="0"/>
                <a:cs typeface="Arial" pitchFamily="34" charset="0"/>
              </a:rPr>
              <a:t>2</a:t>
            </a:r>
            <a:r>
              <a:rPr lang="en-US" sz="2200">
                <a:latin typeface="Arial" pitchFamily="34" charset="0"/>
                <a:cs typeface="Arial" pitchFamily="34" charset="0"/>
              </a:rPr>
              <a:t> và CO tăng dẫn đến người ngủ trong phòng nhanh chóng bị ngạt thở, lịm dần rồi hôn mê, thậm chí tử vọng nếu không được phát hiện kịp thời.</a:t>
            </a:r>
            <a:endParaRPr lang="en-US" sz="2200">
              <a:solidFill>
                <a:srgbClr val="000000"/>
              </a:solidFill>
              <a:latin typeface="Arial" pitchFamily="34" charset="0"/>
              <a:cs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622" y="177922"/>
            <a:ext cx="725465" cy="725654"/>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51733" y="142450"/>
            <a:ext cx="4137092" cy="796597"/>
          </a:xfrm>
          <a:prstGeom prst="rect">
            <a:avLst/>
          </a:prstGeom>
        </p:spPr>
      </p:pic>
      <p:grpSp>
        <p:nvGrpSpPr>
          <p:cNvPr id="8" name="Group 8"/>
          <p:cNvGrpSpPr/>
          <p:nvPr/>
        </p:nvGrpSpPr>
        <p:grpSpPr>
          <a:xfrm>
            <a:off x="685622" y="1732072"/>
            <a:ext cx="10817582" cy="4835790"/>
            <a:chOff x="0" y="0"/>
            <a:chExt cx="5920967" cy="2646164"/>
          </a:xfrm>
        </p:grpSpPr>
        <p:sp>
          <p:nvSpPr>
            <p:cNvPr id="9" name="Freeform 9"/>
            <p:cNvSpPr/>
            <p:nvPr/>
          </p:nvSpPr>
          <p:spPr>
            <a:xfrm>
              <a:off x="0" y="0"/>
              <a:ext cx="5920967" cy="2646164"/>
            </a:xfrm>
            <a:custGeom>
              <a:avLst/>
              <a:gdLst/>
              <a:ahLst/>
              <a:cxnLst/>
              <a:rect l="l" t="t" r="r" b="b"/>
              <a:pathLst>
                <a:path w="5920967" h="2646164">
                  <a:moveTo>
                    <a:pt x="5796507" y="59690"/>
                  </a:moveTo>
                  <a:cubicBezTo>
                    <a:pt x="5832067" y="59690"/>
                    <a:pt x="5861277" y="88900"/>
                    <a:pt x="5861277" y="124460"/>
                  </a:cubicBezTo>
                  <a:lnTo>
                    <a:pt x="5861277" y="2521704"/>
                  </a:lnTo>
                  <a:cubicBezTo>
                    <a:pt x="5861277" y="2557264"/>
                    <a:pt x="5832067" y="2586474"/>
                    <a:pt x="5796507" y="2586474"/>
                  </a:cubicBezTo>
                  <a:lnTo>
                    <a:pt x="124460" y="2586474"/>
                  </a:lnTo>
                  <a:cubicBezTo>
                    <a:pt x="88900" y="2586474"/>
                    <a:pt x="59690" y="2557264"/>
                    <a:pt x="59690" y="2521704"/>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2521704"/>
                  </a:lnTo>
                  <a:cubicBezTo>
                    <a:pt x="0" y="2590284"/>
                    <a:pt x="55880" y="2646164"/>
                    <a:pt x="124460" y="2646164"/>
                  </a:cubicBezTo>
                  <a:lnTo>
                    <a:pt x="5796507" y="2646164"/>
                  </a:lnTo>
                  <a:cubicBezTo>
                    <a:pt x="5865087" y="2646164"/>
                    <a:pt x="5920967" y="2590284"/>
                    <a:pt x="5920967" y="2521704"/>
                  </a:cubicBezTo>
                  <a:lnTo>
                    <a:pt x="5920967" y="124460"/>
                  </a:lnTo>
                  <a:cubicBezTo>
                    <a:pt x="5920967" y="55880"/>
                    <a:pt x="5865087" y="0"/>
                    <a:pt x="5796507" y="0"/>
                  </a:cubicBezTo>
                  <a:close/>
                </a:path>
              </a:pathLst>
            </a:custGeom>
            <a:solidFill>
              <a:srgbClr val="00BF63"/>
            </a:solidFill>
          </p:spPr>
        </p:sp>
      </p:grpSp>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49964" y="1081499"/>
            <a:ext cx="1596781" cy="1575235"/>
          </a:xfrm>
          <a:prstGeom prst="rect">
            <a:avLst/>
          </a:prstGeom>
        </p:spPr>
      </p:pic>
      <p:pic>
        <p:nvPicPr>
          <p:cNvPr id="11" name="Picture 11"/>
          <p:cNvPicPr>
            <a:picLocks noChangeAspect="1"/>
          </p:cNvPicPr>
          <p:nvPr/>
        </p:nvPicPr>
        <p:blipFill rotWithShape="1">
          <a:blip r:embed="rId9"/>
          <a:srcRect l="2026" t="4791" r="5399" b="7067"/>
          <a:stretch/>
        </p:blipFill>
        <p:spPr>
          <a:xfrm>
            <a:off x="6441743" y="2234320"/>
            <a:ext cx="4449170" cy="2719817"/>
          </a:xfrm>
          <a:prstGeom prst="rect">
            <a:avLst/>
          </a:prstGeom>
        </p:spPr>
      </p:pic>
      <p:sp>
        <p:nvSpPr>
          <p:cNvPr id="12" name="TextBox 12"/>
          <p:cNvSpPr txBox="1"/>
          <p:nvPr/>
        </p:nvSpPr>
        <p:spPr>
          <a:xfrm>
            <a:off x="1539957" y="319558"/>
            <a:ext cx="8021526"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CẤU TẠO VÀ CHỨC NĂNG CỦA HỆ HÔ HẤP</a:t>
            </a:r>
          </a:p>
        </p:txBody>
      </p:sp>
      <p:sp>
        <p:nvSpPr>
          <p:cNvPr id="13" name="TextBox 13"/>
          <p:cNvSpPr txBox="1"/>
          <p:nvPr/>
        </p:nvSpPr>
        <p:spPr>
          <a:xfrm>
            <a:off x="1846745" y="2042056"/>
            <a:ext cx="3341621" cy="384529"/>
          </a:xfrm>
          <a:prstGeom prst="rect">
            <a:avLst/>
          </a:prstGeom>
        </p:spPr>
        <p:txBody>
          <a:bodyPr lIns="0" tIns="0" rIns="0" bIns="0" rtlCol="0" anchor="t">
            <a:spAutoFit/>
          </a:bodyPr>
          <a:lstStyle/>
          <a:p>
            <a:pPr>
              <a:lnSpc>
                <a:spcPts val="3266"/>
              </a:lnSpc>
            </a:pPr>
            <a:r>
              <a:rPr lang="en-US" sz="2300" b="1" i="1">
                <a:solidFill>
                  <a:srgbClr val="C00000"/>
                </a:solidFill>
                <a:latin typeface="Arial" pitchFamily="34" charset="0"/>
              </a:rPr>
              <a:t>Tìm hiểu thêm</a:t>
            </a:r>
          </a:p>
        </p:txBody>
      </p:sp>
      <p:sp>
        <p:nvSpPr>
          <p:cNvPr id="14" name="TextBox 14"/>
          <p:cNvSpPr txBox="1"/>
          <p:nvPr/>
        </p:nvSpPr>
        <p:spPr>
          <a:xfrm>
            <a:off x="1048355" y="2612284"/>
            <a:ext cx="5046058" cy="126957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Hình bên minh hoạ một mô hình phổi. Dựa vào kiến thức đã học về hô hấp, hãy giải thích:</a:t>
            </a:r>
          </a:p>
        </p:txBody>
      </p:sp>
      <p:sp>
        <p:nvSpPr>
          <p:cNvPr id="15" name="TextBox 15"/>
          <p:cNvSpPr txBox="1"/>
          <p:nvPr/>
        </p:nvSpPr>
        <p:spPr>
          <a:xfrm>
            <a:off x="1048355" y="4047912"/>
            <a:ext cx="10098718" cy="211596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 Điều gì xảy ra khi cầm nút thắt </a:t>
            </a:r>
          </a:p>
          <a:p>
            <a:pPr algn="just">
              <a:lnSpc>
                <a:spcPct val="120000"/>
              </a:lnSpc>
              <a:spcBef>
                <a:spcPct val="0"/>
              </a:spcBef>
            </a:pPr>
            <a:r>
              <a:rPr lang="en-US" sz="2300" b="1">
                <a:solidFill>
                  <a:srgbClr val="000000"/>
                </a:solidFill>
                <a:latin typeface="Arial" pitchFamily="34" charset="0"/>
              </a:rPr>
              <a:t>của quả bóng số 3 kéo xuống, sau </a:t>
            </a:r>
          </a:p>
          <a:p>
            <a:pPr algn="just">
              <a:lnSpc>
                <a:spcPct val="120000"/>
              </a:lnSpc>
              <a:spcBef>
                <a:spcPct val="0"/>
              </a:spcBef>
            </a:pPr>
            <a:r>
              <a:rPr lang="en-US" sz="2300" b="1">
                <a:solidFill>
                  <a:srgbClr val="000000"/>
                </a:solidFill>
                <a:latin typeface="Arial" pitchFamily="34" charset="0"/>
              </a:rPr>
              <a:t>đó thả ra. </a:t>
            </a:r>
          </a:p>
          <a:p>
            <a:pPr algn="just">
              <a:lnSpc>
                <a:spcPct val="120000"/>
              </a:lnSpc>
              <a:spcBef>
                <a:spcPct val="0"/>
              </a:spcBef>
            </a:pPr>
            <a:r>
              <a:rPr lang="en-US" sz="2300" b="1">
                <a:solidFill>
                  <a:srgbClr val="000000"/>
                </a:solidFill>
                <a:latin typeface="Arial" pitchFamily="34" charset="0"/>
              </a:rPr>
              <a:t>• Làm một mô hình phổi sử dụng vật liệu tái chế phù hợp, giới thiệu các phần trong mô hình tương ứng với bộ phận của hệ hô hấp.</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622" y="177922"/>
            <a:ext cx="725465" cy="725654"/>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51733" y="142450"/>
            <a:ext cx="4137092" cy="796597"/>
          </a:xfrm>
          <a:prstGeom prst="rect">
            <a:avLst/>
          </a:prstGeom>
        </p:spPr>
      </p:pic>
      <p:sp>
        <p:nvSpPr>
          <p:cNvPr id="8" name="TextBox 8"/>
          <p:cNvSpPr txBox="1"/>
          <p:nvPr/>
        </p:nvSpPr>
        <p:spPr>
          <a:xfrm>
            <a:off x="1539957" y="319558"/>
            <a:ext cx="8021526"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CẤU TẠO VÀ CHỨC NĂNG CỦA HỆ HÔ HẤP</a:t>
            </a:r>
          </a:p>
        </p:txBody>
      </p:sp>
      <p:grpSp>
        <p:nvGrpSpPr>
          <p:cNvPr id="9" name="Group 9"/>
          <p:cNvGrpSpPr/>
          <p:nvPr/>
        </p:nvGrpSpPr>
        <p:grpSpPr>
          <a:xfrm>
            <a:off x="685622" y="1307458"/>
            <a:ext cx="10817582" cy="5336081"/>
            <a:chOff x="0" y="0"/>
            <a:chExt cx="21640800" cy="10672161"/>
          </a:xfrm>
        </p:grpSpPr>
        <p:grpSp>
          <p:nvGrpSpPr>
            <p:cNvPr id="10" name="Group 10"/>
            <p:cNvGrpSpPr/>
            <p:nvPr/>
          </p:nvGrpSpPr>
          <p:grpSpPr>
            <a:xfrm>
              <a:off x="0" y="454737"/>
              <a:ext cx="21640800" cy="10217424"/>
              <a:chOff x="0" y="0"/>
              <a:chExt cx="4274726" cy="2018257"/>
            </a:xfrm>
          </p:grpSpPr>
          <p:sp>
            <p:nvSpPr>
              <p:cNvPr id="11" name="Freeform 11"/>
              <p:cNvSpPr/>
              <p:nvPr/>
            </p:nvSpPr>
            <p:spPr>
              <a:xfrm>
                <a:off x="0" y="0"/>
                <a:ext cx="4274726" cy="2018257"/>
              </a:xfrm>
              <a:custGeom>
                <a:avLst/>
                <a:gdLst/>
                <a:ahLst/>
                <a:cxnLst/>
                <a:rect l="l" t="t" r="r" b="b"/>
                <a:pathLst>
                  <a:path w="4274726" h="2018257">
                    <a:moveTo>
                      <a:pt x="23850" y="0"/>
                    </a:moveTo>
                    <a:lnTo>
                      <a:pt x="4250876" y="0"/>
                    </a:lnTo>
                    <a:cubicBezTo>
                      <a:pt x="4257201" y="0"/>
                      <a:pt x="4263268" y="2513"/>
                      <a:pt x="4267741" y="6985"/>
                    </a:cubicBezTo>
                    <a:cubicBezTo>
                      <a:pt x="4272213" y="11458"/>
                      <a:pt x="4274726" y="17524"/>
                      <a:pt x="4274726" y="23850"/>
                    </a:cubicBezTo>
                    <a:lnTo>
                      <a:pt x="4274726" y="1994407"/>
                    </a:lnTo>
                    <a:cubicBezTo>
                      <a:pt x="4274726" y="2000732"/>
                      <a:pt x="4272213" y="2006798"/>
                      <a:pt x="4267741" y="2011271"/>
                    </a:cubicBezTo>
                    <a:cubicBezTo>
                      <a:pt x="4263268" y="2015744"/>
                      <a:pt x="4257201" y="2018257"/>
                      <a:pt x="4250876" y="2018257"/>
                    </a:cubicBezTo>
                    <a:lnTo>
                      <a:pt x="23850" y="2018257"/>
                    </a:lnTo>
                    <a:cubicBezTo>
                      <a:pt x="17524" y="2018257"/>
                      <a:pt x="11458" y="2015744"/>
                      <a:pt x="6985" y="2011271"/>
                    </a:cubicBezTo>
                    <a:cubicBezTo>
                      <a:pt x="2513" y="2006798"/>
                      <a:pt x="0" y="2000732"/>
                      <a:pt x="0" y="1994407"/>
                    </a:cubicBezTo>
                    <a:lnTo>
                      <a:pt x="0" y="23850"/>
                    </a:lnTo>
                    <a:cubicBezTo>
                      <a:pt x="0" y="17524"/>
                      <a:pt x="2513" y="11458"/>
                      <a:pt x="6985" y="6985"/>
                    </a:cubicBezTo>
                    <a:cubicBezTo>
                      <a:pt x="11458" y="2513"/>
                      <a:pt x="17524" y="0"/>
                      <a:pt x="23850" y="0"/>
                    </a:cubicBezTo>
                    <a:close/>
                  </a:path>
                </a:pathLst>
              </a:custGeom>
              <a:solidFill>
                <a:srgbClr val="E01E37">
                  <a:alpha val="60000"/>
                </a:srgbClr>
              </a:solidFill>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grpSp>
          <p:nvGrpSpPr>
            <p:cNvPr id="13" name="Group 13"/>
            <p:cNvGrpSpPr/>
            <p:nvPr/>
          </p:nvGrpSpPr>
          <p:grpSpPr>
            <a:xfrm>
              <a:off x="310721" y="0"/>
              <a:ext cx="4525917" cy="1608845"/>
              <a:chOff x="0" y="0"/>
              <a:chExt cx="1703810" cy="605660"/>
            </a:xfrm>
          </p:grpSpPr>
          <p:sp>
            <p:nvSpPr>
              <p:cNvPr id="14" name="Freeform 14"/>
              <p:cNvSpPr/>
              <p:nvPr/>
            </p:nvSpPr>
            <p:spPr>
              <a:xfrm>
                <a:off x="0" y="0"/>
                <a:ext cx="1703810" cy="605660"/>
              </a:xfrm>
              <a:custGeom>
                <a:avLst/>
                <a:gdLst/>
                <a:ahLst/>
                <a:cxnLst/>
                <a:rect l="l" t="t" r="r" b="b"/>
                <a:pathLst>
                  <a:path w="1703810" h="605660">
                    <a:moveTo>
                      <a:pt x="568244" y="19070"/>
                    </a:moveTo>
                    <a:cubicBezTo>
                      <a:pt x="655312" y="7556"/>
                      <a:pt x="754899" y="0"/>
                      <a:pt x="852364" y="0"/>
                    </a:cubicBezTo>
                    <a:cubicBezTo>
                      <a:pt x="949832" y="0"/>
                      <a:pt x="1043620" y="6476"/>
                      <a:pt x="1130049" y="17990"/>
                    </a:cubicBezTo>
                    <a:cubicBezTo>
                      <a:pt x="1131890" y="18350"/>
                      <a:pt x="1133728" y="18350"/>
                      <a:pt x="1135566" y="18710"/>
                    </a:cubicBezTo>
                    <a:cubicBezTo>
                      <a:pt x="1460146" y="64765"/>
                      <a:pt x="1699213" y="186379"/>
                      <a:pt x="1703810" y="323901"/>
                    </a:cubicBezTo>
                    <a:lnTo>
                      <a:pt x="1703810" y="605660"/>
                    </a:lnTo>
                    <a:lnTo>
                      <a:pt x="0" y="605660"/>
                    </a:lnTo>
                    <a:lnTo>
                      <a:pt x="0" y="324110"/>
                    </a:lnTo>
                    <a:cubicBezTo>
                      <a:pt x="4597" y="185660"/>
                      <a:pt x="239986" y="64045"/>
                      <a:pt x="568244" y="19070"/>
                    </a:cubicBezTo>
                    <a:close/>
                  </a:path>
                </a:pathLst>
              </a:custGeom>
              <a:solidFill>
                <a:srgbClr val="C01E27"/>
              </a:solidFill>
            </p:spPr>
          </p:sp>
          <p:sp>
            <p:nvSpPr>
              <p:cNvPr id="15" name="TextBox 15"/>
              <p:cNvSpPr txBox="1"/>
              <p:nvPr/>
            </p:nvSpPr>
            <p:spPr>
              <a:xfrm>
                <a:off x="0" y="88900"/>
                <a:ext cx="660400" cy="723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16" name="AutoShape 16"/>
            <p:cNvSpPr/>
            <p:nvPr/>
          </p:nvSpPr>
          <p:spPr>
            <a:xfrm>
              <a:off x="310721" y="1545345"/>
              <a:ext cx="21019405" cy="0"/>
            </a:xfrm>
            <a:prstGeom prst="line">
              <a:avLst/>
            </a:prstGeom>
            <a:ln w="127000" cap="flat">
              <a:solidFill>
                <a:srgbClr val="BC1823"/>
              </a:solidFill>
              <a:prstDash val="solid"/>
              <a:headEnd type="none" w="sm" len="sm"/>
              <a:tailEnd type="none" w="sm" len="sm"/>
            </a:ln>
          </p:spPr>
        </p:sp>
        <p:grpSp>
          <p:nvGrpSpPr>
            <p:cNvPr id="17" name="Group 17"/>
            <p:cNvGrpSpPr/>
            <p:nvPr/>
          </p:nvGrpSpPr>
          <p:grpSpPr>
            <a:xfrm>
              <a:off x="310721" y="1608845"/>
              <a:ext cx="21019405" cy="8560264"/>
              <a:chOff x="0" y="0"/>
              <a:chExt cx="4151981" cy="1690916"/>
            </a:xfrm>
          </p:grpSpPr>
          <p:sp>
            <p:nvSpPr>
              <p:cNvPr id="18" name="Freeform 18"/>
              <p:cNvSpPr/>
              <p:nvPr/>
            </p:nvSpPr>
            <p:spPr>
              <a:xfrm>
                <a:off x="0" y="0"/>
                <a:ext cx="4151981" cy="1690916"/>
              </a:xfrm>
              <a:custGeom>
                <a:avLst/>
                <a:gdLst/>
                <a:ahLst/>
                <a:cxnLst/>
                <a:rect l="l" t="t" r="r" b="b"/>
                <a:pathLst>
                  <a:path w="4151981" h="1690916">
                    <a:moveTo>
                      <a:pt x="0" y="0"/>
                    </a:moveTo>
                    <a:lnTo>
                      <a:pt x="4151981" y="0"/>
                    </a:lnTo>
                    <a:lnTo>
                      <a:pt x="4151981" y="1690916"/>
                    </a:lnTo>
                    <a:lnTo>
                      <a:pt x="0" y="1690916"/>
                    </a:lnTo>
                    <a:close/>
                  </a:path>
                </a:pathLst>
              </a:custGeom>
              <a:solidFill>
                <a:srgbClr val="FFFFFF"/>
              </a:solidFill>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20" name="TextBox 20"/>
            <p:cNvSpPr txBox="1"/>
            <p:nvPr/>
          </p:nvSpPr>
          <p:spPr>
            <a:xfrm>
              <a:off x="1045414" y="426162"/>
              <a:ext cx="3056532" cy="769058"/>
            </a:xfrm>
            <a:prstGeom prst="rect">
              <a:avLst/>
            </a:prstGeom>
          </p:spPr>
          <p:txBody>
            <a:bodyPr lIns="0" tIns="0" rIns="0" bIns="0" rtlCol="0" anchor="t">
              <a:spAutoFit/>
            </a:bodyPr>
            <a:lstStyle/>
            <a:p>
              <a:pPr algn="ctr">
                <a:lnSpc>
                  <a:spcPts val="3266"/>
                </a:lnSpc>
              </a:pPr>
              <a:r>
                <a:rPr lang="en-US" sz="2300" b="1">
                  <a:solidFill>
                    <a:srgbClr val="FFFFFF"/>
                  </a:solidFill>
                  <a:latin typeface="Arial" pitchFamily="34" charset="0"/>
                </a:rPr>
                <a:t>Em có biết</a:t>
              </a:r>
            </a:p>
          </p:txBody>
        </p:sp>
        <p:sp>
          <p:nvSpPr>
            <p:cNvPr id="21" name="TextBox 21"/>
            <p:cNvSpPr txBox="1"/>
            <p:nvPr/>
          </p:nvSpPr>
          <p:spPr>
            <a:xfrm>
              <a:off x="715112" y="2529440"/>
              <a:ext cx="10105312" cy="7645169"/>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ECMO được sử dụng để </a:t>
              </a:r>
              <a:r>
                <a:rPr lang="en-US" sz="2300" b="1">
                  <a:solidFill>
                    <a:srgbClr val="C00000"/>
                  </a:solidFill>
                  <a:latin typeface="Arial" pitchFamily="34" charset="0"/>
                </a:rPr>
                <a:t>cấp cứu người suy hô hấp nặng</a:t>
              </a:r>
              <a:r>
                <a:rPr lang="en-US" sz="2300" b="1">
                  <a:solidFill>
                    <a:srgbClr val="000000"/>
                  </a:solidFill>
                  <a:latin typeface="Arial" pitchFamily="34" charset="0"/>
                </a:rPr>
                <a:t> khi tim hay phổi hoặc cả hai không thể hoạt động bình thường. Máu được đưa ra khỏi cơ thể từ tĩnh mạch, qua màng lọc có chức năng như phối của con người, màng lọc sẽ gắn kết mẫu với O2, trước khi đưa trở lại vào cơ thể</a:t>
              </a:r>
            </a:p>
          </p:txBody>
        </p:sp>
        <p:sp>
          <p:nvSpPr>
            <p:cNvPr id="22" name="TextBox 22"/>
            <p:cNvSpPr txBox="1"/>
            <p:nvPr/>
          </p:nvSpPr>
          <p:spPr>
            <a:xfrm>
              <a:off x="7878564" y="1682322"/>
              <a:ext cx="5883672" cy="769058"/>
            </a:xfrm>
            <a:prstGeom prst="rect">
              <a:avLst/>
            </a:prstGeom>
          </p:spPr>
          <p:txBody>
            <a:bodyPr lIns="0" tIns="0" rIns="0" bIns="0" rtlCol="0" anchor="t">
              <a:spAutoFit/>
            </a:bodyPr>
            <a:lstStyle/>
            <a:p>
              <a:pPr algn="ctr">
                <a:lnSpc>
                  <a:spcPts val="3266"/>
                </a:lnSpc>
                <a:spcBef>
                  <a:spcPct val="0"/>
                </a:spcBef>
              </a:pPr>
              <a:r>
                <a:rPr lang="en-US" sz="2300" b="1">
                  <a:solidFill>
                    <a:srgbClr val="C00000"/>
                  </a:solidFill>
                  <a:latin typeface="Arial" pitchFamily="34" charset="0"/>
                </a:rPr>
                <a:t>Phương pháp ECMO</a:t>
              </a:r>
            </a:p>
          </p:txBody>
        </p:sp>
        <p:pic>
          <p:nvPicPr>
            <p:cNvPr id="23" name="Picture 23"/>
            <p:cNvPicPr>
              <a:picLocks noChangeAspect="1"/>
            </p:cNvPicPr>
            <p:nvPr/>
          </p:nvPicPr>
          <p:blipFill>
            <a:blip r:embed="rId7"/>
            <a:srcRect l="2700" r="8436"/>
            <a:stretch>
              <a:fillRect/>
            </a:stretch>
          </p:blipFill>
          <p:spPr>
            <a:xfrm>
              <a:off x="11264849" y="2818121"/>
              <a:ext cx="9535078" cy="6911364"/>
            </a:xfrm>
            <a:prstGeom prst="rect">
              <a:avLst/>
            </a:prstGeom>
          </p:spPr>
        </p:pic>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622" y="177922"/>
            <a:ext cx="725465" cy="725654"/>
          </a:xfrm>
          <a:prstGeom prst="rect">
            <a:avLst/>
          </a:prstGeom>
        </p:spPr>
      </p:pic>
      <p:grpSp>
        <p:nvGrpSpPr>
          <p:cNvPr id="7" name="Group 7"/>
          <p:cNvGrpSpPr/>
          <p:nvPr/>
        </p:nvGrpSpPr>
        <p:grpSpPr>
          <a:xfrm>
            <a:off x="542781" y="1335654"/>
            <a:ext cx="11103263" cy="850037"/>
            <a:chOff x="0" y="0"/>
            <a:chExt cx="22212311" cy="1700075"/>
          </a:xfrm>
        </p:grpSpPr>
        <p:grpSp>
          <p:nvGrpSpPr>
            <p:cNvPr id="8" name="Group 8"/>
            <p:cNvGrpSpPr/>
            <p:nvPr/>
          </p:nvGrpSpPr>
          <p:grpSpPr>
            <a:xfrm>
              <a:off x="0" y="0"/>
              <a:ext cx="22212311" cy="1700075"/>
              <a:chOff x="0" y="0"/>
              <a:chExt cx="4387617" cy="335817"/>
            </a:xfrm>
          </p:grpSpPr>
          <p:sp>
            <p:nvSpPr>
              <p:cNvPr id="9" name="Freeform 9"/>
              <p:cNvSpPr/>
              <p:nvPr/>
            </p:nvSpPr>
            <p:spPr>
              <a:xfrm>
                <a:off x="0" y="0"/>
                <a:ext cx="4387617" cy="335817"/>
              </a:xfrm>
              <a:custGeom>
                <a:avLst/>
                <a:gdLst/>
                <a:ahLst/>
                <a:cxnLst/>
                <a:rect l="l" t="t" r="r" b="b"/>
                <a:pathLst>
                  <a:path w="4387617" h="335817">
                    <a:moveTo>
                      <a:pt x="23701" y="0"/>
                    </a:moveTo>
                    <a:lnTo>
                      <a:pt x="4363916" y="0"/>
                    </a:lnTo>
                    <a:cubicBezTo>
                      <a:pt x="4370202" y="0"/>
                      <a:pt x="4376231" y="2497"/>
                      <a:pt x="4380675" y="6942"/>
                    </a:cubicBezTo>
                    <a:cubicBezTo>
                      <a:pt x="4385120" y="11387"/>
                      <a:pt x="4387617" y="17415"/>
                      <a:pt x="4387617" y="23701"/>
                    </a:cubicBezTo>
                    <a:lnTo>
                      <a:pt x="4387617" y="312116"/>
                    </a:lnTo>
                    <a:cubicBezTo>
                      <a:pt x="4387617" y="318402"/>
                      <a:pt x="4385120" y="324431"/>
                      <a:pt x="4380675" y="328875"/>
                    </a:cubicBezTo>
                    <a:cubicBezTo>
                      <a:pt x="4376231" y="333320"/>
                      <a:pt x="4370202" y="335817"/>
                      <a:pt x="4363916" y="335817"/>
                    </a:cubicBezTo>
                    <a:lnTo>
                      <a:pt x="23701" y="335817"/>
                    </a:lnTo>
                    <a:cubicBezTo>
                      <a:pt x="10611" y="335817"/>
                      <a:pt x="0" y="325206"/>
                      <a:pt x="0" y="312116"/>
                    </a:cubicBezTo>
                    <a:lnTo>
                      <a:pt x="0" y="23701"/>
                    </a:lnTo>
                    <a:cubicBezTo>
                      <a:pt x="0" y="17415"/>
                      <a:pt x="2497" y="11387"/>
                      <a:pt x="6942" y="6942"/>
                    </a:cubicBezTo>
                    <a:cubicBezTo>
                      <a:pt x="11387" y="2497"/>
                      <a:pt x="17415" y="0"/>
                      <a:pt x="23701" y="0"/>
                    </a:cubicBezTo>
                    <a:close/>
                  </a:path>
                </a:pathLst>
              </a:custGeom>
              <a:solidFill>
                <a:srgbClr val="FFDE59"/>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1" name="TextBox 11"/>
            <p:cNvSpPr txBox="1"/>
            <p:nvPr/>
          </p:nvSpPr>
          <p:spPr>
            <a:xfrm>
              <a:off x="193372" y="429878"/>
              <a:ext cx="21825564" cy="769058"/>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Ô nhiễm không khí và khói thuốc lá tác động như thế nào đến hệ hô hấp?</a:t>
              </a:r>
            </a:p>
          </p:txBody>
        </p:sp>
      </p:grpSp>
      <p:pic>
        <p:nvPicPr>
          <p:cNvPr id="12" name="Picture 12"/>
          <p:cNvPicPr>
            <a:picLocks noChangeAspect="1"/>
          </p:cNvPicPr>
          <p:nvPr/>
        </p:nvPicPr>
        <p:blipFill>
          <a:blip r:embed="rId5"/>
          <a:srcRect/>
          <a:stretch>
            <a:fillRect/>
          </a:stretch>
        </p:blipFill>
        <p:spPr>
          <a:xfrm rot="2106670">
            <a:off x="9069665" y="-496456"/>
            <a:ext cx="2986817" cy="2005423"/>
          </a:xfrm>
          <a:prstGeom prst="rect">
            <a:avLst/>
          </a:prstGeom>
        </p:spPr>
      </p:pic>
      <p:pic>
        <p:nvPicPr>
          <p:cNvPr id="13" name="Picture 13"/>
          <p:cNvPicPr>
            <a:picLocks noChangeAspect="1"/>
          </p:cNvPicPr>
          <p:nvPr/>
        </p:nvPicPr>
        <p:blipFill>
          <a:blip r:embed="rId6"/>
          <a:srcRect l="4383" r="4383"/>
          <a:stretch>
            <a:fillRect/>
          </a:stretch>
        </p:blipFill>
        <p:spPr>
          <a:xfrm>
            <a:off x="542781" y="2439691"/>
            <a:ext cx="5672732" cy="4128207"/>
          </a:xfrm>
          <a:prstGeom prst="rect">
            <a:avLst/>
          </a:prstGeom>
        </p:spPr>
      </p:pic>
      <p:pic>
        <p:nvPicPr>
          <p:cNvPr id="14" name="Picture 14"/>
          <p:cNvPicPr>
            <a:picLocks noChangeAspect="1"/>
          </p:cNvPicPr>
          <p:nvPr/>
        </p:nvPicPr>
        <p:blipFill>
          <a:blip r:embed="rId7"/>
          <a:srcRect l="14123" r="14123"/>
          <a:stretch>
            <a:fillRect/>
          </a:stretch>
        </p:blipFill>
        <p:spPr>
          <a:xfrm>
            <a:off x="6381369" y="2439691"/>
            <a:ext cx="5264676" cy="4128207"/>
          </a:xfrm>
          <a:prstGeom prst="rect">
            <a:avLst/>
          </a:prstGeom>
        </p:spPr>
      </p:pic>
      <p:sp>
        <p:nvSpPr>
          <p:cNvPr id="15" name="TextBox 15"/>
          <p:cNvSpPr txBox="1"/>
          <p:nvPr/>
        </p:nvSpPr>
        <p:spPr>
          <a:xfrm>
            <a:off x="1539957" y="319558"/>
            <a:ext cx="5823980"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BẢO VỆ HỆ HÔ HẤP</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622" y="177922"/>
            <a:ext cx="725465" cy="725654"/>
          </a:xfrm>
          <a:prstGeom prst="rect">
            <a:avLst/>
          </a:prstGeom>
        </p:spPr>
      </p:pic>
      <p:grpSp>
        <p:nvGrpSpPr>
          <p:cNvPr id="7" name="Group 7"/>
          <p:cNvGrpSpPr/>
          <p:nvPr/>
        </p:nvGrpSpPr>
        <p:grpSpPr>
          <a:xfrm>
            <a:off x="542781" y="1335654"/>
            <a:ext cx="11103263" cy="850037"/>
            <a:chOff x="0" y="0"/>
            <a:chExt cx="22212311" cy="1700075"/>
          </a:xfrm>
        </p:grpSpPr>
        <p:grpSp>
          <p:nvGrpSpPr>
            <p:cNvPr id="8" name="Group 8"/>
            <p:cNvGrpSpPr/>
            <p:nvPr/>
          </p:nvGrpSpPr>
          <p:grpSpPr>
            <a:xfrm>
              <a:off x="0" y="0"/>
              <a:ext cx="22212311" cy="1700075"/>
              <a:chOff x="0" y="0"/>
              <a:chExt cx="4387617" cy="335817"/>
            </a:xfrm>
          </p:grpSpPr>
          <p:sp>
            <p:nvSpPr>
              <p:cNvPr id="9" name="Freeform 9"/>
              <p:cNvSpPr/>
              <p:nvPr/>
            </p:nvSpPr>
            <p:spPr>
              <a:xfrm>
                <a:off x="0" y="0"/>
                <a:ext cx="4387617" cy="335817"/>
              </a:xfrm>
              <a:custGeom>
                <a:avLst/>
                <a:gdLst/>
                <a:ahLst/>
                <a:cxnLst/>
                <a:rect l="l" t="t" r="r" b="b"/>
                <a:pathLst>
                  <a:path w="4387617" h="335817">
                    <a:moveTo>
                      <a:pt x="23701" y="0"/>
                    </a:moveTo>
                    <a:lnTo>
                      <a:pt x="4363916" y="0"/>
                    </a:lnTo>
                    <a:cubicBezTo>
                      <a:pt x="4370202" y="0"/>
                      <a:pt x="4376231" y="2497"/>
                      <a:pt x="4380675" y="6942"/>
                    </a:cubicBezTo>
                    <a:cubicBezTo>
                      <a:pt x="4385120" y="11387"/>
                      <a:pt x="4387617" y="17415"/>
                      <a:pt x="4387617" y="23701"/>
                    </a:cubicBezTo>
                    <a:lnTo>
                      <a:pt x="4387617" y="312116"/>
                    </a:lnTo>
                    <a:cubicBezTo>
                      <a:pt x="4387617" y="318402"/>
                      <a:pt x="4385120" y="324431"/>
                      <a:pt x="4380675" y="328875"/>
                    </a:cubicBezTo>
                    <a:cubicBezTo>
                      <a:pt x="4376231" y="333320"/>
                      <a:pt x="4370202" y="335817"/>
                      <a:pt x="4363916" y="335817"/>
                    </a:cubicBezTo>
                    <a:lnTo>
                      <a:pt x="23701" y="335817"/>
                    </a:lnTo>
                    <a:cubicBezTo>
                      <a:pt x="10611" y="335817"/>
                      <a:pt x="0" y="325206"/>
                      <a:pt x="0" y="312116"/>
                    </a:cubicBezTo>
                    <a:lnTo>
                      <a:pt x="0" y="23701"/>
                    </a:lnTo>
                    <a:cubicBezTo>
                      <a:pt x="0" y="17415"/>
                      <a:pt x="2497" y="11387"/>
                      <a:pt x="6942" y="6942"/>
                    </a:cubicBezTo>
                    <a:cubicBezTo>
                      <a:pt x="11387" y="2497"/>
                      <a:pt x="17415" y="0"/>
                      <a:pt x="23701" y="0"/>
                    </a:cubicBezTo>
                    <a:close/>
                  </a:path>
                </a:pathLst>
              </a:custGeom>
              <a:solidFill>
                <a:srgbClr val="FFDE59"/>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1" name="TextBox 11"/>
            <p:cNvSpPr txBox="1"/>
            <p:nvPr/>
          </p:nvSpPr>
          <p:spPr>
            <a:xfrm>
              <a:off x="193372" y="429878"/>
              <a:ext cx="21825564" cy="769058"/>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Ô nhiễm không khí và khói thuốc lá tác động như thế nào đến hệ hô hấp?</a:t>
              </a:r>
            </a:p>
          </p:txBody>
        </p:sp>
      </p:grpSp>
      <p:pic>
        <p:nvPicPr>
          <p:cNvPr id="12" name="Picture 12"/>
          <p:cNvPicPr>
            <a:picLocks noChangeAspect="1"/>
          </p:cNvPicPr>
          <p:nvPr/>
        </p:nvPicPr>
        <p:blipFill>
          <a:blip r:embed="rId5"/>
          <a:srcRect/>
          <a:stretch>
            <a:fillRect/>
          </a:stretch>
        </p:blipFill>
        <p:spPr>
          <a:xfrm rot="2106670">
            <a:off x="9069665" y="-496456"/>
            <a:ext cx="2986817" cy="2005423"/>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2781" y="4574246"/>
            <a:ext cx="2138160" cy="2138717"/>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869111" y="4574246"/>
            <a:ext cx="2013759" cy="2138717"/>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073320" y="4574246"/>
            <a:ext cx="2138160" cy="2138717"/>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818603" y="4154366"/>
            <a:ext cx="2587035" cy="2558597"/>
          </a:xfrm>
          <a:prstGeom prst="rect">
            <a:avLst/>
          </a:prstGeom>
        </p:spPr>
      </p:pic>
      <p:sp>
        <p:nvSpPr>
          <p:cNvPr id="17" name="TextBox 17"/>
          <p:cNvSpPr txBox="1"/>
          <p:nvPr/>
        </p:nvSpPr>
        <p:spPr>
          <a:xfrm>
            <a:off x="542781" y="2333277"/>
            <a:ext cx="11103263" cy="165410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Ô nhiễm không khí gây ra các </a:t>
            </a:r>
            <a:r>
              <a:rPr lang="en-US" sz="2300" b="1">
                <a:solidFill>
                  <a:srgbClr val="C00000"/>
                </a:solidFill>
                <a:latin typeface="Arial" pitchFamily="34" charset="0"/>
              </a:rPr>
              <a:t>bệnh về phổi </a:t>
            </a:r>
            <a:r>
              <a:rPr lang="en-US" sz="2300" b="1">
                <a:solidFill>
                  <a:srgbClr val="000000"/>
                </a:solidFill>
                <a:latin typeface="Arial" pitchFamily="34" charset="0"/>
              </a:rPr>
              <a:t>và </a:t>
            </a:r>
            <a:r>
              <a:rPr lang="en-US" sz="2300" b="1">
                <a:solidFill>
                  <a:srgbClr val="C00000"/>
                </a:solidFill>
                <a:latin typeface="Arial" pitchFamily="34" charset="0"/>
              </a:rPr>
              <a:t>đường hô hấp</a:t>
            </a:r>
            <a:r>
              <a:rPr lang="en-US" sz="2300" b="1">
                <a:solidFill>
                  <a:srgbClr val="000000"/>
                </a:solidFill>
                <a:latin typeface="Arial" pitchFamily="34" charset="0"/>
              </a:rPr>
              <a:t> như </a:t>
            </a:r>
            <a:r>
              <a:rPr lang="en-US" sz="2300" b="1" i="1">
                <a:solidFill>
                  <a:srgbClr val="000000"/>
                </a:solidFill>
                <a:latin typeface="Arial" pitchFamily="34" charset="0"/>
              </a:rPr>
              <a:t>bệnh hen suyễn, viêm phổi, viêm đường dẫn khí</a:t>
            </a:r>
            <a:r>
              <a:rPr lang="en-US" sz="2300" b="1">
                <a:solidFill>
                  <a:srgbClr val="000000"/>
                </a:solidFill>
                <a:latin typeface="Arial" pitchFamily="34" charset="0"/>
              </a:rPr>
              <a:t>... do bụi mịn và các hóa chất gây kích ứng hệ hô hấp, làm </a:t>
            </a:r>
            <a:r>
              <a:rPr lang="en-US" sz="2300" b="1">
                <a:solidFill>
                  <a:srgbClr val="C00000"/>
                </a:solidFill>
                <a:latin typeface="Arial" pitchFamily="34" charset="0"/>
              </a:rPr>
              <a:t>tê liệt hoá lớp lông rung </a:t>
            </a:r>
            <a:r>
              <a:rPr lang="en-US" sz="2300" b="1">
                <a:solidFill>
                  <a:srgbClr val="000000"/>
                </a:solidFill>
                <a:latin typeface="Arial" pitchFamily="34" charset="0"/>
              </a:rPr>
              <a:t>trong đường dẫn khí, </a:t>
            </a:r>
            <a:r>
              <a:rPr lang="en-US" sz="2300" b="1">
                <a:solidFill>
                  <a:srgbClr val="C00000"/>
                </a:solidFill>
                <a:latin typeface="Arial" pitchFamily="34" charset="0"/>
              </a:rPr>
              <a:t>cản trở hồng cầu vận chuyển O2</a:t>
            </a:r>
            <a:r>
              <a:rPr lang="en-US" sz="2300" b="1">
                <a:solidFill>
                  <a:srgbClr val="000000"/>
                </a:solidFill>
                <a:latin typeface="Arial" pitchFamily="34" charset="0"/>
              </a:rPr>
              <a:t>, từ đó gây tổn thương hệ hô hấp, suy giảm chức năng phổi</a:t>
            </a:r>
          </a:p>
        </p:txBody>
      </p:sp>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401931" y="5433664"/>
            <a:ext cx="1226222" cy="371029"/>
          </a:xfrm>
          <a:prstGeom prst="rect">
            <a:avLst/>
          </a:prstGeom>
        </p:spPr>
      </p:pic>
      <p:sp>
        <p:nvSpPr>
          <p:cNvPr id="19" name="TextBox 19"/>
          <p:cNvSpPr txBox="1"/>
          <p:nvPr/>
        </p:nvSpPr>
        <p:spPr>
          <a:xfrm>
            <a:off x="1539957" y="319558"/>
            <a:ext cx="5823980"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BẢO VỆ HỆ HÔ HẤP</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622" y="177922"/>
            <a:ext cx="725465" cy="725654"/>
          </a:xfrm>
          <a:prstGeom prst="rect">
            <a:avLst/>
          </a:prstGeom>
        </p:spPr>
      </p:pic>
      <p:grpSp>
        <p:nvGrpSpPr>
          <p:cNvPr id="7" name="Group 7"/>
          <p:cNvGrpSpPr/>
          <p:nvPr/>
        </p:nvGrpSpPr>
        <p:grpSpPr>
          <a:xfrm>
            <a:off x="542781" y="1335654"/>
            <a:ext cx="11103263" cy="850037"/>
            <a:chOff x="0" y="0"/>
            <a:chExt cx="22212311" cy="1700075"/>
          </a:xfrm>
        </p:grpSpPr>
        <p:grpSp>
          <p:nvGrpSpPr>
            <p:cNvPr id="8" name="Group 8"/>
            <p:cNvGrpSpPr/>
            <p:nvPr/>
          </p:nvGrpSpPr>
          <p:grpSpPr>
            <a:xfrm>
              <a:off x="0" y="0"/>
              <a:ext cx="22212311" cy="1700075"/>
              <a:chOff x="0" y="0"/>
              <a:chExt cx="4387617" cy="335817"/>
            </a:xfrm>
          </p:grpSpPr>
          <p:sp>
            <p:nvSpPr>
              <p:cNvPr id="9" name="Freeform 9"/>
              <p:cNvSpPr/>
              <p:nvPr/>
            </p:nvSpPr>
            <p:spPr>
              <a:xfrm>
                <a:off x="0" y="0"/>
                <a:ext cx="4387617" cy="335817"/>
              </a:xfrm>
              <a:custGeom>
                <a:avLst/>
                <a:gdLst/>
                <a:ahLst/>
                <a:cxnLst/>
                <a:rect l="l" t="t" r="r" b="b"/>
                <a:pathLst>
                  <a:path w="4387617" h="335817">
                    <a:moveTo>
                      <a:pt x="23701" y="0"/>
                    </a:moveTo>
                    <a:lnTo>
                      <a:pt x="4363916" y="0"/>
                    </a:lnTo>
                    <a:cubicBezTo>
                      <a:pt x="4370202" y="0"/>
                      <a:pt x="4376231" y="2497"/>
                      <a:pt x="4380675" y="6942"/>
                    </a:cubicBezTo>
                    <a:cubicBezTo>
                      <a:pt x="4385120" y="11387"/>
                      <a:pt x="4387617" y="17415"/>
                      <a:pt x="4387617" y="23701"/>
                    </a:cubicBezTo>
                    <a:lnTo>
                      <a:pt x="4387617" y="312116"/>
                    </a:lnTo>
                    <a:cubicBezTo>
                      <a:pt x="4387617" y="318402"/>
                      <a:pt x="4385120" y="324431"/>
                      <a:pt x="4380675" y="328875"/>
                    </a:cubicBezTo>
                    <a:cubicBezTo>
                      <a:pt x="4376231" y="333320"/>
                      <a:pt x="4370202" y="335817"/>
                      <a:pt x="4363916" y="335817"/>
                    </a:cubicBezTo>
                    <a:lnTo>
                      <a:pt x="23701" y="335817"/>
                    </a:lnTo>
                    <a:cubicBezTo>
                      <a:pt x="10611" y="335817"/>
                      <a:pt x="0" y="325206"/>
                      <a:pt x="0" y="312116"/>
                    </a:cubicBezTo>
                    <a:lnTo>
                      <a:pt x="0" y="23701"/>
                    </a:lnTo>
                    <a:cubicBezTo>
                      <a:pt x="0" y="17415"/>
                      <a:pt x="2497" y="11387"/>
                      <a:pt x="6942" y="6942"/>
                    </a:cubicBezTo>
                    <a:cubicBezTo>
                      <a:pt x="11387" y="2497"/>
                      <a:pt x="17415" y="0"/>
                      <a:pt x="23701" y="0"/>
                    </a:cubicBezTo>
                    <a:close/>
                  </a:path>
                </a:pathLst>
              </a:custGeom>
              <a:solidFill>
                <a:srgbClr val="FFDE59"/>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1" name="TextBox 11"/>
            <p:cNvSpPr txBox="1"/>
            <p:nvPr/>
          </p:nvSpPr>
          <p:spPr>
            <a:xfrm>
              <a:off x="193372" y="429878"/>
              <a:ext cx="21825564" cy="769058"/>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Ô nhiễm không khí và khói thuốc lá tác động như thế nào đến hệ hô hấp?</a:t>
              </a:r>
            </a:p>
          </p:txBody>
        </p:sp>
      </p:grpSp>
      <p:pic>
        <p:nvPicPr>
          <p:cNvPr id="12" name="Picture 12"/>
          <p:cNvPicPr>
            <a:picLocks noChangeAspect="1"/>
          </p:cNvPicPr>
          <p:nvPr/>
        </p:nvPicPr>
        <p:blipFill>
          <a:blip r:embed="rId5"/>
          <a:srcRect/>
          <a:stretch>
            <a:fillRect/>
          </a:stretch>
        </p:blipFill>
        <p:spPr>
          <a:xfrm rot="2106670">
            <a:off x="9069665" y="-496456"/>
            <a:ext cx="2986817" cy="2005423"/>
          </a:xfrm>
          <a:prstGeom prst="rect">
            <a:avLst/>
          </a:prstGeom>
        </p:spPr>
      </p:pic>
      <p:pic>
        <p:nvPicPr>
          <p:cNvPr id="13" name="Picture 13"/>
          <p:cNvPicPr>
            <a:picLocks noChangeAspect="1"/>
          </p:cNvPicPr>
          <p:nvPr/>
        </p:nvPicPr>
        <p:blipFill>
          <a:blip r:embed="rId6"/>
          <a:srcRect l="15602" r="15602"/>
          <a:stretch>
            <a:fillRect/>
          </a:stretch>
        </p:blipFill>
        <p:spPr>
          <a:xfrm>
            <a:off x="7536865" y="2300817"/>
            <a:ext cx="4109179" cy="4480983"/>
          </a:xfrm>
          <a:prstGeom prst="rect">
            <a:avLst/>
          </a:prstGeom>
        </p:spPr>
      </p:pic>
      <p:sp>
        <p:nvSpPr>
          <p:cNvPr id="14" name="TextBox 14"/>
          <p:cNvSpPr txBox="1"/>
          <p:nvPr/>
        </p:nvSpPr>
        <p:spPr>
          <a:xfrm>
            <a:off x="542780" y="2256367"/>
            <a:ext cx="6821157" cy="4231928"/>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Khói thuốc lá chứa hàng ngàn hóa chất độc hại, </a:t>
            </a:r>
            <a:r>
              <a:rPr lang="en-US" sz="2300" b="1">
                <a:solidFill>
                  <a:srgbClr val="C00000"/>
                </a:solidFill>
                <a:latin typeface="Arial" pitchFamily="34" charset="0"/>
              </a:rPr>
              <a:t>chất gây nghiện (nicotine)</a:t>
            </a:r>
            <a:r>
              <a:rPr lang="en-US" sz="2300" b="1">
                <a:solidFill>
                  <a:srgbClr val="000000"/>
                </a:solidFill>
                <a:latin typeface="Arial" pitchFamily="34" charset="0"/>
              </a:rPr>
              <a:t>, </a:t>
            </a:r>
            <a:r>
              <a:rPr lang="en-US" sz="2300" b="1">
                <a:solidFill>
                  <a:srgbClr val="C00000"/>
                </a:solidFill>
                <a:latin typeface="Arial" pitchFamily="34" charset="0"/>
              </a:rPr>
              <a:t>chất gây ung thư</a:t>
            </a:r>
            <a:r>
              <a:rPr lang="en-US" sz="2300" b="1">
                <a:solidFill>
                  <a:srgbClr val="000000"/>
                </a:solidFill>
                <a:latin typeface="Arial" pitchFamily="34" charset="0"/>
              </a:rPr>
              <a:t>, </a:t>
            </a:r>
            <a:r>
              <a:rPr lang="en-US" sz="2300" b="1">
                <a:solidFill>
                  <a:srgbClr val="C00000"/>
                </a:solidFill>
                <a:latin typeface="Arial" pitchFamily="34" charset="0"/>
              </a:rPr>
              <a:t>khí CO</a:t>
            </a:r>
            <a:r>
              <a:rPr lang="en-US" sz="2300" b="1">
                <a:solidFill>
                  <a:srgbClr val="000000"/>
                </a:solidFill>
                <a:latin typeface="Arial" pitchFamily="34" charset="0"/>
              </a:rPr>
              <a:t> và các loại khí độc khác làm </a:t>
            </a:r>
            <a:r>
              <a:rPr lang="en-US" sz="2300" b="1">
                <a:solidFill>
                  <a:srgbClr val="C00000"/>
                </a:solidFill>
                <a:latin typeface="Arial" pitchFamily="34" charset="0"/>
              </a:rPr>
              <a:t>giảm khả năng vận chuyển O2 của máu</a:t>
            </a:r>
            <a:r>
              <a:rPr lang="en-US" sz="2300" b="1">
                <a:solidFill>
                  <a:srgbClr val="000000"/>
                </a:solidFill>
                <a:latin typeface="Arial" pitchFamily="34" charset="0"/>
              </a:rPr>
              <a:t> nên dẫn đến phá huỷ hệ hô hấp, gây bệnh hen suyễn, ung thư phổi, ung thư thanh quản, phổi tắc nghẽn mạn tính,... </a:t>
            </a:r>
          </a:p>
          <a:p>
            <a:pPr algn="just">
              <a:lnSpc>
                <a:spcPct val="120000"/>
              </a:lnSpc>
              <a:spcBef>
                <a:spcPct val="0"/>
              </a:spcBef>
            </a:pPr>
            <a:r>
              <a:rPr lang="en-US" sz="2300" b="1">
                <a:solidFill>
                  <a:srgbClr val="000000"/>
                </a:solidFill>
                <a:latin typeface="Arial" pitchFamily="34" charset="0"/>
              </a:rPr>
              <a:t>Khói thuốc lá gây ảnh hưởng nghiêm trọng tới sức khoẻ không chỉ của người hút thuốc lá mà còn của người không hút thuốc nhưng tiếp xúc với khói thuốc. </a:t>
            </a:r>
          </a:p>
        </p:txBody>
      </p:sp>
      <p:sp>
        <p:nvSpPr>
          <p:cNvPr id="15" name="TextBox 15"/>
          <p:cNvSpPr txBox="1"/>
          <p:nvPr/>
        </p:nvSpPr>
        <p:spPr>
          <a:xfrm>
            <a:off x="1539957" y="319558"/>
            <a:ext cx="5823980"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BẢO VỆ HỆ HÔ HẤP</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622" y="177922"/>
            <a:ext cx="725465" cy="725654"/>
          </a:xfrm>
          <a:prstGeom prst="rect">
            <a:avLst/>
          </a:prstGeom>
        </p:spPr>
      </p:pic>
      <p:pic>
        <p:nvPicPr>
          <p:cNvPr id="7" name="Picture 7"/>
          <p:cNvPicPr>
            <a:picLocks noChangeAspect="1"/>
          </p:cNvPicPr>
          <p:nvPr/>
        </p:nvPicPr>
        <p:blipFill>
          <a:blip r:embed="rId5"/>
          <a:srcRect/>
          <a:stretch>
            <a:fillRect/>
          </a:stretch>
        </p:blipFill>
        <p:spPr>
          <a:xfrm rot="2106670">
            <a:off x="9069665" y="-496456"/>
            <a:ext cx="2986817" cy="2005423"/>
          </a:xfrm>
          <a:prstGeom prst="rect">
            <a:avLst/>
          </a:prstGeom>
        </p:spPr>
      </p:pic>
      <p:grpSp>
        <p:nvGrpSpPr>
          <p:cNvPr id="8" name="Group 8"/>
          <p:cNvGrpSpPr/>
          <p:nvPr/>
        </p:nvGrpSpPr>
        <p:grpSpPr>
          <a:xfrm>
            <a:off x="685622" y="1456830"/>
            <a:ext cx="10817582" cy="1654107"/>
            <a:chOff x="0" y="-66674"/>
            <a:chExt cx="21640800" cy="3308215"/>
          </a:xfrm>
        </p:grpSpPr>
        <p:grpSp>
          <p:nvGrpSpPr>
            <p:cNvPr id="9" name="Group 9"/>
            <p:cNvGrpSpPr>
              <a:grpSpLocks noChangeAspect="1"/>
            </p:cNvGrpSpPr>
            <p:nvPr/>
          </p:nvGrpSpPr>
          <p:grpSpPr>
            <a:xfrm rot="5400000">
              <a:off x="-117239" y="633370"/>
              <a:ext cx="1749837" cy="1515359"/>
              <a:chOff x="0" y="0"/>
              <a:chExt cx="6350000" cy="5499100"/>
            </a:xfrm>
          </p:grpSpPr>
          <p:sp>
            <p:nvSpPr>
              <p:cNvPr id="10" name="Freeform 1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007076"/>
              </a:solidFill>
            </p:spPr>
          </p:sp>
        </p:grpSp>
        <p:sp>
          <p:nvSpPr>
            <p:cNvPr id="11" name="TextBox 11"/>
            <p:cNvSpPr txBox="1"/>
            <p:nvPr/>
          </p:nvSpPr>
          <p:spPr>
            <a:xfrm>
              <a:off x="1709115" y="-66674"/>
              <a:ext cx="19931685" cy="3308215"/>
            </a:xfrm>
            <a:prstGeom prst="rect">
              <a:avLst/>
            </a:prstGeom>
          </p:spPr>
          <p:txBody>
            <a:bodyPr lIns="0" tIns="0" rIns="0" bIns="0" rtlCol="0" anchor="t">
              <a:spAutoFit/>
            </a:bodyPr>
            <a:lstStyle/>
            <a:p>
              <a:pPr algn="just">
                <a:lnSpc>
                  <a:spcPts val="3266"/>
                </a:lnSpc>
              </a:pPr>
              <a:r>
                <a:rPr lang="en-US" sz="2300" b="1">
                  <a:solidFill>
                    <a:srgbClr val="000000"/>
                  </a:solidFill>
                  <a:latin typeface="Arial" pitchFamily="34" charset="0"/>
                </a:rPr>
                <a:t>Một số bệnh về hô hấp thường gặp là viêm đường hô hấp (viêm mũi, viêm họng, viêm thanh quản, viêm phế quản), viêm phổi, hen suyễn, cúm, hội chứng hô hấp cấp tính nghiêm trọng (bệnh SARS, MERS, COVID-19,... )</a:t>
              </a:r>
            </a:p>
          </p:txBody>
        </p:sp>
      </p:grpSp>
      <p:pic>
        <p:nvPicPr>
          <p:cNvPr id="12" name="Picture 12"/>
          <p:cNvPicPr>
            <a:picLocks noChangeAspect="1"/>
          </p:cNvPicPr>
          <p:nvPr/>
        </p:nvPicPr>
        <p:blipFill>
          <a:blip r:embed="rId6"/>
          <a:srcRect l="5328" r="5328"/>
          <a:stretch>
            <a:fillRect/>
          </a:stretch>
        </p:blipFill>
        <p:spPr>
          <a:xfrm>
            <a:off x="685621" y="3267640"/>
            <a:ext cx="5408791" cy="3300258"/>
          </a:xfrm>
          <a:prstGeom prst="rect">
            <a:avLst/>
          </a:prstGeom>
        </p:spPr>
      </p:pic>
      <p:pic>
        <p:nvPicPr>
          <p:cNvPr id="13" name="Picture 13"/>
          <p:cNvPicPr>
            <a:picLocks noChangeAspect="1"/>
          </p:cNvPicPr>
          <p:nvPr/>
        </p:nvPicPr>
        <p:blipFill>
          <a:blip r:embed="rId7"/>
          <a:srcRect t="2727" b="2727"/>
          <a:stretch>
            <a:fillRect/>
          </a:stretch>
        </p:blipFill>
        <p:spPr>
          <a:xfrm>
            <a:off x="6265330" y="3267640"/>
            <a:ext cx="5237874" cy="3300258"/>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659541" y="4233041"/>
            <a:ext cx="2704396" cy="1369457"/>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61648">
            <a:off x="76788" y="3735488"/>
            <a:ext cx="2055948" cy="868864"/>
          </a:xfrm>
          <a:prstGeom prst="rect">
            <a:avLst/>
          </a:prstGeom>
        </p:spPr>
      </p:pic>
      <p:sp>
        <p:nvSpPr>
          <p:cNvPr id="16" name="TextBox 16"/>
          <p:cNvSpPr txBox="1"/>
          <p:nvPr/>
        </p:nvSpPr>
        <p:spPr>
          <a:xfrm>
            <a:off x="1539957" y="319558"/>
            <a:ext cx="5823980"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BẢO VỆ HỆ HÔ HẤP</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622" y="177922"/>
            <a:ext cx="725465" cy="725654"/>
          </a:xfrm>
          <a:prstGeom prst="rect">
            <a:avLst/>
          </a:prstGeom>
        </p:spPr>
      </p:pic>
      <p:pic>
        <p:nvPicPr>
          <p:cNvPr id="7" name="Picture 7"/>
          <p:cNvPicPr>
            <a:picLocks noChangeAspect="1"/>
          </p:cNvPicPr>
          <p:nvPr/>
        </p:nvPicPr>
        <p:blipFill>
          <a:blip r:embed="rId5"/>
          <a:srcRect/>
          <a:stretch>
            <a:fillRect/>
          </a:stretch>
        </p:blipFill>
        <p:spPr>
          <a:xfrm rot="2106670">
            <a:off x="9069665" y="-496456"/>
            <a:ext cx="2986817" cy="2005423"/>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38977" y="1394765"/>
            <a:ext cx="1762388" cy="1734000"/>
          </a:xfrm>
          <a:prstGeom prst="rect">
            <a:avLst/>
          </a:prstGeom>
        </p:spPr>
      </p:pic>
      <p:grpSp>
        <p:nvGrpSpPr>
          <p:cNvPr id="9" name="Group 9"/>
          <p:cNvGrpSpPr/>
          <p:nvPr/>
        </p:nvGrpSpPr>
        <p:grpSpPr>
          <a:xfrm>
            <a:off x="685621" y="2059399"/>
            <a:ext cx="5057184" cy="4277467"/>
            <a:chOff x="0" y="0"/>
            <a:chExt cx="1998420" cy="1689864"/>
          </a:xfrm>
        </p:grpSpPr>
        <p:sp>
          <p:nvSpPr>
            <p:cNvPr id="10" name="Freeform 10"/>
            <p:cNvSpPr/>
            <p:nvPr/>
          </p:nvSpPr>
          <p:spPr>
            <a:xfrm>
              <a:off x="0" y="0"/>
              <a:ext cx="1998420" cy="1689864"/>
            </a:xfrm>
            <a:custGeom>
              <a:avLst/>
              <a:gdLst/>
              <a:ahLst/>
              <a:cxnLst/>
              <a:rect l="l" t="t" r="r" b="b"/>
              <a:pathLst>
                <a:path w="1998420" h="1689864">
                  <a:moveTo>
                    <a:pt x="52036" y="0"/>
                  </a:moveTo>
                  <a:lnTo>
                    <a:pt x="1946384" y="0"/>
                  </a:lnTo>
                  <a:cubicBezTo>
                    <a:pt x="1975123" y="0"/>
                    <a:pt x="1998420" y="23297"/>
                    <a:pt x="1998420" y="52036"/>
                  </a:cubicBezTo>
                  <a:lnTo>
                    <a:pt x="1998420" y="1637827"/>
                  </a:lnTo>
                  <a:cubicBezTo>
                    <a:pt x="1998420" y="1666566"/>
                    <a:pt x="1975123" y="1689864"/>
                    <a:pt x="1946384" y="1689864"/>
                  </a:cubicBezTo>
                  <a:lnTo>
                    <a:pt x="52036" y="1689864"/>
                  </a:lnTo>
                  <a:cubicBezTo>
                    <a:pt x="23297" y="1689864"/>
                    <a:pt x="0" y="1666566"/>
                    <a:pt x="0" y="1637827"/>
                  </a:cubicBezTo>
                  <a:lnTo>
                    <a:pt x="0" y="52036"/>
                  </a:lnTo>
                  <a:cubicBezTo>
                    <a:pt x="0" y="23297"/>
                    <a:pt x="23297" y="0"/>
                    <a:pt x="52036" y="0"/>
                  </a:cubicBezTo>
                  <a:close/>
                </a:path>
              </a:pathLst>
            </a:custGeom>
            <a:solidFill>
              <a:srgbClr val="CFE3FC"/>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2" name="Picture 12"/>
          <p:cNvPicPr>
            <a:picLocks noChangeAspect="1"/>
          </p:cNvPicPr>
          <p:nvPr/>
        </p:nvPicPr>
        <p:blipFill>
          <a:blip r:embed="rId8"/>
          <a:srcRect/>
          <a:stretch>
            <a:fillRect/>
          </a:stretch>
        </p:blipFill>
        <p:spPr>
          <a:xfrm>
            <a:off x="5891581" y="2059399"/>
            <a:ext cx="3759883" cy="2308229"/>
          </a:xfrm>
          <a:prstGeom prst="rect">
            <a:avLst/>
          </a:prstGeom>
        </p:spPr>
      </p:pic>
      <p:grpSp>
        <p:nvGrpSpPr>
          <p:cNvPr id="13" name="Group 13"/>
          <p:cNvGrpSpPr/>
          <p:nvPr/>
        </p:nvGrpSpPr>
        <p:grpSpPr>
          <a:xfrm>
            <a:off x="5891582" y="4296047"/>
            <a:ext cx="2190777" cy="2040819"/>
            <a:chOff x="0" y="0"/>
            <a:chExt cx="4382696" cy="4081638"/>
          </a:xfrm>
        </p:grpSpPr>
        <p:pic>
          <p:nvPicPr>
            <p:cNvPr id="1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0"/>
              <a:ext cx="3484698" cy="4081638"/>
            </a:xfrm>
            <a:prstGeom prst="rect">
              <a:avLst/>
            </a:prstGeom>
          </p:spPr>
        </p:pic>
        <p:pic>
          <p:nvPicPr>
            <p:cNvPr id="15" name="Picture 15"/>
            <p:cNvPicPr>
              <a:picLocks noChangeAspect="1"/>
            </p:cNvPicPr>
            <p:nvPr/>
          </p:nvPicPr>
          <p:blipFill>
            <a:blip r:embed="rId11"/>
            <a:srcRect/>
            <a:stretch>
              <a:fillRect/>
            </a:stretch>
          </p:blipFill>
          <p:spPr>
            <a:xfrm>
              <a:off x="405768" y="13169"/>
              <a:ext cx="3976929" cy="4068469"/>
            </a:xfrm>
            <a:prstGeom prst="rect">
              <a:avLst/>
            </a:prstGeom>
          </p:spPr>
        </p:pic>
      </p:grpSp>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927640" y="4198132"/>
            <a:ext cx="2822675" cy="2138733"/>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220172" y="3048000"/>
            <a:ext cx="1719370" cy="1719818"/>
          </a:xfrm>
          <a:prstGeom prst="rect">
            <a:avLst/>
          </a:prstGeom>
        </p:spPr>
      </p:pic>
      <p:pic>
        <p:nvPicPr>
          <p:cNvPr id="18" name="Picture 1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2428" y="1456803"/>
            <a:ext cx="1206386" cy="1205191"/>
          </a:xfrm>
          <a:prstGeom prst="rect">
            <a:avLst/>
          </a:prstGeom>
        </p:spPr>
      </p:pic>
      <p:pic>
        <p:nvPicPr>
          <p:cNvPr id="19" name="Picture 19"/>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375751" y="2930935"/>
            <a:ext cx="1367055" cy="1329807"/>
          </a:xfrm>
          <a:prstGeom prst="rect">
            <a:avLst/>
          </a:prstGeom>
        </p:spPr>
      </p:pic>
      <p:sp>
        <p:nvSpPr>
          <p:cNvPr id="20" name="TextBox 20"/>
          <p:cNvSpPr txBox="1"/>
          <p:nvPr/>
        </p:nvSpPr>
        <p:spPr>
          <a:xfrm>
            <a:off x="1539957" y="319558"/>
            <a:ext cx="5823980"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BẢO VỆ HỆ HÔ HẤP</a:t>
            </a:r>
          </a:p>
        </p:txBody>
      </p:sp>
      <p:sp>
        <p:nvSpPr>
          <p:cNvPr id="21" name="TextBox 21"/>
          <p:cNvSpPr txBox="1"/>
          <p:nvPr/>
        </p:nvSpPr>
        <p:spPr>
          <a:xfrm>
            <a:off x="3146647" y="1235612"/>
            <a:ext cx="5895531" cy="384529"/>
          </a:xfrm>
          <a:prstGeom prst="rect">
            <a:avLst/>
          </a:prstGeom>
        </p:spPr>
        <p:txBody>
          <a:bodyPr lIns="0" tIns="0" rIns="0" bIns="0" rtlCol="0" anchor="t">
            <a:spAutoFit/>
          </a:bodyPr>
          <a:lstStyle/>
          <a:p>
            <a:pPr algn="ctr">
              <a:lnSpc>
                <a:spcPts val="3266"/>
              </a:lnSpc>
              <a:spcBef>
                <a:spcPct val="0"/>
              </a:spcBef>
            </a:pPr>
            <a:r>
              <a:rPr lang="en-US" sz="2300" b="1">
                <a:solidFill>
                  <a:srgbClr val="C00000"/>
                </a:solidFill>
                <a:latin typeface="Arial" pitchFamily="34" charset="0"/>
              </a:rPr>
              <a:t>Một số biện pháp phòng bệnh về hô hấp</a:t>
            </a:r>
          </a:p>
        </p:txBody>
      </p:sp>
      <p:sp>
        <p:nvSpPr>
          <p:cNvPr id="22" name="TextBox 22"/>
          <p:cNvSpPr txBox="1"/>
          <p:nvPr/>
        </p:nvSpPr>
        <p:spPr>
          <a:xfrm>
            <a:off x="1093403" y="2325941"/>
            <a:ext cx="4241620" cy="3808735"/>
          </a:xfrm>
          <a:prstGeom prst="rect">
            <a:avLst/>
          </a:prstGeom>
        </p:spPr>
        <p:txBody>
          <a:bodyPr lIns="0" tIns="0" rIns="0" bIns="0" rtlCol="0" anchor="t">
            <a:spAutoFit/>
          </a:bodyPr>
          <a:lstStyle/>
          <a:p>
            <a:pPr>
              <a:lnSpc>
                <a:spcPct val="120000"/>
              </a:lnSpc>
            </a:pPr>
            <a:r>
              <a:rPr lang="en-US" sz="2300" b="1">
                <a:solidFill>
                  <a:srgbClr val="000000"/>
                </a:solidFill>
                <a:latin typeface="Arial" pitchFamily="34" charset="0"/>
              </a:rPr>
              <a:t>. Giảm tiếp xúc với tác nhân gây bệnh</a:t>
            </a:r>
          </a:p>
          <a:p>
            <a:pPr>
              <a:lnSpc>
                <a:spcPct val="120000"/>
              </a:lnSpc>
            </a:pPr>
            <a:r>
              <a:rPr lang="en-US" sz="2300" b="1">
                <a:solidFill>
                  <a:srgbClr val="000000"/>
                </a:solidFill>
                <a:latin typeface="Arial" pitchFamily="34" charset="0"/>
              </a:rPr>
              <a:t>. Tiêm vaccine</a:t>
            </a:r>
          </a:p>
          <a:p>
            <a:pPr>
              <a:lnSpc>
                <a:spcPct val="120000"/>
              </a:lnSpc>
            </a:pPr>
            <a:r>
              <a:rPr lang="en-US" sz="2300" b="1">
                <a:solidFill>
                  <a:srgbClr val="000000"/>
                </a:solidFill>
                <a:latin typeface="Arial" pitchFamily="34" charset="0"/>
              </a:rPr>
              <a:t>. Không hút thuốc lá</a:t>
            </a:r>
          </a:p>
          <a:p>
            <a:pPr>
              <a:lnSpc>
                <a:spcPct val="120000"/>
              </a:lnSpc>
            </a:pPr>
            <a:r>
              <a:rPr lang="en-US" sz="2300" b="1">
                <a:solidFill>
                  <a:srgbClr val="000000"/>
                </a:solidFill>
                <a:latin typeface="Arial" pitchFamily="34" charset="0"/>
              </a:rPr>
              <a:t>. Đeo khẩu trang</a:t>
            </a:r>
          </a:p>
          <a:p>
            <a:pPr>
              <a:lnSpc>
                <a:spcPct val="120000"/>
              </a:lnSpc>
            </a:pPr>
            <a:r>
              <a:rPr lang="en-US" sz="2300" b="1">
                <a:solidFill>
                  <a:srgbClr val="000000"/>
                </a:solidFill>
                <a:latin typeface="Arial" pitchFamily="34" charset="0"/>
              </a:rPr>
              <a:t>. Luyện tập TDTT phù hợp</a:t>
            </a:r>
          </a:p>
          <a:p>
            <a:pPr>
              <a:lnSpc>
                <a:spcPct val="120000"/>
              </a:lnSpc>
            </a:pPr>
            <a:r>
              <a:rPr lang="en-US" sz="2300" b="1">
                <a:solidFill>
                  <a:srgbClr val="000000"/>
                </a:solidFill>
                <a:latin typeface="Arial" pitchFamily="34" charset="0"/>
              </a:rPr>
              <a:t>. Giữ vệ sinh cá nhân</a:t>
            </a:r>
          </a:p>
          <a:p>
            <a:pPr>
              <a:lnSpc>
                <a:spcPct val="120000"/>
              </a:lnSpc>
            </a:pPr>
            <a:r>
              <a:rPr lang="en-US" sz="2300" b="1">
                <a:solidFill>
                  <a:srgbClr val="000000"/>
                </a:solidFill>
                <a:latin typeface="Arial" pitchFamily="34" charset="0"/>
              </a:rPr>
              <a:t>. Giữ vệ sinh môi trường</a:t>
            </a:r>
          </a:p>
          <a:p>
            <a:pPr>
              <a:lnSpc>
                <a:spcPct val="120000"/>
              </a:lnSpc>
              <a:spcBef>
                <a:spcPct val="0"/>
              </a:spcBef>
            </a:pPr>
            <a:r>
              <a:rPr lang="en-US" sz="2300" b="1">
                <a:solidFill>
                  <a:srgbClr val="000000"/>
                </a:solidFill>
                <a:latin typeface="Arial" pitchFamily="34" charset="0"/>
              </a:rPr>
              <a:t>. Ăn uống đủ chất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anim calcmode="lin" valueType="num">
                                      <p:cBhvr>
                                        <p:cTn id="56" dur="1000" fill="hold"/>
                                        <p:tgtEl>
                                          <p:spTgt spid="16"/>
                                        </p:tgtEl>
                                        <p:attrNameLst>
                                          <p:attrName>ppt_x</p:attrName>
                                        </p:attrNameLst>
                                      </p:cBhvr>
                                      <p:tavLst>
                                        <p:tav tm="0">
                                          <p:val>
                                            <p:strVal val="#ppt_x"/>
                                          </p:val>
                                        </p:tav>
                                        <p:tav tm="100000">
                                          <p:val>
                                            <p:strVal val="#ppt_x"/>
                                          </p:val>
                                        </p:tav>
                                      </p:tavLst>
                                    </p:anim>
                                    <p:anim calcmode="lin" valueType="num">
                                      <p:cBhvr>
                                        <p:cTn id="5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1000"/>
                                        <p:tgtEl>
                                          <p:spTgt spid="17"/>
                                        </p:tgtEl>
                                      </p:cBhvr>
                                    </p:animEffect>
                                    <p:anim calcmode="lin" valueType="num">
                                      <p:cBhvr>
                                        <p:cTn id="63" dur="1000" fill="hold"/>
                                        <p:tgtEl>
                                          <p:spTgt spid="17"/>
                                        </p:tgtEl>
                                        <p:attrNameLst>
                                          <p:attrName>ppt_x</p:attrName>
                                        </p:attrNameLst>
                                      </p:cBhvr>
                                      <p:tavLst>
                                        <p:tav tm="0">
                                          <p:val>
                                            <p:strVal val="#ppt_x"/>
                                          </p:val>
                                        </p:tav>
                                        <p:tav tm="100000">
                                          <p:val>
                                            <p:strVal val="#ppt_x"/>
                                          </p:val>
                                        </p:tav>
                                      </p:tavLst>
                                    </p:anim>
                                    <p:anim calcmode="lin" valueType="num">
                                      <p:cBhvr>
                                        <p:cTn id="6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 name="!!MatThu1">
            <a:extLst>
              <a:ext uri="{FF2B5EF4-FFF2-40B4-BE49-F238E27FC236}">
                <a16:creationId xmlns:a16="http://schemas.microsoft.com/office/drawing/2014/main" id="{FF7A0D74-D69A-4367-9CC2-1F9CAF74BF4C}"/>
              </a:ext>
            </a:extLst>
          </p:cNvPr>
          <p:cNvSpPr/>
          <p:nvPr/>
        </p:nvSpPr>
        <p:spPr>
          <a:xfrm>
            <a:off x="860608" y="822761"/>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15" name="Graphic 114">
            <a:extLst>
              <a:ext uri="{FF2B5EF4-FFF2-40B4-BE49-F238E27FC236}">
                <a16:creationId xmlns:a16="http://schemas.microsoft.com/office/drawing/2014/main" id="{0CDE3B47-E0D9-4AF5-872D-162784AD52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3506" y="935325"/>
            <a:ext cx="254768" cy="295437"/>
          </a:xfrm>
          <a:prstGeom prst="rect">
            <a:avLst/>
          </a:prstGeom>
        </p:spPr>
      </p:pic>
      <p:sp>
        <p:nvSpPr>
          <p:cNvPr id="3" name="!!o1a">
            <a:extLst>
              <a:ext uri="{FF2B5EF4-FFF2-40B4-BE49-F238E27FC236}">
                <a16:creationId xmlns:a16="http://schemas.microsoft.com/office/drawing/2014/main" id="{C448DD85-D6B1-4DDC-B4AF-EA9F8EB84174}"/>
              </a:ext>
            </a:extLst>
          </p:cNvPr>
          <p:cNvSpPr/>
          <p:nvPr/>
        </p:nvSpPr>
        <p:spPr>
          <a:xfrm>
            <a:off x="5217682" y="770843"/>
            <a:ext cx="683822" cy="683822"/>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5" name="!!o1b">
            <a:extLst>
              <a:ext uri="{FF2B5EF4-FFF2-40B4-BE49-F238E27FC236}">
                <a16:creationId xmlns:a16="http://schemas.microsoft.com/office/drawing/2014/main" id="{02CD4FE7-C15E-4D39-9D13-0C5128CAB572}"/>
              </a:ext>
            </a:extLst>
          </p:cNvPr>
          <p:cNvSpPr/>
          <p:nvPr/>
        </p:nvSpPr>
        <p:spPr>
          <a:xfrm>
            <a:off x="5966013" y="770843"/>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 name="!!1a">
            <a:extLst>
              <a:ext uri="{FF2B5EF4-FFF2-40B4-BE49-F238E27FC236}">
                <a16:creationId xmlns:a16="http://schemas.microsoft.com/office/drawing/2014/main" id="{A4C5BF4D-AF3F-4127-9FFB-EAAC0C17D6EF}"/>
              </a:ext>
            </a:extLst>
          </p:cNvPr>
          <p:cNvSpPr txBox="1"/>
          <p:nvPr/>
        </p:nvSpPr>
        <p:spPr>
          <a:xfrm>
            <a:off x="5317341" y="841979"/>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56" name="!!1b">
            <a:extLst>
              <a:ext uri="{FF2B5EF4-FFF2-40B4-BE49-F238E27FC236}">
                <a16:creationId xmlns:a16="http://schemas.microsoft.com/office/drawing/2014/main" id="{4E56BF15-812F-4F84-BAE1-53E891CC19A0}"/>
              </a:ext>
            </a:extLst>
          </p:cNvPr>
          <p:cNvSpPr txBox="1"/>
          <p:nvPr/>
        </p:nvSpPr>
        <p:spPr>
          <a:xfrm>
            <a:off x="6034206" y="820443"/>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o</a:t>
            </a:r>
          </a:p>
        </p:txBody>
      </p:sp>
      <p:sp>
        <p:nvSpPr>
          <p:cNvPr id="32" name="!!o2b">
            <a:extLst>
              <a:ext uri="{FF2B5EF4-FFF2-40B4-BE49-F238E27FC236}">
                <a16:creationId xmlns:a16="http://schemas.microsoft.com/office/drawing/2014/main" id="{19BB6890-5263-491F-A077-664C88061E90}"/>
              </a:ext>
            </a:extLst>
          </p:cNvPr>
          <p:cNvSpPr/>
          <p:nvPr/>
        </p:nvSpPr>
        <p:spPr>
          <a:xfrm>
            <a:off x="5203925" y="1503592"/>
            <a:ext cx="683822" cy="685633"/>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70" name="!!1b">
            <a:extLst>
              <a:ext uri="{FF2B5EF4-FFF2-40B4-BE49-F238E27FC236}">
                <a16:creationId xmlns:a16="http://schemas.microsoft.com/office/drawing/2014/main" id="{80096221-4F47-478A-8870-9E3B047E13ED}"/>
              </a:ext>
            </a:extLst>
          </p:cNvPr>
          <p:cNvSpPr txBox="1"/>
          <p:nvPr/>
        </p:nvSpPr>
        <p:spPr>
          <a:xfrm>
            <a:off x="5304924" y="1575549"/>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o</a:t>
            </a:r>
          </a:p>
        </p:txBody>
      </p:sp>
      <p:sp>
        <p:nvSpPr>
          <p:cNvPr id="23" name="!!o3d">
            <a:extLst>
              <a:ext uri="{FF2B5EF4-FFF2-40B4-BE49-F238E27FC236}">
                <a16:creationId xmlns:a16="http://schemas.microsoft.com/office/drawing/2014/main" id="{FDEE1F4E-0DE5-4221-BDC4-CA8EE7771EEF}"/>
              </a:ext>
            </a:extLst>
          </p:cNvPr>
          <p:cNvSpPr/>
          <p:nvPr/>
        </p:nvSpPr>
        <p:spPr>
          <a:xfrm>
            <a:off x="5197978" y="2244489"/>
            <a:ext cx="683822" cy="687400"/>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65" name="!!3d">
            <a:extLst>
              <a:ext uri="{FF2B5EF4-FFF2-40B4-BE49-F238E27FC236}">
                <a16:creationId xmlns:a16="http://schemas.microsoft.com/office/drawing/2014/main" id="{8AEA43A7-2C03-42AB-B340-1270A6DF37BC}"/>
              </a:ext>
            </a:extLst>
          </p:cNvPr>
          <p:cNvSpPr txBox="1"/>
          <p:nvPr/>
        </p:nvSpPr>
        <p:spPr>
          <a:xfrm>
            <a:off x="5271845" y="2297666"/>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24" name="!!o4b">
            <a:extLst>
              <a:ext uri="{FF2B5EF4-FFF2-40B4-BE49-F238E27FC236}">
                <a16:creationId xmlns:a16="http://schemas.microsoft.com/office/drawing/2014/main" id="{3FB6933C-B389-4E9D-BCFA-A59DC4DC060C}"/>
              </a:ext>
            </a:extLst>
          </p:cNvPr>
          <p:cNvSpPr/>
          <p:nvPr/>
        </p:nvSpPr>
        <p:spPr>
          <a:xfrm>
            <a:off x="5195237" y="2986220"/>
            <a:ext cx="684816" cy="695755"/>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43" name="!!o4c">
            <a:extLst>
              <a:ext uri="{FF2B5EF4-FFF2-40B4-BE49-F238E27FC236}">
                <a16:creationId xmlns:a16="http://schemas.microsoft.com/office/drawing/2014/main" id="{5700720E-0A27-417D-A387-7064659BC756}"/>
              </a:ext>
            </a:extLst>
          </p:cNvPr>
          <p:cNvSpPr/>
          <p:nvPr/>
        </p:nvSpPr>
        <p:spPr>
          <a:xfrm>
            <a:off x="6723852" y="764837"/>
            <a:ext cx="683822" cy="68615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84" name="!!4b">
            <a:extLst>
              <a:ext uri="{FF2B5EF4-FFF2-40B4-BE49-F238E27FC236}">
                <a16:creationId xmlns:a16="http://schemas.microsoft.com/office/drawing/2014/main" id="{E5A34208-80A6-4370-A798-D80ED92CD4C5}"/>
              </a:ext>
            </a:extLst>
          </p:cNvPr>
          <p:cNvSpPr txBox="1"/>
          <p:nvPr/>
        </p:nvSpPr>
        <p:spPr>
          <a:xfrm>
            <a:off x="5291331" y="3015268"/>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85" name="!!4c">
            <a:extLst>
              <a:ext uri="{FF2B5EF4-FFF2-40B4-BE49-F238E27FC236}">
                <a16:creationId xmlns:a16="http://schemas.microsoft.com/office/drawing/2014/main" id="{8356DB26-E9BF-414B-8AC7-E1769603FF32}"/>
              </a:ext>
            </a:extLst>
          </p:cNvPr>
          <p:cNvSpPr txBox="1"/>
          <p:nvPr/>
        </p:nvSpPr>
        <p:spPr>
          <a:xfrm>
            <a:off x="6821395" y="820443"/>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26" name="!!o6d">
            <a:extLst>
              <a:ext uri="{FF2B5EF4-FFF2-40B4-BE49-F238E27FC236}">
                <a16:creationId xmlns:a16="http://schemas.microsoft.com/office/drawing/2014/main" id="{5D60AA6F-C4C3-4178-A95C-93C745CA13FE}"/>
              </a:ext>
            </a:extLst>
          </p:cNvPr>
          <p:cNvSpPr/>
          <p:nvPr/>
        </p:nvSpPr>
        <p:spPr>
          <a:xfrm>
            <a:off x="5194466" y="4469038"/>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51" name="!!o6e">
            <a:extLst>
              <a:ext uri="{FF2B5EF4-FFF2-40B4-BE49-F238E27FC236}">
                <a16:creationId xmlns:a16="http://schemas.microsoft.com/office/drawing/2014/main" id="{8393C699-A172-430D-A5F9-804AEBDA96E1}"/>
              </a:ext>
            </a:extLst>
          </p:cNvPr>
          <p:cNvSpPr/>
          <p:nvPr/>
        </p:nvSpPr>
        <p:spPr>
          <a:xfrm>
            <a:off x="5964693" y="4469038"/>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77" name="!!6d">
            <a:extLst>
              <a:ext uri="{FF2B5EF4-FFF2-40B4-BE49-F238E27FC236}">
                <a16:creationId xmlns:a16="http://schemas.microsoft.com/office/drawing/2014/main" id="{E1DD5BC0-8741-4818-896B-6C8355D3C1FC}"/>
              </a:ext>
            </a:extLst>
          </p:cNvPr>
          <p:cNvSpPr txBox="1"/>
          <p:nvPr/>
        </p:nvSpPr>
        <p:spPr>
          <a:xfrm>
            <a:off x="5291331" y="4518639"/>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78" name="!!6e">
            <a:extLst>
              <a:ext uri="{FF2B5EF4-FFF2-40B4-BE49-F238E27FC236}">
                <a16:creationId xmlns:a16="http://schemas.microsoft.com/office/drawing/2014/main" id="{FD8EAF7B-1976-4595-9D26-91DEBA7DF582}"/>
              </a:ext>
            </a:extLst>
          </p:cNvPr>
          <p:cNvSpPr txBox="1"/>
          <p:nvPr/>
        </p:nvSpPr>
        <p:spPr>
          <a:xfrm>
            <a:off x="6069030" y="4518639"/>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116" name="Rectangle: Rounded Corners 115">
            <a:extLst>
              <a:ext uri="{FF2B5EF4-FFF2-40B4-BE49-F238E27FC236}">
                <a16:creationId xmlns:a16="http://schemas.microsoft.com/office/drawing/2014/main" id="{82F53C26-248E-4AEB-9999-D41DB034BA6C}"/>
              </a:ext>
            </a:extLst>
          </p:cNvPr>
          <p:cNvSpPr/>
          <p:nvPr/>
        </p:nvSpPr>
        <p:spPr>
          <a:xfrm>
            <a:off x="3657157" y="111532"/>
            <a:ext cx="4990154" cy="578468"/>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17" name="!!1a">
            <a:extLst>
              <a:ext uri="{FF2B5EF4-FFF2-40B4-BE49-F238E27FC236}">
                <a16:creationId xmlns:a16="http://schemas.microsoft.com/office/drawing/2014/main" id="{65DA152C-4C6C-4037-B246-7F8E64CF95AF}"/>
              </a:ext>
            </a:extLst>
          </p:cNvPr>
          <p:cNvSpPr txBox="1"/>
          <p:nvPr/>
        </p:nvSpPr>
        <p:spPr>
          <a:xfrm>
            <a:off x="4119035" y="102429"/>
            <a:ext cx="4128998" cy="584623"/>
          </a:xfrm>
          <a:prstGeom prst="rect">
            <a:avLst/>
          </a:prstGeom>
          <a:noFill/>
        </p:spPr>
        <p:txBody>
          <a:bodyPr wrap="square" rtlCol="0">
            <a:spAutoFit/>
          </a:bodyPr>
          <a:lstStyle/>
          <a:p>
            <a:pPr algn="ctr" defTabSz="914126"/>
            <a:r>
              <a:rPr lang="en-US" sz="31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Giải</a:t>
            </a:r>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mã</a:t>
            </a:r>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 ô </a:t>
            </a:r>
            <a:r>
              <a:rPr lang="en-US" sz="31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chữ</a:t>
            </a:r>
            <a:endPar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071133" y="160910"/>
            <a:ext cx="513325" cy="482823"/>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719756" y="160910"/>
            <a:ext cx="484290" cy="482823"/>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rId8" action="ppaction://hlinksldjump"/>
            <a:extLst>
              <a:ext uri="{FF2B5EF4-FFF2-40B4-BE49-F238E27FC236}">
                <a16:creationId xmlns:a16="http://schemas.microsoft.com/office/drawing/2014/main" id="{759713D9-016F-4D25-B5FE-5E989EF607F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0254" y="982178"/>
            <a:ext cx="310064" cy="201728"/>
          </a:xfrm>
          <a:prstGeom prst="rect">
            <a:avLst/>
          </a:prstGeom>
        </p:spPr>
      </p:pic>
      <p:sp>
        <p:nvSpPr>
          <p:cNvPr id="137" name="!!MatThu1">
            <a:extLst>
              <a:ext uri="{FF2B5EF4-FFF2-40B4-BE49-F238E27FC236}">
                <a16:creationId xmlns:a16="http://schemas.microsoft.com/office/drawing/2014/main" id="{2BB0A805-A474-4484-A71F-E405B1CC8ACF}"/>
              </a:ext>
            </a:extLst>
          </p:cNvPr>
          <p:cNvSpPr/>
          <p:nvPr/>
        </p:nvSpPr>
        <p:spPr>
          <a:xfrm>
            <a:off x="860608" y="1570579"/>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38" name="Graphic 137">
            <a:extLst>
              <a:ext uri="{FF2B5EF4-FFF2-40B4-BE49-F238E27FC236}">
                <a16:creationId xmlns:a16="http://schemas.microsoft.com/office/drawing/2014/main" id="{3F0018E5-4EDC-44E3-952B-51A811C579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3506" y="1683143"/>
            <a:ext cx="254768" cy="295437"/>
          </a:xfrm>
          <a:prstGeom prst="rect">
            <a:avLst/>
          </a:prstGeom>
        </p:spPr>
      </p:pic>
      <p:pic>
        <p:nvPicPr>
          <p:cNvPr id="139" name="!!MatThu1a">
            <a:hlinkClick r:id="rId11" action="ppaction://hlinksldjump"/>
            <a:extLst>
              <a:ext uri="{FF2B5EF4-FFF2-40B4-BE49-F238E27FC236}">
                <a16:creationId xmlns:a16="http://schemas.microsoft.com/office/drawing/2014/main" id="{8FEB8EA3-E6DE-41C1-934A-80E23C1CCFC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0254" y="1729998"/>
            <a:ext cx="310064" cy="201728"/>
          </a:xfrm>
          <a:prstGeom prst="rect">
            <a:avLst/>
          </a:prstGeom>
        </p:spPr>
      </p:pic>
      <p:sp>
        <p:nvSpPr>
          <p:cNvPr id="140" name="!!MatThu1">
            <a:extLst>
              <a:ext uri="{FF2B5EF4-FFF2-40B4-BE49-F238E27FC236}">
                <a16:creationId xmlns:a16="http://schemas.microsoft.com/office/drawing/2014/main" id="{AADCC31D-3A57-4FC3-8711-A84E111F24C2}"/>
              </a:ext>
            </a:extLst>
          </p:cNvPr>
          <p:cNvSpPr/>
          <p:nvPr/>
        </p:nvSpPr>
        <p:spPr>
          <a:xfrm>
            <a:off x="853304" y="4578997"/>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41"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202" y="4691560"/>
            <a:ext cx="254768" cy="295437"/>
          </a:xfrm>
          <a:prstGeom prst="rect">
            <a:avLst/>
          </a:prstGeom>
        </p:spPr>
      </p:pic>
      <p:pic>
        <p:nvPicPr>
          <p:cNvPr id="142" name="!!MatThu1a">
            <a:hlinkClick r:id="rId12"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2951" y="4738416"/>
            <a:ext cx="310064" cy="201728"/>
          </a:xfrm>
          <a:prstGeom prst="rect">
            <a:avLst/>
          </a:prstGeom>
        </p:spPr>
      </p:pic>
      <p:sp>
        <p:nvSpPr>
          <p:cNvPr id="143" name="!!MatThu1">
            <a:extLst>
              <a:ext uri="{FF2B5EF4-FFF2-40B4-BE49-F238E27FC236}">
                <a16:creationId xmlns:a16="http://schemas.microsoft.com/office/drawing/2014/main" id="{DE1A8A01-921B-4AEF-9A37-0ED3277EF1E1}"/>
              </a:ext>
            </a:extLst>
          </p:cNvPr>
          <p:cNvSpPr/>
          <p:nvPr/>
        </p:nvSpPr>
        <p:spPr>
          <a:xfrm>
            <a:off x="853304" y="3794103"/>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44" name="Graphic 143">
            <a:extLst>
              <a:ext uri="{FF2B5EF4-FFF2-40B4-BE49-F238E27FC236}">
                <a16:creationId xmlns:a16="http://schemas.microsoft.com/office/drawing/2014/main" id="{B66EF857-DAC1-4693-8ADB-F9D93F4FACF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202" y="3906667"/>
            <a:ext cx="254768" cy="295437"/>
          </a:xfrm>
          <a:prstGeom prst="rect">
            <a:avLst/>
          </a:prstGeom>
        </p:spPr>
      </p:pic>
      <p:pic>
        <p:nvPicPr>
          <p:cNvPr id="145" name="!!MatThu1a">
            <a:hlinkClick r:id="rId12" action="ppaction://hlinksldjump"/>
            <a:extLst>
              <a:ext uri="{FF2B5EF4-FFF2-40B4-BE49-F238E27FC236}">
                <a16:creationId xmlns:a16="http://schemas.microsoft.com/office/drawing/2014/main" id="{D91C1DFE-104B-4C42-B303-F797BEC9828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2951" y="3953522"/>
            <a:ext cx="310064" cy="201728"/>
          </a:xfrm>
          <a:prstGeom prst="rect">
            <a:avLst/>
          </a:prstGeom>
        </p:spPr>
      </p:pic>
      <p:sp>
        <p:nvSpPr>
          <p:cNvPr id="146" name="!!MatThu1">
            <a:extLst>
              <a:ext uri="{FF2B5EF4-FFF2-40B4-BE49-F238E27FC236}">
                <a16:creationId xmlns:a16="http://schemas.microsoft.com/office/drawing/2014/main" id="{A3B1B0E2-736F-4FE2-9DF4-B62E45A9A20E}"/>
              </a:ext>
            </a:extLst>
          </p:cNvPr>
          <p:cNvSpPr/>
          <p:nvPr/>
        </p:nvSpPr>
        <p:spPr>
          <a:xfrm>
            <a:off x="853304" y="3033385"/>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47" name="Graphic 146">
            <a:extLst>
              <a:ext uri="{FF2B5EF4-FFF2-40B4-BE49-F238E27FC236}">
                <a16:creationId xmlns:a16="http://schemas.microsoft.com/office/drawing/2014/main" id="{54B70B13-66CB-4E0D-9307-4992919E6AD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202" y="3145949"/>
            <a:ext cx="254768" cy="295437"/>
          </a:xfrm>
          <a:prstGeom prst="rect">
            <a:avLst/>
          </a:prstGeom>
        </p:spPr>
      </p:pic>
      <p:pic>
        <p:nvPicPr>
          <p:cNvPr id="148" name="!!MatThu1a">
            <a:hlinkClick r:id="rId13" action="ppaction://hlinksldjump"/>
            <a:extLst>
              <a:ext uri="{FF2B5EF4-FFF2-40B4-BE49-F238E27FC236}">
                <a16:creationId xmlns:a16="http://schemas.microsoft.com/office/drawing/2014/main" id="{8BD5F47D-C2C3-46F3-AC14-E62A4807A5C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2951" y="3192804"/>
            <a:ext cx="310064" cy="201728"/>
          </a:xfrm>
          <a:prstGeom prst="rect">
            <a:avLst/>
          </a:prstGeom>
        </p:spPr>
      </p:pic>
      <p:sp>
        <p:nvSpPr>
          <p:cNvPr id="149" name="!!MatThu1">
            <a:extLst>
              <a:ext uri="{FF2B5EF4-FFF2-40B4-BE49-F238E27FC236}">
                <a16:creationId xmlns:a16="http://schemas.microsoft.com/office/drawing/2014/main" id="{C3960F29-9679-4175-9B34-026347A9CC93}"/>
              </a:ext>
            </a:extLst>
          </p:cNvPr>
          <p:cNvSpPr/>
          <p:nvPr/>
        </p:nvSpPr>
        <p:spPr>
          <a:xfrm>
            <a:off x="853304" y="2299984"/>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50" name="Graphic 149">
            <a:extLst>
              <a:ext uri="{FF2B5EF4-FFF2-40B4-BE49-F238E27FC236}">
                <a16:creationId xmlns:a16="http://schemas.microsoft.com/office/drawing/2014/main" id="{1030DB5F-DDB4-4CF8-99B7-F7B34C4EAE4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202" y="2412548"/>
            <a:ext cx="254768" cy="295437"/>
          </a:xfrm>
          <a:prstGeom prst="rect">
            <a:avLst/>
          </a:prstGeom>
        </p:spPr>
      </p:pic>
      <p:pic>
        <p:nvPicPr>
          <p:cNvPr id="151" name="!!MatThu1a">
            <a:hlinkClick r:id="rId14" action="ppaction://hlinksldjump"/>
            <a:extLst>
              <a:ext uri="{FF2B5EF4-FFF2-40B4-BE49-F238E27FC236}">
                <a16:creationId xmlns:a16="http://schemas.microsoft.com/office/drawing/2014/main" id="{CFAF447D-BB29-4642-867C-E970760CCA5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2951" y="2459403"/>
            <a:ext cx="310064" cy="201728"/>
          </a:xfrm>
          <a:prstGeom prst="rect">
            <a:avLst/>
          </a:prstGeom>
        </p:spPr>
      </p:pic>
      <p:sp>
        <p:nvSpPr>
          <p:cNvPr id="100" name="!!o6d">
            <a:extLst>
              <a:ext uri="{FF2B5EF4-FFF2-40B4-BE49-F238E27FC236}">
                <a16:creationId xmlns:a16="http://schemas.microsoft.com/office/drawing/2014/main" id="{5D60AA6F-C4C3-4178-A95C-93C745CA13FE}"/>
              </a:ext>
            </a:extLst>
          </p:cNvPr>
          <p:cNvSpPr/>
          <p:nvPr/>
        </p:nvSpPr>
        <p:spPr>
          <a:xfrm>
            <a:off x="5186091" y="5234243"/>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14" name="!!6d">
            <a:extLst>
              <a:ext uri="{FF2B5EF4-FFF2-40B4-BE49-F238E27FC236}">
                <a16:creationId xmlns:a16="http://schemas.microsoft.com/office/drawing/2014/main" id="{E1DD5BC0-8741-4818-896B-6C8355D3C1FC}"/>
              </a:ext>
            </a:extLst>
          </p:cNvPr>
          <p:cNvSpPr txBox="1"/>
          <p:nvPr/>
        </p:nvSpPr>
        <p:spPr>
          <a:xfrm>
            <a:off x="5291331" y="5283842"/>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
        <p:nvSpPr>
          <p:cNvPr id="135" name="!!MatThu1">
            <a:extLst>
              <a:ext uri="{FF2B5EF4-FFF2-40B4-BE49-F238E27FC236}">
                <a16:creationId xmlns:a16="http://schemas.microsoft.com/office/drawing/2014/main" id="{AADCC31D-3A57-4FC3-8711-A84E111F24C2}"/>
              </a:ext>
            </a:extLst>
          </p:cNvPr>
          <p:cNvSpPr/>
          <p:nvPr/>
        </p:nvSpPr>
        <p:spPr>
          <a:xfrm>
            <a:off x="844929" y="5351456"/>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36"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7827" y="5464020"/>
            <a:ext cx="254768" cy="295437"/>
          </a:xfrm>
          <a:prstGeom prst="rect">
            <a:avLst/>
          </a:prstGeom>
        </p:spPr>
      </p:pic>
      <p:pic>
        <p:nvPicPr>
          <p:cNvPr id="152" name="!!MatThu1a">
            <a:hlinkClick r:id="rId15"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4575" y="5510875"/>
            <a:ext cx="310064" cy="201728"/>
          </a:xfrm>
          <a:prstGeom prst="rect">
            <a:avLst/>
          </a:prstGeom>
        </p:spPr>
      </p:pic>
      <p:sp>
        <p:nvSpPr>
          <p:cNvPr id="156" name="!!o6e">
            <a:extLst>
              <a:ext uri="{FF2B5EF4-FFF2-40B4-BE49-F238E27FC236}">
                <a16:creationId xmlns:a16="http://schemas.microsoft.com/office/drawing/2014/main" id="{8393C699-A172-430D-A5F9-804AEBDA96E1}"/>
              </a:ext>
            </a:extLst>
          </p:cNvPr>
          <p:cNvSpPr/>
          <p:nvPr/>
        </p:nvSpPr>
        <p:spPr>
          <a:xfrm>
            <a:off x="5191078" y="6024635"/>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60" name="!!o6f">
            <a:extLst>
              <a:ext uri="{FF2B5EF4-FFF2-40B4-BE49-F238E27FC236}">
                <a16:creationId xmlns:a16="http://schemas.microsoft.com/office/drawing/2014/main" id="{BD5138D8-D48C-4B2B-810C-A7390309513B}"/>
              </a:ext>
            </a:extLst>
          </p:cNvPr>
          <p:cNvSpPr/>
          <p:nvPr/>
        </p:nvSpPr>
        <p:spPr>
          <a:xfrm>
            <a:off x="4414876" y="6002693"/>
            <a:ext cx="685497"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63" name="!!6e">
            <a:extLst>
              <a:ext uri="{FF2B5EF4-FFF2-40B4-BE49-F238E27FC236}">
                <a16:creationId xmlns:a16="http://schemas.microsoft.com/office/drawing/2014/main" id="{FD8EAF7B-1976-4595-9D26-91DEBA7DF582}"/>
              </a:ext>
            </a:extLst>
          </p:cNvPr>
          <p:cNvSpPr txBox="1"/>
          <p:nvPr/>
        </p:nvSpPr>
        <p:spPr>
          <a:xfrm>
            <a:off x="5294757" y="6074235"/>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164" name="!!6f">
            <a:extLst>
              <a:ext uri="{FF2B5EF4-FFF2-40B4-BE49-F238E27FC236}">
                <a16:creationId xmlns:a16="http://schemas.microsoft.com/office/drawing/2014/main" id="{718678B9-2AE5-405F-86C5-1897ADA8872B}"/>
              </a:ext>
            </a:extLst>
          </p:cNvPr>
          <p:cNvSpPr txBox="1"/>
          <p:nvPr/>
        </p:nvSpPr>
        <p:spPr>
          <a:xfrm>
            <a:off x="4563312" y="6083133"/>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k</a:t>
            </a:r>
          </a:p>
        </p:txBody>
      </p:sp>
      <p:sp>
        <p:nvSpPr>
          <p:cNvPr id="169" name="!!MatThu1">
            <a:extLst>
              <a:ext uri="{FF2B5EF4-FFF2-40B4-BE49-F238E27FC236}">
                <a16:creationId xmlns:a16="http://schemas.microsoft.com/office/drawing/2014/main" id="{AADCC31D-3A57-4FC3-8711-A84E111F24C2}"/>
              </a:ext>
            </a:extLst>
          </p:cNvPr>
          <p:cNvSpPr/>
          <p:nvPr/>
        </p:nvSpPr>
        <p:spPr>
          <a:xfrm>
            <a:off x="853304" y="6134737"/>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70"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202" y="6247301"/>
            <a:ext cx="254768" cy="295437"/>
          </a:xfrm>
          <a:prstGeom prst="rect">
            <a:avLst/>
          </a:prstGeom>
        </p:spPr>
      </p:pic>
      <p:pic>
        <p:nvPicPr>
          <p:cNvPr id="171" name="!!MatThu1a">
            <a:hlinkClick r:id="rId16"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2951" y="6294156"/>
            <a:ext cx="310064" cy="201728"/>
          </a:xfrm>
          <a:prstGeom prst="rect">
            <a:avLst/>
          </a:prstGeom>
        </p:spPr>
      </p:pic>
      <p:sp>
        <p:nvSpPr>
          <p:cNvPr id="195" name="!!o4a">
            <a:extLst>
              <a:ext uri="{FF2B5EF4-FFF2-40B4-BE49-F238E27FC236}">
                <a16:creationId xmlns:a16="http://schemas.microsoft.com/office/drawing/2014/main" id="{5130F1CE-E750-4481-B48D-4EE16F021D85}"/>
              </a:ext>
            </a:extLst>
          </p:cNvPr>
          <p:cNvSpPr/>
          <p:nvPr/>
        </p:nvSpPr>
        <p:spPr>
          <a:xfrm>
            <a:off x="6746227" y="2987149"/>
            <a:ext cx="683822" cy="68044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96" name="!!4a">
            <a:extLst>
              <a:ext uri="{FF2B5EF4-FFF2-40B4-BE49-F238E27FC236}">
                <a16:creationId xmlns:a16="http://schemas.microsoft.com/office/drawing/2014/main" id="{45C80C97-0521-4C37-9622-9F2872ED57D7}"/>
              </a:ext>
            </a:extLst>
          </p:cNvPr>
          <p:cNvSpPr txBox="1"/>
          <p:nvPr/>
        </p:nvSpPr>
        <p:spPr>
          <a:xfrm>
            <a:off x="6836132" y="3005115"/>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203" name="!!o6a">
            <a:extLst>
              <a:ext uri="{FF2B5EF4-FFF2-40B4-BE49-F238E27FC236}">
                <a16:creationId xmlns:a16="http://schemas.microsoft.com/office/drawing/2014/main" id="{FF4C83EB-3167-4E4A-A69D-118722699811}"/>
              </a:ext>
            </a:extLst>
          </p:cNvPr>
          <p:cNvSpPr/>
          <p:nvPr/>
        </p:nvSpPr>
        <p:spPr>
          <a:xfrm>
            <a:off x="5945908" y="6013746"/>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04" name="!!6a">
            <a:extLst>
              <a:ext uri="{FF2B5EF4-FFF2-40B4-BE49-F238E27FC236}">
                <a16:creationId xmlns:a16="http://schemas.microsoft.com/office/drawing/2014/main" id="{44BB4971-F9DB-44A8-9470-87DD42F9005E}"/>
              </a:ext>
            </a:extLst>
          </p:cNvPr>
          <p:cNvSpPr txBox="1"/>
          <p:nvPr/>
        </p:nvSpPr>
        <p:spPr>
          <a:xfrm>
            <a:off x="6079110" y="6065816"/>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i</a:t>
            </a:r>
          </a:p>
        </p:txBody>
      </p:sp>
      <p:sp>
        <p:nvSpPr>
          <p:cNvPr id="205" name="!!o6b">
            <a:extLst>
              <a:ext uri="{FF2B5EF4-FFF2-40B4-BE49-F238E27FC236}">
                <a16:creationId xmlns:a16="http://schemas.microsoft.com/office/drawing/2014/main" id="{EE29FB25-2E39-4408-8350-C5AF3CCE47E8}"/>
              </a:ext>
            </a:extLst>
          </p:cNvPr>
          <p:cNvSpPr/>
          <p:nvPr/>
        </p:nvSpPr>
        <p:spPr>
          <a:xfrm>
            <a:off x="3657157" y="5218198"/>
            <a:ext cx="689794"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06" name="!!6b">
            <a:extLst>
              <a:ext uri="{FF2B5EF4-FFF2-40B4-BE49-F238E27FC236}">
                <a16:creationId xmlns:a16="http://schemas.microsoft.com/office/drawing/2014/main" id="{5FF2194D-BE2B-4907-86C6-A1AC1C9E5EC9}"/>
              </a:ext>
            </a:extLst>
          </p:cNvPr>
          <p:cNvSpPr txBox="1"/>
          <p:nvPr/>
        </p:nvSpPr>
        <p:spPr>
          <a:xfrm>
            <a:off x="3765705" y="5282636"/>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235" name="!!o6b">
            <a:extLst>
              <a:ext uri="{FF2B5EF4-FFF2-40B4-BE49-F238E27FC236}">
                <a16:creationId xmlns:a16="http://schemas.microsoft.com/office/drawing/2014/main" id="{EE29FB25-2E39-4408-8350-C5AF3CCE47E8}"/>
              </a:ext>
            </a:extLst>
          </p:cNvPr>
          <p:cNvSpPr/>
          <p:nvPr/>
        </p:nvSpPr>
        <p:spPr>
          <a:xfrm>
            <a:off x="5195237" y="3735176"/>
            <a:ext cx="694041" cy="683822"/>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42" name="!!6b">
            <a:extLst>
              <a:ext uri="{FF2B5EF4-FFF2-40B4-BE49-F238E27FC236}">
                <a16:creationId xmlns:a16="http://schemas.microsoft.com/office/drawing/2014/main" id="{5FF2194D-BE2B-4907-86C6-A1AC1C9E5EC9}"/>
              </a:ext>
            </a:extLst>
          </p:cNvPr>
          <p:cNvSpPr txBox="1"/>
          <p:nvPr/>
        </p:nvSpPr>
        <p:spPr>
          <a:xfrm>
            <a:off x="5304924" y="378477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p</a:t>
            </a:r>
          </a:p>
        </p:txBody>
      </p:sp>
      <p:sp>
        <p:nvSpPr>
          <p:cNvPr id="249" name="!!o6b">
            <a:extLst>
              <a:ext uri="{FF2B5EF4-FFF2-40B4-BE49-F238E27FC236}">
                <a16:creationId xmlns:a16="http://schemas.microsoft.com/office/drawing/2014/main" id="{EE29FB25-2E39-4408-8350-C5AF3CCE47E8}"/>
              </a:ext>
            </a:extLst>
          </p:cNvPr>
          <p:cNvSpPr/>
          <p:nvPr/>
        </p:nvSpPr>
        <p:spPr>
          <a:xfrm>
            <a:off x="7506555" y="3755334"/>
            <a:ext cx="683822" cy="66931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50" name="!!o6c">
            <a:extLst>
              <a:ext uri="{FF2B5EF4-FFF2-40B4-BE49-F238E27FC236}">
                <a16:creationId xmlns:a16="http://schemas.microsoft.com/office/drawing/2014/main" id="{39C470D0-E8A7-4E3F-A266-CF08932EC1F5}"/>
              </a:ext>
            </a:extLst>
          </p:cNvPr>
          <p:cNvSpPr/>
          <p:nvPr/>
        </p:nvSpPr>
        <p:spPr>
          <a:xfrm>
            <a:off x="8269908" y="3741483"/>
            <a:ext cx="674413"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51" name="!!6c">
            <a:extLst>
              <a:ext uri="{FF2B5EF4-FFF2-40B4-BE49-F238E27FC236}">
                <a16:creationId xmlns:a16="http://schemas.microsoft.com/office/drawing/2014/main" id="{46798CD4-5576-4B38-B7D4-CA6AF9A50B7A}"/>
              </a:ext>
            </a:extLst>
          </p:cNvPr>
          <p:cNvSpPr txBox="1"/>
          <p:nvPr/>
        </p:nvSpPr>
        <p:spPr>
          <a:xfrm>
            <a:off x="8326620" y="3804934"/>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252" name="!!6b">
            <a:extLst>
              <a:ext uri="{FF2B5EF4-FFF2-40B4-BE49-F238E27FC236}">
                <a16:creationId xmlns:a16="http://schemas.microsoft.com/office/drawing/2014/main" id="{5FF2194D-BE2B-4907-86C6-A1AC1C9E5EC9}"/>
              </a:ext>
            </a:extLst>
          </p:cNvPr>
          <p:cNvSpPr txBox="1"/>
          <p:nvPr/>
        </p:nvSpPr>
        <p:spPr>
          <a:xfrm>
            <a:off x="7563063" y="3804934"/>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177" name="!!o6b">
            <a:extLst>
              <a:ext uri="{FF2B5EF4-FFF2-40B4-BE49-F238E27FC236}">
                <a16:creationId xmlns:a16="http://schemas.microsoft.com/office/drawing/2014/main" id="{EE29FB25-2E39-4408-8350-C5AF3CCE47E8}"/>
              </a:ext>
            </a:extLst>
          </p:cNvPr>
          <p:cNvSpPr/>
          <p:nvPr/>
        </p:nvSpPr>
        <p:spPr>
          <a:xfrm>
            <a:off x="4432244" y="5223273"/>
            <a:ext cx="683822" cy="67501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78" name="!!6b">
            <a:extLst>
              <a:ext uri="{FF2B5EF4-FFF2-40B4-BE49-F238E27FC236}">
                <a16:creationId xmlns:a16="http://schemas.microsoft.com/office/drawing/2014/main" id="{5FF2194D-BE2B-4907-86C6-A1AC1C9E5EC9}"/>
              </a:ext>
            </a:extLst>
          </p:cNvPr>
          <p:cNvSpPr txBox="1"/>
          <p:nvPr/>
        </p:nvSpPr>
        <p:spPr>
          <a:xfrm>
            <a:off x="4565073" y="5264063"/>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123" name="!!o3g">
            <a:extLst>
              <a:ext uri="{FF2B5EF4-FFF2-40B4-BE49-F238E27FC236}">
                <a16:creationId xmlns:a16="http://schemas.microsoft.com/office/drawing/2014/main" id="{AF1F081E-A220-4762-9AB4-D4980F2967F4}"/>
              </a:ext>
            </a:extLst>
          </p:cNvPr>
          <p:cNvSpPr/>
          <p:nvPr/>
        </p:nvSpPr>
        <p:spPr>
          <a:xfrm>
            <a:off x="4463665" y="2208208"/>
            <a:ext cx="683822" cy="70125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30" name="!!3g">
            <a:extLst>
              <a:ext uri="{FF2B5EF4-FFF2-40B4-BE49-F238E27FC236}">
                <a16:creationId xmlns:a16="http://schemas.microsoft.com/office/drawing/2014/main" id="{85635BD7-087E-4F1A-95B1-E4E076C8BD3B}"/>
              </a:ext>
            </a:extLst>
          </p:cNvPr>
          <p:cNvSpPr txBox="1"/>
          <p:nvPr/>
        </p:nvSpPr>
        <p:spPr>
          <a:xfrm>
            <a:off x="4574878" y="2243011"/>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p</a:t>
            </a:r>
          </a:p>
        </p:txBody>
      </p:sp>
      <p:sp>
        <p:nvSpPr>
          <p:cNvPr id="179" name="!!o6e">
            <a:extLst>
              <a:ext uri="{FF2B5EF4-FFF2-40B4-BE49-F238E27FC236}">
                <a16:creationId xmlns:a16="http://schemas.microsoft.com/office/drawing/2014/main" id="{8393C699-A172-430D-A5F9-804AEBDA96E1}"/>
              </a:ext>
            </a:extLst>
          </p:cNvPr>
          <p:cNvSpPr/>
          <p:nvPr/>
        </p:nvSpPr>
        <p:spPr>
          <a:xfrm>
            <a:off x="4432244" y="4456945"/>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80" name="!!6e">
            <a:extLst>
              <a:ext uri="{FF2B5EF4-FFF2-40B4-BE49-F238E27FC236}">
                <a16:creationId xmlns:a16="http://schemas.microsoft.com/office/drawing/2014/main" id="{FD8EAF7B-1976-4595-9D26-91DEBA7DF582}"/>
              </a:ext>
            </a:extLst>
          </p:cNvPr>
          <p:cNvSpPr txBox="1"/>
          <p:nvPr/>
        </p:nvSpPr>
        <p:spPr>
          <a:xfrm>
            <a:off x="4550433" y="4506546"/>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223" name="!!o6a">
            <a:extLst>
              <a:ext uri="{FF2B5EF4-FFF2-40B4-BE49-F238E27FC236}">
                <a16:creationId xmlns:a16="http://schemas.microsoft.com/office/drawing/2014/main" id="{FF4C83EB-3167-4E4A-A69D-118722699811}"/>
              </a:ext>
            </a:extLst>
          </p:cNvPr>
          <p:cNvSpPr/>
          <p:nvPr/>
        </p:nvSpPr>
        <p:spPr>
          <a:xfrm>
            <a:off x="4463665" y="2949229"/>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24" name="!!6a">
            <a:extLst>
              <a:ext uri="{FF2B5EF4-FFF2-40B4-BE49-F238E27FC236}">
                <a16:creationId xmlns:a16="http://schemas.microsoft.com/office/drawing/2014/main" id="{44BB4971-F9DB-44A8-9470-87DD42F9005E}"/>
              </a:ext>
            </a:extLst>
          </p:cNvPr>
          <p:cNvSpPr txBox="1"/>
          <p:nvPr/>
        </p:nvSpPr>
        <p:spPr>
          <a:xfrm>
            <a:off x="4579619" y="3002983"/>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l</a:t>
            </a:r>
          </a:p>
        </p:txBody>
      </p:sp>
      <p:sp>
        <p:nvSpPr>
          <p:cNvPr id="20" name="!!o4a">
            <a:extLst>
              <a:ext uri="{FF2B5EF4-FFF2-40B4-BE49-F238E27FC236}">
                <a16:creationId xmlns:a16="http://schemas.microsoft.com/office/drawing/2014/main" id="{FDA18E49-376E-C843-9810-58CB0725AFE3}"/>
              </a:ext>
            </a:extLst>
          </p:cNvPr>
          <p:cNvSpPr/>
          <p:nvPr/>
        </p:nvSpPr>
        <p:spPr>
          <a:xfrm>
            <a:off x="7553957" y="2992306"/>
            <a:ext cx="683822" cy="68044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1" name="!!4a">
            <a:extLst>
              <a:ext uri="{FF2B5EF4-FFF2-40B4-BE49-F238E27FC236}">
                <a16:creationId xmlns:a16="http://schemas.microsoft.com/office/drawing/2014/main" id="{B3F3B303-0CBF-E831-450E-DA557CB93FC2}"/>
              </a:ext>
            </a:extLst>
          </p:cNvPr>
          <p:cNvSpPr txBox="1"/>
          <p:nvPr/>
        </p:nvSpPr>
        <p:spPr>
          <a:xfrm>
            <a:off x="7652601" y="3019291"/>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6" name="!!o4c">
            <a:extLst>
              <a:ext uri="{FF2B5EF4-FFF2-40B4-BE49-F238E27FC236}">
                <a16:creationId xmlns:a16="http://schemas.microsoft.com/office/drawing/2014/main" id="{5B57CD5D-E9BB-991D-4DCC-94B67DB250E8}"/>
              </a:ext>
            </a:extLst>
          </p:cNvPr>
          <p:cNvSpPr/>
          <p:nvPr/>
        </p:nvSpPr>
        <p:spPr>
          <a:xfrm>
            <a:off x="7475674" y="764837"/>
            <a:ext cx="683822" cy="68615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7" name="!!4c">
            <a:extLst>
              <a:ext uri="{FF2B5EF4-FFF2-40B4-BE49-F238E27FC236}">
                <a16:creationId xmlns:a16="http://schemas.microsoft.com/office/drawing/2014/main" id="{78F7BFD9-71F5-7A9F-3978-67A575B63877}"/>
              </a:ext>
            </a:extLst>
          </p:cNvPr>
          <p:cNvSpPr txBox="1"/>
          <p:nvPr/>
        </p:nvSpPr>
        <p:spPr>
          <a:xfrm>
            <a:off x="7573218" y="820443"/>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
        <p:nvSpPr>
          <p:cNvPr id="8" name="!!o3g">
            <a:extLst>
              <a:ext uri="{FF2B5EF4-FFF2-40B4-BE49-F238E27FC236}">
                <a16:creationId xmlns:a16="http://schemas.microsoft.com/office/drawing/2014/main" id="{D8C281CA-3791-571C-B011-ED87C78B4A0E}"/>
              </a:ext>
            </a:extLst>
          </p:cNvPr>
          <p:cNvSpPr/>
          <p:nvPr/>
        </p:nvSpPr>
        <p:spPr>
          <a:xfrm>
            <a:off x="4466153" y="1477584"/>
            <a:ext cx="683822" cy="70951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9" name="!!3g">
            <a:extLst>
              <a:ext uri="{FF2B5EF4-FFF2-40B4-BE49-F238E27FC236}">
                <a16:creationId xmlns:a16="http://schemas.microsoft.com/office/drawing/2014/main" id="{91C6408E-7E4D-00CC-AD60-5C981D197A96}"/>
              </a:ext>
            </a:extLst>
          </p:cNvPr>
          <p:cNvSpPr txBox="1"/>
          <p:nvPr/>
        </p:nvSpPr>
        <p:spPr>
          <a:xfrm>
            <a:off x="4569736" y="1549406"/>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60" name="!!o3g">
            <a:extLst>
              <a:ext uri="{FF2B5EF4-FFF2-40B4-BE49-F238E27FC236}">
                <a16:creationId xmlns:a16="http://schemas.microsoft.com/office/drawing/2014/main" id="{03681E22-AE0F-276E-4957-3BE31A231246}"/>
              </a:ext>
            </a:extLst>
          </p:cNvPr>
          <p:cNvSpPr/>
          <p:nvPr/>
        </p:nvSpPr>
        <p:spPr>
          <a:xfrm>
            <a:off x="5972921" y="2245111"/>
            <a:ext cx="683822" cy="70125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61" name="!!3g">
            <a:extLst>
              <a:ext uri="{FF2B5EF4-FFF2-40B4-BE49-F238E27FC236}">
                <a16:creationId xmlns:a16="http://schemas.microsoft.com/office/drawing/2014/main" id="{B9BE4BC7-CA42-CFE4-5955-553FBFE3BD95}"/>
              </a:ext>
            </a:extLst>
          </p:cNvPr>
          <p:cNvSpPr txBox="1"/>
          <p:nvPr/>
        </p:nvSpPr>
        <p:spPr>
          <a:xfrm>
            <a:off x="6092437" y="2252371"/>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e</a:t>
            </a:r>
          </a:p>
        </p:txBody>
      </p:sp>
      <p:sp>
        <p:nvSpPr>
          <p:cNvPr id="22" name="!!o6e">
            <a:extLst>
              <a:ext uri="{FF2B5EF4-FFF2-40B4-BE49-F238E27FC236}">
                <a16:creationId xmlns:a16="http://schemas.microsoft.com/office/drawing/2014/main" id="{91BD9721-E50E-B3E8-196D-D4F847D58328}"/>
              </a:ext>
            </a:extLst>
          </p:cNvPr>
          <p:cNvSpPr/>
          <p:nvPr/>
        </p:nvSpPr>
        <p:spPr>
          <a:xfrm>
            <a:off x="6715063" y="6008692"/>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5" name="!!6e">
            <a:extLst>
              <a:ext uri="{FF2B5EF4-FFF2-40B4-BE49-F238E27FC236}">
                <a16:creationId xmlns:a16="http://schemas.microsoft.com/office/drawing/2014/main" id="{5080AE64-B3CA-815B-CC3F-B5D5BFF48B65}"/>
              </a:ext>
            </a:extLst>
          </p:cNvPr>
          <p:cNvSpPr txBox="1"/>
          <p:nvPr/>
        </p:nvSpPr>
        <p:spPr>
          <a:xfrm>
            <a:off x="6818742" y="6058292"/>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q</a:t>
            </a:r>
          </a:p>
        </p:txBody>
      </p:sp>
      <p:sp>
        <p:nvSpPr>
          <p:cNvPr id="45" name="!!o3g">
            <a:extLst>
              <a:ext uri="{FF2B5EF4-FFF2-40B4-BE49-F238E27FC236}">
                <a16:creationId xmlns:a16="http://schemas.microsoft.com/office/drawing/2014/main" id="{F2B4103C-812C-59AD-CF5F-33056C0A487E}"/>
              </a:ext>
            </a:extLst>
          </p:cNvPr>
          <p:cNvSpPr/>
          <p:nvPr/>
        </p:nvSpPr>
        <p:spPr>
          <a:xfrm>
            <a:off x="3684775" y="1483955"/>
            <a:ext cx="683822" cy="66575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46" name="!!3g">
            <a:extLst>
              <a:ext uri="{FF2B5EF4-FFF2-40B4-BE49-F238E27FC236}">
                <a16:creationId xmlns:a16="http://schemas.microsoft.com/office/drawing/2014/main" id="{48DF28C8-A308-F03D-9699-540E3A57C0B9}"/>
              </a:ext>
            </a:extLst>
          </p:cNvPr>
          <p:cNvSpPr txBox="1"/>
          <p:nvPr/>
        </p:nvSpPr>
        <p:spPr>
          <a:xfrm>
            <a:off x="3795661" y="1525653"/>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p</a:t>
            </a:r>
          </a:p>
        </p:txBody>
      </p:sp>
      <p:sp>
        <p:nvSpPr>
          <p:cNvPr id="66" name="!!o6b">
            <a:extLst>
              <a:ext uri="{FF2B5EF4-FFF2-40B4-BE49-F238E27FC236}">
                <a16:creationId xmlns:a16="http://schemas.microsoft.com/office/drawing/2014/main" id="{71FC087F-A0CD-6F82-E701-5F93F7697C32}"/>
              </a:ext>
            </a:extLst>
          </p:cNvPr>
          <p:cNvSpPr/>
          <p:nvPr/>
        </p:nvSpPr>
        <p:spPr>
          <a:xfrm>
            <a:off x="5979045" y="3743244"/>
            <a:ext cx="683822" cy="66931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67" name="!!o6c">
            <a:extLst>
              <a:ext uri="{FF2B5EF4-FFF2-40B4-BE49-F238E27FC236}">
                <a16:creationId xmlns:a16="http://schemas.microsoft.com/office/drawing/2014/main" id="{CCB32FA6-02A5-2C48-3FCE-68F17F1EA296}"/>
              </a:ext>
            </a:extLst>
          </p:cNvPr>
          <p:cNvSpPr/>
          <p:nvPr/>
        </p:nvSpPr>
        <p:spPr>
          <a:xfrm>
            <a:off x="6724473" y="3729393"/>
            <a:ext cx="674413"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68" name="!!6c">
            <a:extLst>
              <a:ext uri="{FF2B5EF4-FFF2-40B4-BE49-F238E27FC236}">
                <a16:creationId xmlns:a16="http://schemas.microsoft.com/office/drawing/2014/main" id="{B3A5FA4A-5C9B-2127-CA28-A0D4875AA1D9}"/>
              </a:ext>
            </a:extLst>
          </p:cNvPr>
          <p:cNvSpPr txBox="1"/>
          <p:nvPr/>
        </p:nvSpPr>
        <p:spPr>
          <a:xfrm>
            <a:off x="6817036" y="3792845"/>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69" name="!!6b">
            <a:extLst>
              <a:ext uri="{FF2B5EF4-FFF2-40B4-BE49-F238E27FC236}">
                <a16:creationId xmlns:a16="http://schemas.microsoft.com/office/drawing/2014/main" id="{EF1801CC-FEA8-D09E-3869-72D88EEF6F60}"/>
              </a:ext>
            </a:extLst>
          </p:cNvPr>
          <p:cNvSpPr txBox="1"/>
          <p:nvPr/>
        </p:nvSpPr>
        <p:spPr>
          <a:xfrm>
            <a:off x="6053478" y="3792845"/>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33" name="!!o3g">
            <a:extLst>
              <a:ext uri="{FF2B5EF4-FFF2-40B4-BE49-F238E27FC236}">
                <a16:creationId xmlns:a16="http://schemas.microsoft.com/office/drawing/2014/main" id="{274D4CD0-E70B-CE1A-C849-FC27D0BAE0D2}"/>
              </a:ext>
            </a:extLst>
          </p:cNvPr>
          <p:cNvSpPr/>
          <p:nvPr/>
        </p:nvSpPr>
        <p:spPr>
          <a:xfrm>
            <a:off x="5964693" y="1501952"/>
            <a:ext cx="683822" cy="66575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36" name="!!3g">
            <a:extLst>
              <a:ext uri="{FF2B5EF4-FFF2-40B4-BE49-F238E27FC236}">
                <a16:creationId xmlns:a16="http://schemas.microsoft.com/office/drawing/2014/main" id="{22905C85-96C1-E0A2-DC8D-702BD530F6FB}"/>
              </a:ext>
            </a:extLst>
          </p:cNvPr>
          <p:cNvSpPr txBox="1"/>
          <p:nvPr/>
        </p:nvSpPr>
        <p:spPr>
          <a:xfrm>
            <a:off x="6069446" y="154584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i</a:t>
            </a:r>
          </a:p>
        </p:txBody>
      </p:sp>
      <p:sp>
        <p:nvSpPr>
          <p:cNvPr id="53" name="!!o4a">
            <a:extLst>
              <a:ext uri="{FF2B5EF4-FFF2-40B4-BE49-F238E27FC236}">
                <a16:creationId xmlns:a16="http://schemas.microsoft.com/office/drawing/2014/main" id="{160F8EF5-F792-1629-84AD-1F16B01CBB06}"/>
              </a:ext>
            </a:extLst>
          </p:cNvPr>
          <p:cNvSpPr/>
          <p:nvPr/>
        </p:nvSpPr>
        <p:spPr>
          <a:xfrm>
            <a:off x="5958208" y="2987149"/>
            <a:ext cx="683822" cy="68044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54" name="!!4a">
            <a:extLst>
              <a:ext uri="{FF2B5EF4-FFF2-40B4-BE49-F238E27FC236}">
                <a16:creationId xmlns:a16="http://schemas.microsoft.com/office/drawing/2014/main" id="{90F2FCB3-BD60-1599-3F76-94B55EA8C3D7}"/>
              </a:ext>
            </a:extLst>
          </p:cNvPr>
          <p:cNvSpPr txBox="1"/>
          <p:nvPr/>
        </p:nvSpPr>
        <p:spPr>
          <a:xfrm>
            <a:off x="6048113" y="3005115"/>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101" name="!!o6a">
            <a:extLst>
              <a:ext uri="{FF2B5EF4-FFF2-40B4-BE49-F238E27FC236}">
                <a16:creationId xmlns:a16="http://schemas.microsoft.com/office/drawing/2014/main" id="{5BB4D2BA-C434-B42A-24DE-30BEE4E08D57}"/>
              </a:ext>
            </a:extLst>
          </p:cNvPr>
          <p:cNvSpPr/>
          <p:nvPr/>
        </p:nvSpPr>
        <p:spPr>
          <a:xfrm>
            <a:off x="7475264" y="5997283"/>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02" name="!!6a">
            <a:extLst>
              <a:ext uri="{FF2B5EF4-FFF2-40B4-BE49-F238E27FC236}">
                <a16:creationId xmlns:a16="http://schemas.microsoft.com/office/drawing/2014/main" id="{809D4C70-1681-0A55-179E-611E5E779640}"/>
              </a:ext>
            </a:extLst>
          </p:cNvPr>
          <p:cNvSpPr txBox="1"/>
          <p:nvPr/>
        </p:nvSpPr>
        <p:spPr>
          <a:xfrm>
            <a:off x="7608466" y="6049353"/>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103" name="!!o6e">
            <a:extLst>
              <a:ext uri="{FF2B5EF4-FFF2-40B4-BE49-F238E27FC236}">
                <a16:creationId xmlns:a16="http://schemas.microsoft.com/office/drawing/2014/main" id="{D50CA822-6F89-0743-9F9A-AAA04302D12A}"/>
              </a:ext>
            </a:extLst>
          </p:cNvPr>
          <p:cNvSpPr/>
          <p:nvPr/>
        </p:nvSpPr>
        <p:spPr>
          <a:xfrm>
            <a:off x="8244420" y="5992229"/>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04" name="!!6e">
            <a:extLst>
              <a:ext uri="{FF2B5EF4-FFF2-40B4-BE49-F238E27FC236}">
                <a16:creationId xmlns:a16="http://schemas.microsoft.com/office/drawing/2014/main" id="{A5D45373-5FAB-E3CD-E7A1-587EFEE2DB41}"/>
              </a:ext>
            </a:extLst>
          </p:cNvPr>
          <p:cNvSpPr txBox="1"/>
          <p:nvPr/>
        </p:nvSpPr>
        <p:spPr>
          <a:xfrm>
            <a:off x="8348099" y="6041830"/>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17" name="!!o6b">
            <a:extLst>
              <a:ext uri="{FF2B5EF4-FFF2-40B4-BE49-F238E27FC236}">
                <a16:creationId xmlns:a16="http://schemas.microsoft.com/office/drawing/2014/main" id="{34556662-D4A1-1319-AF81-1853629FB9A3}"/>
              </a:ext>
            </a:extLst>
          </p:cNvPr>
          <p:cNvSpPr/>
          <p:nvPr/>
        </p:nvSpPr>
        <p:spPr>
          <a:xfrm>
            <a:off x="6707895" y="5224685"/>
            <a:ext cx="689794"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8" name="!!6b">
            <a:extLst>
              <a:ext uri="{FF2B5EF4-FFF2-40B4-BE49-F238E27FC236}">
                <a16:creationId xmlns:a16="http://schemas.microsoft.com/office/drawing/2014/main" id="{3672183B-8A5F-6791-81E6-0E7361F6A134}"/>
              </a:ext>
            </a:extLst>
          </p:cNvPr>
          <p:cNvSpPr txBox="1"/>
          <p:nvPr/>
        </p:nvSpPr>
        <p:spPr>
          <a:xfrm>
            <a:off x="6822880" y="5275300"/>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28" name="!!o6b">
            <a:extLst>
              <a:ext uri="{FF2B5EF4-FFF2-40B4-BE49-F238E27FC236}">
                <a16:creationId xmlns:a16="http://schemas.microsoft.com/office/drawing/2014/main" id="{815F68B7-CD77-FED7-AB6A-A04D4C75D821}"/>
              </a:ext>
            </a:extLst>
          </p:cNvPr>
          <p:cNvSpPr/>
          <p:nvPr/>
        </p:nvSpPr>
        <p:spPr>
          <a:xfrm>
            <a:off x="5960609" y="5233037"/>
            <a:ext cx="689794"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9" name="!!6b">
            <a:extLst>
              <a:ext uri="{FF2B5EF4-FFF2-40B4-BE49-F238E27FC236}">
                <a16:creationId xmlns:a16="http://schemas.microsoft.com/office/drawing/2014/main" id="{18BBD65A-67C2-C2F4-7635-6F624B0B8D79}"/>
              </a:ext>
            </a:extLst>
          </p:cNvPr>
          <p:cNvSpPr txBox="1"/>
          <p:nvPr/>
        </p:nvSpPr>
        <p:spPr>
          <a:xfrm>
            <a:off x="6075594" y="5283652"/>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12" name="!!o3g">
            <a:extLst>
              <a:ext uri="{FF2B5EF4-FFF2-40B4-BE49-F238E27FC236}">
                <a16:creationId xmlns:a16="http://schemas.microsoft.com/office/drawing/2014/main" id="{9B48C223-A2D6-0220-FE74-96983AE1858E}"/>
              </a:ext>
            </a:extLst>
          </p:cNvPr>
          <p:cNvSpPr/>
          <p:nvPr/>
        </p:nvSpPr>
        <p:spPr>
          <a:xfrm>
            <a:off x="6757487" y="2255203"/>
            <a:ext cx="683822" cy="70125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3" name="!!3g">
            <a:extLst>
              <a:ext uri="{FF2B5EF4-FFF2-40B4-BE49-F238E27FC236}">
                <a16:creationId xmlns:a16="http://schemas.microsoft.com/office/drawing/2014/main" id="{1BBC1717-58D9-12D5-2EFA-E492D9DDF930}"/>
              </a:ext>
            </a:extLst>
          </p:cNvPr>
          <p:cNvSpPr txBox="1"/>
          <p:nvPr/>
        </p:nvSpPr>
        <p:spPr>
          <a:xfrm>
            <a:off x="6836132" y="2299278"/>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q</a:t>
            </a:r>
          </a:p>
        </p:txBody>
      </p:sp>
      <p:sp>
        <p:nvSpPr>
          <p:cNvPr id="27" name="!!o3g">
            <a:extLst>
              <a:ext uri="{FF2B5EF4-FFF2-40B4-BE49-F238E27FC236}">
                <a16:creationId xmlns:a16="http://schemas.microsoft.com/office/drawing/2014/main" id="{C2E5F217-E862-BBEB-0DD5-D4A1A9D3FBA6}"/>
              </a:ext>
            </a:extLst>
          </p:cNvPr>
          <p:cNvSpPr/>
          <p:nvPr/>
        </p:nvSpPr>
        <p:spPr>
          <a:xfrm>
            <a:off x="7542054" y="2265296"/>
            <a:ext cx="683822" cy="70125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30" name="!!3g">
            <a:extLst>
              <a:ext uri="{FF2B5EF4-FFF2-40B4-BE49-F238E27FC236}">
                <a16:creationId xmlns:a16="http://schemas.microsoft.com/office/drawing/2014/main" id="{348F5581-1C89-A54E-D248-8B9E7B2979A7}"/>
              </a:ext>
            </a:extLst>
          </p:cNvPr>
          <p:cNvSpPr txBox="1"/>
          <p:nvPr/>
        </p:nvSpPr>
        <p:spPr>
          <a:xfrm>
            <a:off x="7661571" y="2272556"/>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34" name="!!o3g">
            <a:extLst>
              <a:ext uri="{FF2B5EF4-FFF2-40B4-BE49-F238E27FC236}">
                <a16:creationId xmlns:a16="http://schemas.microsoft.com/office/drawing/2014/main" id="{B420B0ED-8519-53DD-2E49-9B31F68B4845}"/>
              </a:ext>
            </a:extLst>
          </p:cNvPr>
          <p:cNvSpPr/>
          <p:nvPr/>
        </p:nvSpPr>
        <p:spPr>
          <a:xfrm>
            <a:off x="8326620" y="2275388"/>
            <a:ext cx="683822" cy="70125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35" name="!!3g">
            <a:extLst>
              <a:ext uri="{FF2B5EF4-FFF2-40B4-BE49-F238E27FC236}">
                <a16:creationId xmlns:a16="http://schemas.microsoft.com/office/drawing/2014/main" id="{5AAD26F2-9579-D143-7278-3FF2B963FA2E}"/>
              </a:ext>
            </a:extLst>
          </p:cNvPr>
          <p:cNvSpPr txBox="1"/>
          <p:nvPr/>
        </p:nvSpPr>
        <p:spPr>
          <a:xfrm>
            <a:off x="8446137" y="2282648"/>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37" name="!!o3g">
            <a:extLst>
              <a:ext uri="{FF2B5EF4-FFF2-40B4-BE49-F238E27FC236}">
                <a16:creationId xmlns:a16="http://schemas.microsoft.com/office/drawing/2014/main" id="{4AA6D9EC-4C91-D17D-172E-24A62E8EF139}"/>
              </a:ext>
            </a:extLst>
          </p:cNvPr>
          <p:cNvSpPr/>
          <p:nvPr/>
        </p:nvSpPr>
        <p:spPr>
          <a:xfrm>
            <a:off x="9137802" y="2284971"/>
            <a:ext cx="683822" cy="70125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38" name="!!3g">
            <a:extLst>
              <a:ext uri="{FF2B5EF4-FFF2-40B4-BE49-F238E27FC236}">
                <a16:creationId xmlns:a16="http://schemas.microsoft.com/office/drawing/2014/main" id="{3B1DCA79-0EDC-8161-D5F0-F0C49DC4A5DC}"/>
              </a:ext>
            </a:extLst>
          </p:cNvPr>
          <p:cNvSpPr txBox="1"/>
          <p:nvPr/>
        </p:nvSpPr>
        <p:spPr>
          <a:xfrm>
            <a:off x="9230704" y="2292740"/>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39" name="!!o4a">
            <a:extLst>
              <a:ext uri="{FF2B5EF4-FFF2-40B4-BE49-F238E27FC236}">
                <a16:creationId xmlns:a16="http://schemas.microsoft.com/office/drawing/2014/main" id="{4573836D-0E88-2909-F083-C2F539FCFBF1}"/>
              </a:ext>
            </a:extLst>
          </p:cNvPr>
          <p:cNvSpPr/>
          <p:nvPr/>
        </p:nvSpPr>
        <p:spPr>
          <a:xfrm>
            <a:off x="8311642" y="2991592"/>
            <a:ext cx="683822" cy="68044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40" name="!!4a">
            <a:extLst>
              <a:ext uri="{FF2B5EF4-FFF2-40B4-BE49-F238E27FC236}">
                <a16:creationId xmlns:a16="http://schemas.microsoft.com/office/drawing/2014/main" id="{2D61ECC9-A456-FFC0-EE29-08D0F764FB83}"/>
              </a:ext>
            </a:extLst>
          </p:cNvPr>
          <p:cNvSpPr txBox="1"/>
          <p:nvPr/>
        </p:nvSpPr>
        <p:spPr>
          <a:xfrm>
            <a:off x="8446137" y="301857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41" name="!!o4a">
            <a:extLst>
              <a:ext uri="{FF2B5EF4-FFF2-40B4-BE49-F238E27FC236}">
                <a16:creationId xmlns:a16="http://schemas.microsoft.com/office/drawing/2014/main" id="{104D914C-D3FE-CABF-F0EE-2E4E17A3E76A}"/>
              </a:ext>
            </a:extLst>
          </p:cNvPr>
          <p:cNvSpPr/>
          <p:nvPr/>
        </p:nvSpPr>
        <p:spPr>
          <a:xfrm>
            <a:off x="9065588" y="3024459"/>
            <a:ext cx="683822" cy="65605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42" name="!!4a">
            <a:extLst>
              <a:ext uri="{FF2B5EF4-FFF2-40B4-BE49-F238E27FC236}">
                <a16:creationId xmlns:a16="http://schemas.microsoft.com/office/drawing/2014/main" id="{F59A625A-45B8-6B45-0B3D-57F8E83BDCCB}"/>
              </a:ext>
            </a:extLst>
          </p:cNvPr>
          <p:cNvSpPr txBox="1"/>
          <p:nvPr/>
        </p:nvSpPr>
        <p:spPr>
          <a:xfrm>
            <a:off x="9164232" y="3027054"/>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44" name="!!o6b">
            <a:extLst>
              <a:ext uri="{FF2B5EF4-FFF2-40B4-BE49-F238E27FC236}">
                <a16:creationId xmlns:a16="http://schemas.microsoft.com/office/drawing/2014/main" id="{848697B6-6EAC-4BB6-54DF-ECDE5E9C4E17}"/>
              </a:ext>
            </a:extLst>
          </p:cNvPr>
          <p:cNvSpPr/>
          <p:nvPr/>
        </p:nvSpPr>
        <p:spPr>
          <a:xfrm>
            <a:off x="9008932" y="3749686"/>
            <a:ext cx="683822" cy="66931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57" name="!!6b">
            <a:extLst>
              <a:ext uri="{FF2B5EF4-FFF2-40B4-BE49-F238E27FC236}">
                <a16:creationId xmlns:a16="http://schemas.microsoft.com/office/drawing/2014/main" id="{E91E9AE7-FC33-9524-D9ED-C5EFF93B1611}"/>
              </a:ext>
            </a:extLst>
          </p:cNvPr>
          <p:cNvSpPr txBox="1"/>
          <p:nvPr/>
        </p:nvSpPr>
        <p:spPr>
          <a:xfrm>
            <a:off x="9072169" y="3818786"/>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m</a:t>
            </a:r>
          </a:p>
        </p:txBody>
      </p:sp>
      <p:sp>
        <p:nvSpPr>
          <p:cNvPr id="58" name="!!o6b">
            <a:extLst>
              <a:ext uri="{FF2B5EF4-FFF2-40B4-BE49-F238E27FC236}">
                <a16:creationId xmlns:a16="http://schemas.microsoft.com/office/drawing/2014/main" id="{372B7A83-F6C4-3751-4AA1-A64934266312}"/>
              </a:ext>
            </a:extLst>
          </p:cNvPr>
          <p:cNvSpPr/>
          <p:nvPr/>
        </p:nvSpPr>
        <p:spPr>
          <a:xfrm>
            <a:off x="7461742" y="5232906"/>
            <a:ext cx="689794"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59" name="!!6b">
            <a:extLst>
              <a:ext uri="{FF2B5EF4-FFF2-40B4-BE49-F238E27FC236}">
                <a16:creationId xmlns:a16="http://schemas.microsoft.com/office/drawing/2014/main" id="{78DB0E26-4B8F-DA4D-5BEA-6A3844A67562}"/>
              </a:ext>
            </a:extLst>
          </p:cNvPr>
          <p:cNvSpPr txBox="1"/>
          <p:nvPr/>
        </p:nvSpPr>
        <p:spPr>
          <a:xfrm>
            <a:off x="7576727" y="5253712"/>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62" name="!!o6e">
            <a:extLst>
              <a:ext uri="{FF2B5EF4-FFF2-40B4-BE49-F238E27FC236}">
                <a16:creationId xmlns:a16="http://schemas.microsoft.com/office/drawing/2014/main" id="{993F70E3-A2C4-952F-425F-98E0E9F826DC}"/>
              </a:ext>
            </a:extLst>
          </p:cNvPr>
          <p:cNvSpPr/>
          <p:nvPr/>
        </p:nvSpPr>
        <p:spPr>
          <a:xfrm>
            <a:off x="9013700" y="5992229"/>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63" name="!!6e">
            <a:extLst>
              <a:ext uri="{FF2B5EF4-FFF2-40B4-BE49-F238E27FC236}">
                <a16:creationId xmlns:a16="http://schemas.microsoft.com/office/drawing/2014/main" id="{D3D0EC34-C034-4016-8202-BE5547825CCC}"/>
              </a:ext>
            </a:extLst>
          </p:cNvPr>
          <p:cNvSpPr txBox="1"/>
          <p:nvPr/>
        </p:nvSpPr>
        <p:spPr>
          <a:xfrm>
            <a:off x="9117378" y="6041830"/>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Tree>
    <p:extLst>
      <p:ext uri="{BB962C8B-B14F-4D97-AF65-F5344CB8AC3E}">
        <p14:creationId xmlns:p14="http://schemas.microsoft.com/office/powerpoint/2010/main" val="29583146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0"/>
                                        </p:tgtEl>
                                        <p:attrNameLst>
                                          <p:attrName>style.visibility</p:attrName>
                                        </p:attrNameLst>
                                      </p:cBhvr>
                                      <p:to>
                                        <p:strVal val="visible"/>
                                      </p:to>
                                    </p:set>
                                    <p:anim calcmode="lin" valueType="num">
                                      <p:cBhvr>
                                        <p:cTn id="7" dur="500" fill="hold"/>
                                        <p:tgtEl>
                                          <p:spTgt spid="180"/>
                                        </p:tgtEl>
                                        <p:attrNameLst>
                                          <p:attrName>ppt_w</p:attrName>
                                        </p:attrNameLst>
                                      </p:cBhvr>
                                      <p:tavLst>
                                        <p:tav tm="0">
                                          <p:val>
                                            <p:fltVal val="0"/>
                                          </p:val>
                                        </p:tav>
                                        <p:tav tm="100000">
                                          <p:val>
                                            <p:strVal val="#ppt_w"/>
                                          </p:val>
                                        </p:tav>
                                      </p:tavLst>
                                    </p:anim>
                                    <p:anim calcmode="lin" valueType="num">
                                      <p:cBhvr>
                                        <p:cTn id="8" dur="500" fill="hold"/>
                                        <p:tgtEl>
                                          <p:spTgt spid="180"/>
                                        </p:tgtEl>
                                        <p:attrNameLst>
                                          <p:attrName>ppt_h</p:attrName>
                                        </p:attrNameLst>
                                      </p:cBhvr>
                                      <p:tavLst>
                                        <p:tav tm="0">
                                          <p:val>
                                            <p:fltVal val="0"/>
                                          </p:val>
                                        </p:tav>
                                        <p:tav tm="100000">
                                          <p:val>
                                            <p:strVal val="#ppt_h"/>
                                          </p:val>
                                        </p:tav>
                                      </p:tavLst>
                                    </p:anim>
                                    <p:animEffect transition="in" filter="fade">
                                      <p:cBhvr>
                                        <p:cTn id="9" dur="500"/>
                                        <p:tgtEl>
                                          <p:spTgt spid="180"/>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80"/>
                                        </p:tgtEl>
                                      </p:cBhvr>
                                    </p:animEffect>
                                    <p:animScale>
                                      <p:cBhvr>
                                        <p:cTn id="12" dur="250" autoRev="1" fill="hold"/>
                                        <p:tgtEl>
                                          <p:spTgt spid="180"/>
                                        </p:tgtEl>
                                      </p:cBhvr>
                                      <p:by x="105000" y="105000"/>
                                    </p:animScale>
                                  </p:childTnLst>
                                </p:cTn>
                              </p:par>
                              <p:par>
                                <p:cTn id="13" presetID="53"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3" name="Bling.wav"/>
                                        </p:tgtEl>
                                      </p:cMediaNode>
                                    </p:audio>
                                  </p:subTnLst>
                                </p:cTn>
                              </p:par>
                              <p:par>
                                <p:cTn id="18" presetID="26" presetClass="emph" presetSubtype="0" fill="hold" grpId="1" nodeType="withEffect">
                                  <p:stCondLst>
                                    <p:cond delay="500"/>
                                  </p:stCondLst>
                                  <p:childTnLst>
                                    <p:animEffect transition="out" filter="fade">
                                      <p:cBhvr>
                                        <p:cTn id="19" dur="500" tmFilter="0, 0; .2, .5; .8, .5; 1, 0"/>
                                        <p:tgtEl>
                                          <p:spTgt spid="7"/>
                                        </p:tgtEl>
                                      </p:cBhvr>
                                    </p:animEffect>
                                    <p:animScale>
                                      <p:cBhvr>
                                        <p:cTn id="20"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subTnLst>
                                    <p:audio>
                                      <p:cMediaNode>
                                        <p:cTn display="0" masterRel="sameClick">
                                          <p:stCondLst>
                                            <p:cond evt="begin" delay="0">
                                              <p:tn val="24"/>
                                            </p:cond>
                                          </p:stCondLst>
                                          <p:endCondLst>
                                            <p:cond evt="onStopAudio" delay="0">
                                              <p:tgtEl>
                                                <p:sldTgt/>
                                              </p:tgtEl>
                                            </p:cond>
                                          </p:endCondLst>
                                        </p:cTn>
                                        <p:tgtEl>
                                          <p:sndTgt r:embed="rId3" name="Bling.wav"/>
                                        </p:tgtEl>
                                      </p:cMediaNode>
                                    </p:audio>
                                  </p:subTnLst>
                                </p:cTn>
                              </p:par>
                              <p:par>
                                <p:cTn id="29" presetID="26" presetClass="emph" presetSubtype="0" fill="hold" grpId="1" nodeType="withEffect">
                                  <p:stCondLst>
                                    <p:cond delay="500"/>
                                  </p:stCondLst>
                                  <p:childTnLst>
                                    <p:animEffect transition="out" filter="fade">
                                      <p:cBhvr>
                                        <p:cTn id="30" dur="500" tmFilter="0, 0; .2, .5; .8, .5; 1, 0"/>
                                        <p:tgtEl>
                                          <p:spTgt spid="2"/>
                                        </p:tgtEl>
                                      </p:cBhvr>
                                    </p:animEffect>
                                    <p:animScale>
                                      <p:cBhvr>
                                        <p:cTn id="31" dur="250" autoRev="1" fill="hold"/>
                                        <p:tgtEl>
                                          <p:spTgt spid="2"/>
                                        </p:tgtEl>
                                      </p:cBhvr>
                                      <p:by x="105000" y="105000"/>
                                    </p:animScale>
                                  </p:childTnLst>
                                </p:cTn>
                              </p:par>
                              <p:par>
                                <p:cTn id="32" presetID="53" presetClass="entr" presetSubtype="16"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 calcmode="lin" valueType="num">
                                      <p:cBhvr>
                                        <p:cTn id="34" dur="500" fill="hold"/>
                                        <p:tgtEl>
                                          <p:spTgt spid="56"/>
                                        </p:tgtEl>
                                        <p:attrNameLst>
                                          <p:attrName>ppt_w</p:attrName>
                                        </p:attrNameLst>
                                      </p:cBhvr>
                                      <p:tavLst>
                                        <p:tav tm="0">
                                          <p:val>
                                            <p:fltVal val="0"/>
                                          </p:val>
                                        </p:tav>
                                        <p:tav tm="100000">
                                          <p:val>
                                            <p:strVal val="#ppt_w"/>
                                          </p:val>
                                        </p:tav>
                                      </p:tavLst>
                                    </p:anim>
                                    <p:anim calcmode="lin" valueType="num">
                                      <p:cBhvr>
                                        <p:cTn id="35" dur="500" fill="hold"/>
                                        <p:tgtEl>
                                          <p:spTgt spid="56"/>
                                        </p:tgtEl>
                                        <p:attrNameLst>
                                          <p:attrName>ppt_h</p:attrName>
                                        </p:attrNameLst>
                                      </p:cBhvr>
                                      <p:tavLst>
                                        <p:tav tm="0">
                                          <p:val>
                                            <p:fltVal val="0"/>
                                          </p:val>
                                        </p:tav>
                                        <p:tav tm="100000">
                                          <p:val>
                                            <p:strVal val="#ppt_h"/>
                                          </p:val>
                                        </p:tav>
                                      </p:tavLst>
                                    </p:anim>
                                    <p:animEffect transition="in" filter="fade">
                                      <p:cBhvr>
                                        <p:cTn id="36" dur="500"/>
                                        <p:tgtEl>
                                          <p:spTgt spid="56"/>
                                        </p:tgtEl>
                                      </p:cBhvr>
                                    </p:animEffect>
                                  </p:childTnLst>
                                  <p:subTnLst>
                                    <p:audio>
                                      <p:cMediaNode>
                                        <p:cTn display="0" masterRel="sameClick">
                                          <p:stCondLst>
                                            <p:cond evt="begin" delay="0">
                                              <p:tn val="32"/>
                                            </p:cond>
                                          </p:stCondLst>
                                          <p:endCondLst>
                                            <p:cond evt="onStopAudio" delay="0">
                                              <p:tgtEl>
                                                <p:sldTgt/>
                                              </p:tgtEl>
                                            </p:cond>
                                          </p:endCondLst>
                                        </p:cTn>
                                        <p:tgtEl>
                                          <p:sndTgt r:embed="rId3" name="Bling.wav"/>
                                        </p:tgtEl>
                                      </p:cMediaNode>
                                    </p:audio>
                                  </p:subTnLst>
                                </p:cTn>
                              </p:par>
                              <p:par>
                                <p:cTn id="37" presetID="26" presetClass="emph" presetSubtype="0" fill="hold" grpId="1" nodeType="withEffect">
                                  <p:stCondLst>
                                    <p:cond delay="500"/>
                                  </p:stCondLst>
                                  <p:childTnLst>
                                    <p:animEffect transition="out" filter="fade">
                                      <p:cBhvr>
                                        <p:cTn id="38" dur="500" tmFilter="0, 0; .2, .5; .8, .5; 1, 0"/>
                                        <p:tgtEl>
                                          <p:spTgt spid="56"/>
                                        </p:tgtEl>
                                      </p:cBhvr>
                                    </p:animEffect>
                                    <p:animScale>
                                      <p:cBhvr>
                                        <p:cTn id="39" dur="250" autoRev="1" fill="hold"/>
                                        <p:tgtEl>
                                          <p:spTgt spid="56"/>
                                        </p:tgtEl>
                                      </p:cBhvr>
                                      <p:by x="105000" y="105000"/>
                                    </p:animScale>
                                  </p:child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23"/>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grpId="0" nodeType="withEffect">
                                  <p:stCondLst>
                                    <p:cond delay="0"/>
                                  </p:stCondLst>
                                  <p:childTnLst>
                                    <p:set>
                                      <p:cBhvr>
                                        <p:cTn id="44" dur="1" fill="hold">
                                          <p:stCondLst>
                                            <p:cond delay="0"/>
                                          </p:stCondLst>
                                        </p:cTn>
                                        <p:tgtEl>
                                          <p:spTgt spid="65"/>
                                        </p:tgtEl>
                                        <p:attrNameLst>
                                          <p:attrName>style.visibility</p:attrName>
                                        </p:attrNameLst>
                                      </p:cBhvr>
                                      <p:to>
                                        <p:strVal val="visible"/>
                                      </p:to>
                                    </p:set>
                                    <p:anim calcmode="lin" valueType="num">
                                      <p:cBhvr>
                                        <p:cTn id="45" dur="500" fill="hold"/>
                                        <p:tgtEl>
                                          <p:spTgt spid="65"/>
                                        </p:tgtEl>
                                        <p:attrNameLst>
                                          <p:attrName>ppt_w</p:attrName>
                                        </p:attrNameLst>
                                      </p:cBhvr>
                                      <p:tavLst>
                                        <p:tav tm="0">
                                          <p:val>
                                            <p:fltVal val="0"/>
                                          </p:val>
                                        </p:tav>
                                        <p:tav tm="100000">
                                          <p:val>
                                            <p:strVal val="#ppt_w"/>
                                          </p:val>
                                        </p:tav>
                                      </p:tavLst>
                                    </p:anim>
                                    <p:anim calcmode="lin" valueType="num">
                                      <p:cBhvr>
                                        <p:cTn id="46" dur="500" fill="hold"/>
                                        <p:tgtEl>
                                          <p:spTgt spid="65"/>
                                        </p:tgtEl>
                                        <p:attrNameLst>
                                          <p:attrName>ppt_h</p:attrName>
                                        </p:attrNameLst>
                                      </p:cBhvr>
                                      <p:tavLst>
                                        <p:tav tm="0">
                                          <p:val>
                                            <p:fltVal val="0"/>
                                          </p:val>
                                        </p:tav>
                                        <p:tav tm="100000">
                                          <p:val>
                                            <p:strVal val="#ppt_h"/>
                                          </p:val>
                                        </p:tav>
                                      </p:tavLst>
                                    </p:anim>
                                    <p:animEffect transition="in" filter="fade">
                                      <p:cBhvr>
                                        <p:cTn id="47" dur="500"/>
                                        <p:tgtEl>
                                          <p:spTgt spid="65"/>
                                        </p:tgtEl>
                                      </p:cBhvr>
                                    </p:animEffect>
                                  </p:childTnLst>
                                  <p:subTnLst>
                                    <p:audio>
                                      <p:cMediaNode>
                                        <p:cTn display="0" masterRel="sameClick">
                                          <p:stCondLst>
                                            <p:cond evt="begin" delay="0">
                                              <p:tn val="43"/>
                                            </p:cond>
                                          </p:stCondLst>
                                          <p:endCondLst>
                                            <p:cond evt="onStopAudio" delay="0">
                                              <p:tgtEl>
                                                <p:sldTgt/>
                                              </p:tgtEl>
                                            </p:cond>
                                          </p:endCondLst>
                                        </p:cTn>
                                        <p:tgtEl>
                                          <p:sndTgt r:embed="rId3" name="Bling.wav"/>
                                        </p:tgtEl>
                                      </p:cMediaNode>
                                    </p:audio>
                                  </p:subTnLst>
                                </p:cTn>
                              </p:par>
                              <p:par>
                                <p:cTn id="48" presetID="26" presetClass="emph" presetSubtype="0" fill="hold" grpId="1" nodeType="withEffect">
                                  <p:stCondLst>
                                    <p:cond delay="500"/>
                                  </p:stCondLst>
                                  <p:childTnLst>
                                    <p:animEffect transition="out" filter="fade">
                                      <p:cBhvr>
                                        <p:cTn id="49" dur="500" tmFilter="0, 0; .2, .5; .8, .5; 1, 0"/>
                                        <p:tgtEl>
                                          <p:spTgt spid="65"/>
                                        </p:tgtEl>
                                      </p:cBhvr>
                                    </p:animEffect>
                                    <p:animScale>
                                      <p:cBhvr>
                                        <p:cTn id="50" dur="250" autoRev="1" fill="hold"/>
                                        <p:tgtEl>
                                          <p:spTgt spid="65"/>
                                        </p:tgtEl>
                                      </p:cBhvr>
                                      <p:by x="105000" y="105000"/>
                                    </p:animScale>
                                  </p:childTnLst>
                                </p:cTn>
                              </p:par>
                              <p:par>
                                <p:cTn id="51" presetID="53" presetClass="entr" presetSubtype="16" fill="hold" grpId="0" nodeType="withEffect">
                                  <p:stCondLst>
                                    <p:cond delay="0"/>
                                  </p:stCondLst>
                                  <p:childTnLst>
                                    <p:set>
                                      <p:cBhvr>
                                        <p:cTn id="52" dur="1" fill="hold">
                                          <p:stCondLst>
                                            <p:cond delay="0"/>
                                          </p:stCondLst>
                                        </p:cTn>
                                        <p:tgtEl>
                                          <p:spTgt spid="130"/>
                                        </p:tgtEl>
                                        <p:attrNameLst>
                                          <p:attrName>style.visibility</p:attrName>
                                        </p:attrNameLst>
                                      </p:cBhvr>
                                      <p:to>
                                        <p:strVal val="visible"/>
                                      </p:to>
                                    </p:set>
                                    <p:anim calcmode="lin" valueType="num">
                                      <p:cBhvr>
                                        <p:cTn id="53" dur="500" fill="hold"/>
                                        <p:tgtEl>
                                          <p:spTgt spid="130"/>
                                        </p:tgtEl>
                                        <p:attrNameLst>
                                          <p:attrName>ppt_w</p:attrName>
                                        </p:attrNameLst>
                                      </p:cBhvr>
                                      <p:tavLst>
                                        <p:tav tm="0">
                                          <p:val>
                                            <p:fltVal val="0"/>
                                          </p:val>
                                        </p:tav>
                                        <p:tav tm="100000">
                                          <p:val>
                                            <p:strVal val="#ppt_w"/>
                                          </p:val>
                                        </p:tav>
                                      </p:tavLst>
                                    </p:anim>
                                    <p:anim calcmode="lin" valueType="num">
                                      <p:cBhvr>
                                        <p:cTn id="54" dur="500" fill="hold"/>
                                        <p:tgtEl>
                                          <p:spTgt spid="130"/>
                                        </p:tgtEl>
                                        <p:attrNameLst>
                                          <p:attrName>ppt_h</p:attrName>
                                        </p:attrNameLst>
                                      </p:cBhvr>
                                      <p:tavLst>
                                        <p:tav tm="0">
                                          <p:val>
                                            <p:fltVal val="0"/>
                                          </p:val>
                                        </p:tav>
                                        <p:tav tm="100000">
                                          <p:val>
                                            <p:strVal val="#ppt_h"/>
                                          </p:val>
                                        </p:tav>
                                      </p:tavLst>
                                    </p:anim>
                                    <p:animEffect transition="in" filter="fade">
                                      <p:cBhvr>
                                        <p:cTn id="55" dur="500"/>
                                        <p:tgtEl>
                                          <p:spTgt spid="130"/>
                                        </p:tgtEl>
                                      </p:cBhvr>
                                    </p:animEffect>
                                  </p:childTnLst>
                                  <p:subTnLst>
                                    <p:audio>
                                      <p:cMediaNode>
                                        <p:cTn display="0" masterRel="sameClick">
                                          <p:stCondLst>
                                            <p:cond evt="begin" delay="0">
                                              <p:tn val="51"/>
                                            </p:cond>
                                          </p:stCondLst>
                                          <p:endCondLst>
                                            <p:cond evt="onStopAudio" delay="0">
                                              <p:tgtEl>
                                                <p:sldTgt/>
                                              </p:tgtEl>
                                            </p:cond>
                                          </p:endCondLst>
                                        </p:cTn>
                                        <p:tgtEl>
                                          <p:sndTgt r:embed="rId3" name="Bling.wav"/>
                                        </p:tgtEl>
                                      </p:cMediaNode>
                                    </p:audio>
                                  </p:subTnLst>
                                </p:cTn>
                              </p:par>
                              <p:par>
                                <p:cTn id="56" presetID="26" presetClass="emph" presetSubtype="0" fill="hold" grpId="1" nodeType="withEffect">
                                  <p:stCondLst>
                                    <p:cond delay="500"/>
                                  </p:stCondLst>
                                  <p:childTnLst>
                                    <p:animEffect transition="out" filter="fade">
                                      <p:cBhvr>
                                        <p:cTn id="57" dur="500" tmFilter="0, 0; .2, .5; .8, .5; 1, 0"/>
                                        <p:tgtEl>
                                          <p:spTgt spid="130"/>
                                        </p:tgtEl>
                                      </p:cBhvr>
                                    </p:animEffect>
                                    <p:animScale>
                                      <p:cBhvr>
                                        <p:cTn id="58" dur="250" autoRev="1" fill="hold"/>
                                        <p:tgtEl>
                                          <p:spTgt spid="130"/>
                                        </p:tgtEl>
                                      </p:cBhvr>
                                      <p:by x="105000" y="105000"/>
                                    </p:animScale>
                                  </p:childTnLst>
                                </p:cTn>
                              </p:par>
                              <p:par>
                                <p:cTn id="59" presetID="53" presetClass="entr" presetSubtype="16" fill="hold" grpId="0" nodeType="withEffect">
                                  <p:stCondLst>
                                    <p:cond delay="0"/>
                                  </p:stCondLst>
                                  <p:childTnLst>
                                    <p:set>
                                      <p:cBhvr>
                                        <p:cTn id="60" dur="1" fill="hold">
                                          <p:stCondLst>
                                            <p:cond delay="0"/>
                                          </p:stCondLst>
                                        </p:cTn>
                                        <p:tgtEl>
                                          <p:spTgt spid="61"/>
                                        </p:tgtEl>
                                        <p:attrNameLst>
                                          <p:attrName>style.visibility</p:attrName>
                                        </p:attrNameLst>
                                      </p:cBhvr>
                                      <p:to>
                                        <p:strVal val="visible"/>
                                      </p:to>
                                    </p:set>
                                    <p:anim calcmode="lin" valueType="num">
                                      <p:cBhvr>
                                        <p:cTn id="61" dur="500" fill="hold"/>
                                        <p:tgtEl>
                                          <p:spTgt spid="61"/>
                                        </p:tgtEl>
                                        <p:attrNameLst>
                                          <p:attrName>ppt_w</p:attrName>
                                        </p:attrNameLst>
                                      </p:cBhvr>
                                      <p:tavLst>
                                        <p:tav tm="0">
                                          <p:val>
                                            <p:fltVal val="0"/>
                                          </p:val>
                                        </p:tav>
                                        <p:tav tm="100000">
                                          <p:val>
                                            <p:strVal val="#ppt_w"/>
                                          </p:val>
                                        </p:tav>
                                      </p:tavLst>
                                    </p:anim>
                                    <p:anim calcmode="lin" valueType="num">
                                      <p:cBhvr>
                                        <p:cTn id="62" dur="500" fill="hold"/>
                                        <p:tgtEl>
                                          <p:spTgt spid="61"/>
                                        </p:tgtEl>
                                        <p:attrNameLst>
                                          <p:attrName>ppt_h</p:attrName>
                                        </p:attrNameLst>
                                      </p:cBhvr>
                                      <p:tavLst>
                                        <p:tav tm="0">
                                          <p:val>
                                            <p:fltVal val="0"/>
                                          </p:val>
                                        </p:tav>
                                        <p:tav tm="100000">
                                          <p:val>
                                            <p:strVal val="#ppt_h"/>
                                          </p:val>
                                        </p:tav>
                                      </p:tavLst>
                                    </p:anim>
                                    <p:animEffect transition="in" filter="fade">
                                      <p:cBhvr>
                                        <p:cTn id="63" dur="500"/>
                                        <p:tgtEl>
                                          <p:spTgt spid="61"/>
                                        </p:tgtEl>
                                      </p:cBhvr>
                                    </p:animEffect>
                                  </p:childTnLst>
                                  <p:subTnLst>
                                    <p:audio>
                                      <p:cMediaNode>
                                        <p:cTn display="0" masterRel="sameClick">
                                          <p:stCondLst>
                                            <p:cond evt="begin" delay="0">
                                              <p:tn val="59"/>
                                            </p:cond>
                                          </p:stCondLst>
                                          <p:endCondLst>
                                            <p:cond evt="onStopAudio" delay="0">
                                              <p:tgtEl>
                                                <p:sldTgt/>
                                              </p:tgtEl>
                                            </p:cond>
                                          </p:endCondLst>
                                        </p:cTn>
                                        <p:tgtEl>
                                          <p:sndTgt r:embed="rId3" name="Bling.wav"/>
                                        </p:tgtEl>
                                      </p:cMediaNode>
                                    </p:audio>
                                  </p:subTnLst>
                                </p:cTn>
                              </p:par>
                              <p:par>
                                <p:cTn id="64" presetID="26" presetClass="emph" presetSubtype="0" fill="hold" grpId="1" nodeType="withEffect">
                                  <p:stCondLst>
                                    <p:cond delay="500"/>
                                  </p:stCondLst>
                                  <p:childTnLst>
                                    <p:animEffect transition="out" filter="fade">
                                      <p:cBhvr>
                                        <p:cTn id="65" dur="500" tmFilter="0, 0; .2, .5; .8, .5; 1, 0"/>
                                        <p:tgtEl>
                                          <p:spTgt spid="61"/>
                                        </p:tgtEl>
                                      </p:cBhvr>
                                    </p:animEffect>
                                    <p:animScale>
                                      <p:cBhvr>
                                        <p:cTn id="66" dur="250" autoRev="1" fill="hold"/>
                                        <p:tgtEl>
                                          <p:spTgt spid="61"/>
                                        </p:tgtEl>
                                      </p:cBhvr>
                                      <p:by x="105000" y="105000"/>
                                    </p:animScale>
                                  </p:childTnLst>
                                </p:cTn>
                              </p:par>
                              <p:par>
                                <p:cTn id="67" presetID="53" presetClass="entr" presetSubtype="16"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500" fill="hold"/>
                                        <p:tgtEl>
                                          <p:spTgt spid="13"/>
                                        </p:tgtEl>
                                        <p:attrNameLst>
                                          <p:attrName>ppt_w</p:attrName>
                                        </p:attrNameLst>
                                      </p:cBhvr>
                                      <p:tavLst>
                                        <p:tav tm="0">
                                          <p:val>
                                            <p:fltVal val="0"/>
                                          </p:val>
                                        </p:tav>
                                        <p:tav tm="100000">
                                          <p:val>
                                            <p:strVal val="#ppt_w"/>
                                          </p:val>
                                        </p:tav>
                                      </p:tavLst>
                                    </p:anim>
                                    <p:anim calcmode="lin" valueType="num">
                                      <p:cBhvr>
                                        <p:cTn id="70" dur="500" fill="hold"/>
                                        <p:tgtEl>
                                          <p:spTgt spid="13"/>
                                        </p:tgtEl>
                                        <p:attrNameLst>
                                          <p:attrName>ppt_h</p:attrName>
                                        </p:attrNameLst>
                                      </p:cBhvr>
                                      <p:tavLst>
                                        <p:tav tm="0">
                                          <p:val>
                                            <p:fltVal val="0"/>
                                          </p:val>
                                        </p:tav>
                                        <p:tav tm="100000">
                                          <p:val>
                                            <p:strVal val="#ppt_h"/>
                                          </p:val>
                                        </p:tav>
                                      </p:tavLst>
                                    </p:anim>
                                    <p:animEffect transition="in" filter="fade">
                                      <p:cBhvr>
                                        <p:cTn id="71" dur="500"/>
                                        <p:tgtEl>
                                          <p:spTgt spid="13"/>
                                        </p:tgtEl>
                                      </p:cBhvr>
                                    </p:animEffect>
                                  </p:childTnLst>
                                  <p:subTnLst>
                                    <p:audio>
                                      <p:cMediaNode>
                                        <p:cTn display="0" masterRel="sameClick">
                                          <p:stCondLst>
                                            <p:cond evt="begin" delay="0">
                                              <p:tn val="67"/>
                                            </p:cond>
                                          </p:stCondLst>
                                          <p:endCondLst>
                                            <p:cond evt="onStopAudio" delay="0">
                                              <p:tgtEl>
                                                <p:sldTgt/>
                                              </p:tgtEl>
                                            </p:cond>
                                          </p:endCondLst>
                                        </p:cTn>
                                        <p:tgtEl>
                                          <p:sndTgt r:embed="rId3" name="Bling.wav"/>
                                        </p:tgtEl>
                                      </p:cMediaNode>
                                    </p:audio>
                                  </p:subTnLst>
                                </p:cTn>
                              </p:par>
                              <p:par>
                                <p:cTn id="72" presetID="26" presetClass="emph" presetSubtype="0" fill="hold" grpId="1" nodeType="withEffect">
                                  <p:stCondLst>
                                    <p:cond delay="500"/>
                                  </p:stCondLst>
                                  <p:childTnLst>
                                    <p:animEffect transition="out" filter="fade">
                                      <p:cBhvr>
                                        <p:cTn id="73" dur="500" tmFilter="0, 0; .2, .5; .8, .5; 1, 0"/>
                                        <p:tgtEl>
                                          <p:spTgt spid="13"/>
                                        </p:tgtEl>
                                      </p:cBhvr>
                                    </p:animEffect>
                                    <p:animScale>
                                      <p:cBhvr>
                                        <p:cTn id="74" dur="250" autoRev="1" fill="hold"/>
                                        <p:tgtEl>
                                          <p:spTgt spid="13"/>
                                        </p:tgtEl>
                                      </p:cBhvr>
                                      <p:by x="105000" y="105000"/>
                                    </p:animScale>
                                  </p:childTnLst>
                                </p:cTn>
                              </p:par>
                              <p:par>
                                <p:cTn id="75" presetID="53" presetClass="entr" presetSubtype="16" fill="hold" grpId="0" nodeType="with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p:cTn id="77" dur="500" fill="hold"/>
                                        <p:tgtEl>
                                          <p:spTgt spid="30"/>
                                        </p:tgtEl>
                                        <p:attrNameLst>
                                          <p:attrName>ppt_w</p:attrName>
                                        </p:attrNameLst>
                                      </p:cBhvr>
                                      <p:tavLst>
                                        <p:tav tm="0">
                                          <p:val>
                                            <p:fltVal val="0"/>
                                          </p:val>
                                        </p:tav>
                                        <p:tav tm="100000">
                                          <p:val>
                                            <p:strVal val="#ppt_w"/>
                                          </p:val>
                                        </p:tav>
                                      </p:tavLst>
                                    </p:anim>
                                    <p:anim calcmode="lin" valueType="num">
                                      <p:cBhvr>
                                        <p:cTn id="78" dur="500" fill="hold"/>
                                        <p:tgtEl>
                                          <p:spTgt spid="30"/>
                                        </p:tgtEl>
                                        <p:attrNameLst>
                                          <p:attrName>ppt_h</p:attrName>
                                        </p:attrNameLst>
                                      </p:cBhvr>
                                      <p:tavLst>
                                        <p:tav tm="0">
                                          <p:val>
                                            <p:fltVal val="0"/>
                                          </p:val>
                                        </p:tav>
                                        <p:tav tm="100000">
                                          <p:val>
                                            <p:strVal val="#ppt_h"/>
                                          </p:val>
                                        </p:tav>
                                      </p:tavLst>
                                    </p:anim>
                                    <p:animEffect transition="in" filter="fade">
                                      <p:cBhvr>
                                        <p:cTn id="79" dur="500"/>
                                        <p:tgtEl>
                                          <p:spTgt spid="30"/>
                                        </p:tgtEl>
                                      </p:cBhvr>
                                    </p:animEffect>
                                  </p:childTnLst>
                                  <p:subTnLst>
                                    <p:audio>
                                      <p:cMediaNode>
                                        <p:cTn display="0" masterRel="sameClick">
                                          <p:stCondLst>
                                            <p:cond evt="begin" delay="0">
                                              <p:tn val="75"/>
                                            </p:cond>
                                          </p:stCondLst>
                                          <p:endCondLst>
                                            <p:cond evt="onStopAudio" delay="0">
                                              <p:tgtEl>
                                                <p:sldTgt/>
                                              </p:tgtEl>
                                            </p:cond>
                                          </p:endCondLst>
                                        </p:cTn>
                                        <p:tgtEl>
                                          <p:sndTgt r:embed="rId3" name="Bling.wav"/>
                                        </p:tgtEl>
                                      </p:cMediaNode>
                                    </p:audio>
                                  </p:subTnLst>
                                </p:cTn>
                              </p:par>
                              <p:par>
                                <p:cTn id="80" presetID="26" presetClass="emph" presetSubtype="0" fill="hold" grpId="1" nodeType="withEffect">
                                  <p:stCondLst>
                                    <p:cond delay="500"/>
                                  </p:stCondLst>
                                  <p:childTnLst>
                                    <p:animEffect transition="out" filter="fade">
                                      <p:cBhvr>
                                        <p:cTn id="81" dur="500" tmFilter="0, 0; .2, .5; .8, .5; 1, 0"/>
                                        <p:tgtEl>
                                          <p:spTgt spid="30"/>
                                        </p:tgtEl>
                                      </p:cBhvr>
                                    </p:animEffect>
                                    <p:animScale>
                                      <p:cBhvr>
                                        <p:cTn id="82" dur="250" autoRev="1" fill="hold"/>
                                        <p:tgtEl>
                                          <p:spTgt spid="30"/>
                                        </p:tgtEl>
                                      </p:cBhvr>
                                      <p:by x="105000" y="105000"/>
                                    </p:animScale>
                                  </p:childTnLst>
                                </p:cTn>
                              </p:par>
                              <p:par>
                                <p:cTn id="83" presetID="53" presetClass="entr" presetSubtype="16" fill="hold" grpId="0" nodeType="withEffect">
                                  <p:stCondLst>
                                    <p:cond delay="0"/>
                                  </p:stCondLst>
                                  <p:childTnLst>
                                    <p:set>
                                      <p:cBhvr>
                                        <p:cTn id="84" dur="1" fill="hold">
                                          <p:stCondLst>
                                            <p:cond delay="0"/>
                                          </p:stCondLst>
                                        </p:cTn>
                                        <p:tgtEl>
                                          <p:spTgt spid="35"/>
                                        </p:tgtEl>
                                        <p:attrNameLst>
                                          <p:attrName>style.visibility</p:attrName>
                                        </p:attrNameLst>
                                      </p:cBhvr>
                                      <p:to>
                                        <p:strVal val="visible"/>
                                      </p:to>
                                    </p:set>
                                    <p:anim calcmode="lin" valueType="num">
                                      <p:cBhvr>
                                        <p:cTn id="85" dur="500" fill="hold"/>
                                        <p:tgtEl>
                                          <p:spTgt spid="35"/>
                                        </p:tgtEl>
                                        <p:attrNameLst>
                                          <p:attrName>ppt_w</p:attrName>
                                        </p:attrNameLst>
                                      </p:cBhvr>
                                      <p:tavLst>
                                        <p:tav tm="0">
                                          <p:val>
                                            <p:fltVal val="0"/>
                                          </p:val>
                                        </p:tav>
                                        <p:tav tm="100000">
                                          <p:val>
                                            <p:strVal val="#ppt_w"/>
                                          </p:val>
                                        </p:tav>
                                      </p:tavLst>
                                    </p:anim>
                                    <p:anim calcmode="lin" valueType="num">
                                      <p:cBhvr>
                                        <p:cTn id="86" dur="500" fill="hold"/>
                                        <p:tgtEl>
                                          <p:spTgt spid="35"/>
                                        </p:tgtEl>
                                        <p:attrNameLst>
                                          <p:attrName>ppt_h</p:attrName>
                                        </p:attrNameLst>
                                      </p:cBhvr>
                                      <p:tavLst>
                                        <p:tav tm="0">
                                          <p:val>
                                            <p:fltVal val="0"/>
                                          </p:val>
                                        </p:tav>
                                        <p:tav tm="100000">
                                          <p:val>
                                            <p:strVal val="#ppt_h"/>
                                          </p:val>
                                        </p:tav>
                                      </p:tavLst>
                                    </p:anim>
                                    <p:animEffect transition="in" filter="fade">
                                      <p:cBhvr>
                                        <p:cTn id="87" dur="500"/>
                                        <p:tgtEl>
                                          <p:spTgt spid="35"/>
                                        </p:tgtEl>
                                      </p:cBhvr>
                                    </p:animEffect>
                                  </p:childTnLst>
                                  <p:subTnLst>
                                    <p:audio>
                                      <p:cMediaNode>
                                        <p:cTn display="0" masterRel="sameClick">
                                          <p:stCondLst>
                                            <p:cond evt="begin" delay="0">
                                              <p:tn val="83"/>
                                            </p:cond>
                                          </p:stCondLst>
                                          <p:endCondLst>
                                            <p:cond evt="onStopAudio" delay="0">
                                              <p:tgtEl>
                                                <p:sldTgt/>
                                              </p:tgtEl>
                                            </p:cond>
                                          </p:endCondLst>
                                        </p:cTn>
                                        <p:tgtEl>
                                          <p:sndTgt r:embed="rId3" name="Bling.wav"/>
                                        </p:tgtEl>
                                      </p:cMediaNode>
                                    </p:audio>
                                  </p:subTnLst>
                                </p:cTn>
                              </p:par>
                              <p:par>
                                <p:cTn id="88" presetID="26" presetClass="emph" presetSubtype="0" fill="hold" grpId="1" nodeType="withEffect">
                                  <p:stCondLst>
                                    <p:cond delay="500"/>
                                  </p:stCondLst>
                                  <p:childTnLst>
                                    <p:animEffect transition="out" filter="fade">
                                      <p:cBhvr>
                                        <p:cTn id="89" dur="500" tmFilter="0, 0; .2, .5; .8, .5; 1, 0"/>
                                        <p:tgtEl>
                                          <p:spTgt spid="35"/>
                                        </p:tgtEl>
                                      </p:cBhvr>
                                    </p:animEffect>
                                    <p:animScale>
                                      <p:cBhvr>
                                        <p:cTn id="90" dur="250" autoRev="1" fill="hold"/>
                                        <p:tgtEl>
                                          <p:spTgt spid="35"/>
                                        </p:tgtEl>
                                      </p:cBhvr>
                                      <p:by x="105000" y="105000"/>
                                    </p:animScale>
                                  </p:childTnLst>
                                </p:cTn>
                              </p:par>
                              <p:par>
                                <p:cTn id="91" presetID="53" presetClass="entr" presetSubtype="16" fill="hold" grpId="0" nodeType="withEffect">
                                  <p:stCondLst>
                                    <p:cond delay="0"/>
                                  </p:stCondLst>
                                  <p:childTnLst>
                                    <p:set>
                                      <p:cBhvr>
                                        <p:cTn id="92" dur="1" fill="hold">
                                          <p:stCondLst>
                                            <p:cond delay="0"/>
                                          </p:stCondLst>
                                        </p:cTn>
                                        <p:tgtEl>
                                          <p:spTgt spid="38"/>
                                        </p:tgtEl>
                                        <p:attrNameLst>
                                          <p:attrName>style.visibility</p:attrName>
                                        </p:attrNameLst>
                                      </p:cBhvr>
                                      <p:to>
                                        <p:strVal val="visible"/>
                                      </p:to>
                                    </p:set>
                                    <p:anim calcmode="lin" valueType="num">
                                      <p:cBhvr>
                                        <p:cTn id="93" dur="500" fill="hold"/>
                                        <p:tgtEl>
                                          <p:spTgt spid="38"/>
                                        </p:tgtEl>
                                        <p:attrNameLst>
                                          <p:attrName>ppt_w</p:attrName>
                                        </p:attrNameLst>
                                      </p:cBhvr>
                                      <p:tavLst>
                                        <p:tav tm="0">
                                          <p:val>
                                            <p:fltVal val="0"/>
                                          </p:val>
                                        </p:tav>
                                        <p:tav tm="100000">
                                          <p:val>
                                            <p:strVal val="#ppt_w"/>
                                          </p:val>
                                        </p:tav>
                                      </p:tavLst>
                                    </p:anim>
                                    <p:anim calcmode="lin" valueType="num">
                                      <p:cBhvr>
                                        <p:cTn id="94" dur="500" fill="hold"/>
                                        <p:tgtEl>
                                          <p:spTgt spid="38"/>
                                        </p:tgtEl>
                                        <p:attrNameLst>
                                          <p:attrName>ppt_h</p:attrName>
                                        </p:attrNameLst>
                                      </p:cBhvr>
                                      <p:tavLst>
                                        <p:tav tm="0">
                                          <p:val>
                                            <p:fltVal val="0"/>
                                          </p:val>
                                        </p:tav>
                                        <p:tav tm="100000">
                                          <p:val>
                                            <p:strVal val="#ppt_h"/>
                                          </p:val>
                                        </p:tav>
                                      </p:tavLst>
                                    </p:anim>
                                    <p:animEffect transition="in" filter="fade">
                                      <p:cBhvr>
                                        <p:cTn id="95" dur="500"/>
                                        <p:tgtEl>
                                          <p:spTgt spid="38"/>
                                        </p:tgtEl>
                                      </p:cBhvr>
                                    </p:animEffect>
                                  </p:childTnLst>
                                  <p:subTnLst>
                                    <p:audio>
                                      <p:cMediaNode>
                                        <p:cTn display="0" masterRel="sameClick">
                                          <p:stCondLst>
                                            <p:cond evt="begin" delay="0">
                                              <p:tn val="91"/>
                                            </p:cond>
                                          </p:stCondLst>
                                          <p:endCondLst>
                                            <p:cond evt="onStopAudio" delay="0">
                                              <p:tgtEl>
                                                <p:sldTgt/>
                                              </p:tgtEl>
                                            </p:cond>
                                          </p:endCondLst>
                                        </p:cTn>
                                        <p:tgtEl>
                                          <p:sndTgt r:embed="rId3" name="Bling.wav"/>
                                        </p:tgtEl>
                                      </p:cMediaNode>
                                    </p:audio>
                                  </p:subTnLst>
                                </p:cTn>
                              </p:par>
                              <p:par>
                                <p:cTn id="96" presetID="26" presetClass="emph" presetSubtype="0" fill="hold" grpId="1" nodeType="withEffect">
                                  <p:stCondLst>
                                    <p:cond delay="500"/>
                                  </p:stCondLst>
                                  <p:childTnLst>
                                    <p:animEffect transition="out" filter="fade">
                                      <p:cBhvr>
                                        <p:cTn id="97" dur="500" tmFilter="0, 0; .2, .5; .8, .5; 1, 0"/>
                                        <p:tgtEl>
                                          <p:spTgt spid="38"/>
                                        </p:tgtEl>
                                      </p:cBhvr>
                                    </p:animEffect>
                                    <p:animScale>
                                      <p:cBhvr>
                                        <p:cTn id="98" dur="250" autoRev="1" fill="hold"/>
                                        <p:tgtEl>
                                          <p:spTgt spid="38"/>
                                        </p:tgtEl>
                                      </p:cBhvr>
                                      <p:by x="105000" y="105000"/>
                                    </p:animScale>
                                  </p:childTnLst>
                                </p:cTn>
                              </p:par>
                            </p:childTnLst>
                          </p:cTn>
                        </p:par>
                      </p:childTnLst>
                    </p:cTn>
                  </p:par>
                </p:childTnLst>
              </p:cTn>
              <p:nextCondLst>
                <p:cond evt="onClick" delay="0">
                  <p:tgtEl>
                    <p:spTgt spid="23"/>
                  </p:tgtEl>
                </p:cond>
              </p:nextCondLst>
            </p:seq>
            <p:seq concurrent="1" nextAc="seek">
              <p:cTn id="99" restart="whenNotActive" fill="hold" evtFilter="cancelBubble" nodeType="interactiveSeq">
                <p:stCondLst>
                  <p:cond evt="onClick" delay="0">
                    <p:tgtEl>
                      <p:spTgt spid="26"/>
                    </p:tgtEl>
                  </p:cond>
                </p:stCondLst>
                <p:endSync evt="end" delay="0">
                  <p:rtn val="all"/>
                </p:endSync>
                <p:childTnLst>
                  <p:par>
                    <p:cTn id="100" fill="hold">
                      <p:stCondLst>
                        <p:cond delay="0"/>
                      </p:stCondLst>
                      <p:childTnLst>
                        <p:par>
                          <p:cTn id="101" fill="hold">
                            <p:stCondLst>
                              <p:cond delay="0"/>
                            </p:stCondLst>
                            <p:childTnLst>
                              <p:par>
                                <p:cTn id="102" presetID="53" presetClass="entr" presetSubtype="16" fill="hold" grpId="0" nodeType="withEffect">
                                  <p:stCondLst>
                                    <p:cond delay="0"/>
                                  </p:stCondLst>
                                  <p:childTnLst>
                                    <p:set>
                                      <p:cBhvr>
                                        <p:cTn id="103" dur="1" fill="hold">
                                          <p:stCondLst>
                                            <p:cond delay="0"/>
                                          </p:stCondLst>
                                        </p:cTn>
                                        <p:tgtEl>
                                          <p:spTgt spid="77"/>
                                        </p:tgtEl>
                                        <p:attrNameLst>
                                          <p:attrName>style.visibility</p:attrName>
                                        </p:attrNameLst>
                                      </p:cBhvr>
                                      <p:to>
                                        <p:strVal val="visible"/>
                                      </p:to>
                                    </p:set>
                                    <p:anim calcmode="lin" valueType="num">
                                      <p:cBhvr>
                                        <p:cTn id="104" dur="500" fill="hold"/>
                                        <p:tgtEl>
                                          <p:spTgt spid="77"/>
                                        </p:tgtEl>
                                        <p:attrNameLst>
                                          <p:attrName>ppt_w</p:attrName>
                                        </p:attrNameLst>
                                      </p:cBhvr>
                                      <p:tavLst>
                                        <p:tav tm="0">
                                          <p:val>
                                            <p:fltVal val="0"/>
                                          </p:val>
                                        </p:tav>
                                        <p:tav tm="100000">
                                          <p:val>
                                            <p:strVal val="#ppt_w"/>
                                          </p:val>
                                        </p:tav>
                                      </p:tavLst>
                                    </p:anim>
                                    <p:anim calcmode="lin" valueType="num">
                                      <p:cBhvr>
                                        <p:cTn id="105" dur="500" fill="hold"/>
                                        <p:tgtEl>
                                          <p:spTgt spid="77"/>
                                        </p:tgtEl>
                                        <p:attrNameLst>
                                          <p:attrName>ppt_h</p:attrName>
                                        </p:attrNameLst>
                                      </p:cBhvr>
                                      <p:tavLst>
                                        <p:tav tm="0">
                                          <p:val>
                                            <p:fltVal val="0"/>
                                          </p:val>
                                        </p:tav>
                                        <p:tav tm="100000">
                                          <p:val>
                                            <p:strVal val="#ppt_h"/>
                                          </p:val>
                                        </p:tav>
                                      </p:tavLst>
                                    </p:anim>
                                    <p:animEffect transition="in" filter="fade">
                                      <p:cBhvr>
                                        <p:cTn id="106" dur="500"/>
                                        <p:tgtEl>
                                          <p:spTgt spid="77"/>
                                        </p:tgtEl>
                                      </p:cBhvr>
                                    </p:animEffect>
                                  </p:childTnLst>
                                  <p:subTnLst>
                                    <p:audio>
                                      <p:cMediaNode>
                                        <p:cTn display="0" masterRel="sameClick">
                                          <p:stCondLst>
                                            <p:cond evt="begin" delay="0">
                                              <p:tn val="102"/>
                                            </p:cond>
                                          </p:stCondLst>
                                          <p:endCondLst>
                                            <p:cond evt="onStopAudio" delay="0">
                                              <p:tgtEl>
                                                <p:sldTgt/>
                                              </p:tgtEl>
                                            </p:cond>
                                          </p:endCondLst>
                                        </p:cTn>
                                        <p:tgtEl>
                                          <p:sndTgt r:embed="rId3" name="Bling.wav"/>
                                        </p:tgtEl>
                                      </p:cMediaNode>
                                    </p:audio>
                                  </p:subTnLst>
                                </p:cTn>
                              </p:par>
                              <p:par>
                                <p:cTn id="107" presetID="26" presetClass="emph" presetSubtype="0" fill="hold" grpId="1" nodeType="withEffect">
                                  <p:stCondLst>
                                    <p:cond delay="500"/>
                                  </p:stCondLst>
                                  <p:childTnLst>
                                    <p:animEffect transition="out" filter="fade">
                                      <p:cBhvr>
                                        <p:cTn id="108" dur="500" tmFilter="0, 0; .2, .5; .8, .5; 1, 0"/>
                                        <p:tgtEl>
                                          <p:spTgt spid="77"/>
                                        </p:tgtEl>
                                      </p:cBhvr>
                                    </p:animEffect>
                                    <p:animScale>
                                      <p:cBhvr>
                                        <p:cTn id="109" dur="250" autoRev="1" fill="hold"/>
                                        <p:tgtEl>
                                          <p:spTgt spid="77"/>
                                        </p:tgtEl>
                                      </p:cBhvr>
                                      <p:by x="105000" y="105000"/>
                                    </p:animScale>
                                  </p:childTnLst>
                                </p:cTn>
                              </p:par>
                              <p:par>
                                <p:cTn id="110" presetID="53" presetClass="entr" presetSubtype="16" fill="hold" grpId="0" nodeType="withEffect">
                                  <p:stCondLst>
                                    <p:cond delay="0"/>
                                  </p:stCondLst>
                                  <p:childTnLst>
                                    <p:set>
                                      <p:cBhvr>
                                        <p:cTn id="111" dur="1" fill="hold">
                                          <p:stCondLst>
                                            <p:cond delay="0"/>
                                          </p:stCondLst>
                                        </p:cTn>
                                        <p:tgtEl>
                                          <p:spTgt spid="78"/>
                                        </p:tgtEl>
                                        <p:attrNameLst>
                                          <p:attrName>style.visibility</p:attrName>
                                        </p:attrNameLst>
                                      </p:cBhvr>
                                      <p:to>
                                        <p:strVal val="visible"/>
                                      </p:to>
                                    </p:set>
                                    <p:anim calcmode="lin" valueType="num">
                                      <p:cBhvr>
                                        <p:cTn id="112" dur="500" fill="hold"/>
                                        <p:tgtEl>
                                          <p:spTgt spid="78"/>
                                        </p:tgtEl>
                                        <p:attrNameLst>
                                          <p:attrName>ppt_w</p:attrName>
                                        </p:attrNameLst>
                                      </p:cBhvr>
                                      <p:tavLst>
                                        <p:tav tm="0">
                                          <p:val>
                                            <p:fltVal val="0"/>
                                          </p:val>
                                        </p:tav>
                                        <p:tav tm="100000">
                                          <p:val>
                                            <p:strVal val="#ppt_w"/>
                                          </p:val>
                                        </p:tav>
                                      </p:tavLst>
                                    </p:anim>
                                    <p:anim calcmode="lin" valueType="num">
                                      <p:cBhvr>
                                        <p:cTn id="113" dur="500" fill="hold"/>
                                        <p:tgtEl>
                                          <p:spTgt spid="78"/>
                                        </p:tgtEl>
                                        <p:attrNameLst>
                                          <p:attrName>ppt_h</p:attrName>
                                        </p:attrNameLst>
                                      </p:cBhvr>
                                      <p:tavLst>
                                        <p:tav tm="0">
                                          <p:val>
                                            <p:fltVal val="0"/>
                                          </p:val>
                                        </p:tav>
                                        <p:tav tm="100000">
                                          <p:val>
                                            <p:strVal val="#ppt_h"/>
                                          </p:val>
                                        </p:tav>
                                      </p:tavLst>
                                    </p:anim>
                                    <p:animEffect transition="in" filter="fade">
                                      <p:cBhvr>
                                        <p:cTn id="114" dur="500"/>
                                        <p:tgtEl>
                                          <p:spTgt spid="78"/>
                                        </p:tgtEl>
                                      </p:cBhvr>
                                    </p:animEffect>
                                  </p:childTnLst>
                                  <p:subTnLst>
                                    <p:audio>
                                      <p:cMediaNode>
                                        <p:cTn display="0" masterRel="sameClick">
                                          <p:stCondLst>
                                            <p:cond evt="begin" delay="0">
                                              <p:tn val="110"/>
                                            </p:cond>
                                          </p:stCondLst>
                                          <p:endCondLst>
                                            <p:cond evt="onStopAudio" delay="0">
                                              <p:tgtEl>
                                                <p:sldTgt/>
                                              </p:tgtEl>
                                            </p:cond>
                                          </p:endCondLst>
                                        </p:cTn>
                                        <p:tgtEl>
                                          <p:sndTgt r:embed="rId3"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78"/>
                                        </p:tgtEl>
                                      </p:cBhvr>
                                    </p:animEffect>
                                    <p:animScale>
                                      <p:cBhvr>
                                        <p:cTn id="117" dur="250" autoRev="1" fill="hold"/>
                                        <p:tgtEl>
                                          <p:spTgt spid="78"/>
                                        </p:tgtEl>
                                      </p:cBhvr>
                                      <p:by x="105000" y="105000"/>
                                    </p:animScale>
                                  </p:childTnLst>
                                </p:cTn>
                              </p:par>
                            </p:childTnLst>
                          </p:cTn>
                        </p:par>
                      </p:childTnLst>
                    </p:cTn>
                  </p:par>
                </p:childTnLst>
              </p:cTn>
              <p:nextCondLst>
                <p:cond evt="onClick" delay="0">
                  <p:tgtEl>
                    <p:spTgt spid="26"/>
                  </p:tgtEl>
                </p:cond>
              </p:nextCondLst>
            </p:seq>
            <p:seq concurrent="1" nextAc="seek">
              <p:cTn id="118" restart="whenNotActive" fill="hold" evtFilter="cancelBubble" nodeType="interactiveSeq">
                <p:stCondLst>
                  <p:cond evt="onClick" delay="0">
                    <p:tgtEl>
                      <p:spTgt spid="24"/>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84"/>
                                        </p:tgtEl>
                                        <p:attrNameLst>
                                          <p:attrName>style.visibility</p:attrName>
                                        </p:attrNameLst>
                                      </p:cBhvr>
                                      <p:to>
                                        <p:strVal val="visible"/>
                                      </p:to>
                                    </p:set>
                                    <p:anim calcmode="lin" valueType="num">
                                      <p:cBhvr>
                                        <p:cTn id="123" dur="500" fill="hold"/>
                                        <p:tgtEl>
                                          <p:spTgt spid="84"/>
                                        </p:tgtEl>
                                        <p:attrNameLst>
                                          <p:attrName>ppt_w</p:attrName>
                                        </p:attrNameLst>
                                      </p:cBhvr>
                                      <p:tavLst>
                                        <p:tav tm="0">
                                          <p:val>
                                            <p:fltVal val="0"/>
                                          </p:val>
                                        </p:tav>
                                        <p:tav tm="100000">
                                          <p:val>
                                            <p:strVal val="#ppt_w"/>
                                          </p:val>
                                        </p:tav>
                                      </p:tavLst>
                                    </p:anim>
                                    <p:anim calcmode="lin" valueType="num">
                                      <p:cBhvr>
                                        <p:cTn id="124" dur="500" fill="hold"/>
                                        <p:tgtEl>
                                          <p:spTgt spid="84"/>
                                        </p:tgtEl>
                                        <p:attrNameLst>
                                          <p:attrName>ppt_h</p:attrName>
                                        </p:attrNameLst>
                                      </p:cBhvr>
                                      <p:tavLst>
                                        <p:tav tm="0">
                                          <p:val>
                                            <p:fltVal val="0"/>
                                          </p:val>
                                        </p:tav>
                                        <p:tav tm="100000">
                                          <p:val>
                                            <p:strVal val="#ppt_h"/>
                                          </p:val>
                                        </p:tav>
                                      </p:tavLst>
                                    </p:anim>
                                    <p:animEffect transition="in" filter="fade">
                                      <p:cBhvr>
                                        <p:cTn id="125" dur="500"/>
                                        <p:tgtEl>
                                          <p:spTgt spid="84"/>
                                        </p:tgtEl>
                                      </p:cBhvr>
                                    </p:animEffect>
                                  </p:childTnLst>
                                  <p:subTnLst>
                                    <p:audio>
                                      <p:cMediaNode>
                                        <p:cTn display="0" masterRel="sameClick">
                                          <p:stCondLst>
                                            <p:cond evt="begin" delay="0">
                                              <p:tn val="121"/>
                                            </p:cond>
                                          </p:stCondLst>
                                          <p:endCondLst>
                                            <p:cond evt="onStopAudio" delay="0">
                                              <p:tgtEl>
                                                <p:sldTgt/>
                                              </p:tgtEl>
                                            </p:cond>
                                          </p:endCondLst>
                                        </p:cTn>
                                        <p:tgtEl>
                                          <p:sndTgt r:embed="rId3"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84"/>
                                        </p:tgtEl>
                                      </p:cBhvr>
                                    </p:animEffect>
                                    <p:animScale>
                                      <p:cBhvr>
                                        <p:cTn id="128" dur="250" autoRev="1" fill="hold"/>
                                        <p:tgtEl>
                                          <p:spTgt spid="84"/>
                                        </p:tgtEl>
                                      </p:cBhvr>
                                      <p:by x="105000" y="105000"/>
                                    </p:animScale>
                                  </p:childTnLst>
                                </p:cTn>
                              </p:par>
                              <p:par>
                                <p:cTn id="129" presetID="53" presetClass="entr" presetSubtype="16" fill="hold" grpId="0" nodeType="withEffect">
                                  <p:stCondLst>
                                    <p:cond delay="0"/>
                                  </p:stCondLst>
                                  <p:childTnLst>
                                    <p:set>
                                      <p:cBhvr>
                                        <p:cTn id="130" dur="1" fill="hold">
                                          <p:stCondLst>
                                            <p:cond delay="0"/>
                                          </p:stCondLst>
                                        </p:cTn>
                                        <p:tgtEl>
                                          <p:spTgt spid="85"/>
                                        </p:tgtEl>
                                        <p:attrNameLst>
                                          <p:attrName>style.visibility</p:attrName>
                                        </p:attrNameLst>
                                      </p:cBhvr>
                                      <p:to>
                                        <p:strVal val="visible"/>
                                      </p:to>
                                    </p:set>
                                    <p:anim calcmode="lin" valueType="num">
                                      <p:cBhvr>
                                        <p:cTn id="131" dur="500" fill="hold"/>
                                        <p:tgtEl>
                                          <p:spTgt spid="85"/>
                                        </p:tgtEl>
                                        <p:attrNameLst>
                                          <p:attrName>ppt_w</p:attrName>
                                        </p:attrNameLst>
                                      </p:cBhvr>
                                      <p:tavLst>
                                        <p:tav tm="0">
                                          <p:val>
                                            <p:fltVal val="0"/>
                                          </p:val>
                                        </p:tav>
                                        <p:tav tm="100000">
                                          <p:val>
                                            <p:strVal val="#ppt_w"/>
                                          </p:val>
                                        </p:tav>
                                      </p:tavLst>
                                    </p:anim>
                                    <p:anim calcmode="lin" valueType="num">
                                      <p:cBhvr>
                                        <p:cTn id="132" dur="500" fill="hold"/>
                                        <p:tgtEl>
                                          <p:spTgt spid="85"/>
                                        </p:tgtEl>
                                        <p:attrNameLst>
                                          <p:attrName>ppt_h</p:attrName>
                                        </p:attrNameLst>
                                      </p:cBhvr>
                                      <p:tavLst>
                                        <p:tav tm="0">
                                          <p:val>
                                            <p:fltVal val="0"/>
                                          </p:val>
                                        </p:tav>
                                        <p:tav tm="100000">
                                          <p:val>
                                            <p:strVal val="#ppt_h"/>
                                          </p:val>
                                        </p:tav>
                                      </p:tavLst>
                                    </p:anim>
                                    <p:animEffect transition="in" filter="fade">
                                      <p:cBhvr>
                                        <p:cTn id="133" dur="500"/>
                                        <p:tgtEl>
                                          <p:spTgt spid="85"/>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85"/>
                                        </p:tgtEl>
                                      </p:cBhvr>
                                    </p:animEffect>
                                    <p:animScale>
                                      <p:cBhvr>
                                        <p:cTn id="136" dur="250" autoRev="1" fill="hold"/>
                                        <p:tgtEl>
                                          <p:spTgt spid="85"/>
                                        </p:tgtEl>
                                      </p:cBhvr>
                                      <p:by x="105000" y="105000"/>
                                    </p:animScale>
                                  </p:childTnLst>
                                </p:cTn>
                              </p:par>
                              <p:par>
                                <p:cTn id="137" presetID="53" presetClass="entr" presetSubtype="16" fill="hold" grpId="0" nodeType="withEffect">
                                  <p:stCondLst>
                                    <p:cond delay="0"/>
                                  </p:stCondLst>
                                  <p:childTnLst>
                                    <p:set>
                                      <p:cBhvr>
                                        <p:cTn id="138" dur="1" fill="hold">
                                          <p:stCondLst>
                                            <p:cond delay="0"/>
                                          </p:stCondLst>
                                        </p:cTn>
                                        <p:tgtEl>
                                          <p:spTgt spid="196"/>
                                        </p:tgtEl>
                                        <p:attrNameLst>
                                          <p:attrName>style.visibility</p:attrName>
                                        </p:attrNameLst>
                                      </p:cBhvr>
                                      <p:to>
                                        <p:strVal val="visible"/>
                                      </p:to>
                                    </p:set>
                                    <p:anim calcmode="lin" valueType="num">
                                      <p:cBhvr>
                                        <p:cTn id="139" dur="500" fill="hold"/>
                                        <p:tgtEl>
                                          <p:spTgt spid="196"/>
                                        </p:tgtEl>
                                        <p:attrNameLst>
                                          <p:attrName>ppt_w</p:attrName>
                                        </p:attrNameLst>
                                      </p:cBhvr>
                                      <p:tavLst>
                                        <p:tav tm="0">
                                          <p:val>
                                            <p:fltVal val="0"/>
                                          </p:val>
                                        </p:tav>
                                        <p:tav tm="100000">
                                          <p:val>
                                            <p:strVal val="#ppt_w"/>
                                          </p:val>
                                        </p:tav>
                                      </p:tavLst>
                                    </p:anim>
                                    <p:anim calcmode="lin" valueType="num">
                                      <p:cBhvr>
                                        <p:cTn id="140" dur="500" fill="hold"/>
                                        <p:tgtEl>
                                          <p:spTgt spid="196"/>
                                        </p:tgtEl>
                                        <p:attrNameLst>
                                          <p:attrName>ppt_h</p:attrName>
                                        </p:attrNameLst>
                                      </p:cBhvr>
                                      <p:tavLst>
                                        <p:tav tm="0">
                                          <p:val>
                                            <p:fltVal val="0"/>
                                          </p:val>
                                        </p:tav>
                                        <p:tav tm="100000">
                                          <p:val>
                                            <p:strVal val="#ppt_h"/>
                                          </p:val>
                                        </p:tav>
                                      </p:tavLst>
                                    </p:anim>
                                    <p:animEffect transition="in" filter="fade">
                                      <p:cBhvr>
                                        <p:cTn id="141" dur="500"/>
                                        <p:tgtEl>
                                          <p:spTgt spid="196"/>
                                        </p:tgtEl>
                                      </p:cBhvr>
                                    </p:animEffect>
                                  </p:childTnLst>
                                  <p:subTnLst>
                                    <p:audio>
                                      <p:cMediaNode>
                                        <p:cTn display="0" masterRel="sameClick">
                                          <p:stCondLst>
                                            <p:cond evt="begin" delay="0">
                                              <p:tn val="137"/>
                                            </p:cond>
                                          </p:stCondLst>
                                          <p:endCondLst>
                                            <p:cond evt="onStopAudio" delay="0">
                                              <p:tgtEl>
                                                <p:sldTgt/>
                                              </p:tgtEl>
                                            </p:cond>
                                          </p:endCondLst>
                                        </p:cTn>
                                        <p:tgtEl>
                                          <p:sndTgt r:embed="rId3" name="Bling.wav"/>
                                        </p:tgtEl>
                                      </p:cMediaNode>
                                    </p:audio>
                                  </p:subTnLst>
                                </p:cTn>
                              </p:par>
                              <p:par>
                                <p:cTn id="142" presetID="26" presetClass="emph" presetSubtype="0" fill="hold" grpId="1" nodeType="withEffect">
                                  <p:stCondLst>
                                    <p:cond delay="500"/>
                                  </p:stCondLst>
                                  <p:childTnLst>
                                    <p:animEffect transition="out" filter="fade">
                                      <p:cBhvr>
                                        <p:cTn id="143" dur="500" tmFilter="0, 0; .2, .5; .8, .5; 1, 0"/>
                                        <p:tgtEl>
                                          <p:spTgt spid="196"/>
                                        </p:tgtEl>
                                      </p:cBhvr>
                                    </p:animEffect>
                                    <p:animScale>
                                      <p:cBhvr>
                                        <p:cTn id="144" dur="250" autoRev="1" fill="hold"/>
                                        <p:tgtEl>
                                          <p:spTgt spid="196"/>
                                        </p:tgtEl>
                                      </p:cBhvr>
                                      <p:by x="105000" y="105000"/>
                                    </p:animScale>
                                  </p:childTnLst>
                                </p:cTn>
                              </p:par>
                              <p:par>
                                <p:cTn id="145" presetID="53" presetClass="entr" presetSubtype="16" fill="hold" grpId="0" nodeType="withEffect">
                                  <p:stCondLst>
                                    <p:cond delay="0"/>
                                  </p:stCondLst>
                                  <p:childTnLst>
                                    <p:set>
                                      <p:cBhvr>
                                        <p:cTn id="146" dur="1" fill="hold">
                                          <p:stCondLst>
                                            <p:cond delay="0"/>
                                          </p:stCondLst>
                                        </p:cTn>
                                        <p:tgtEl>
                                          <p:spTgt spid="224"/>
                                        </p:tgtEl>
                                        <p:attrNameLst>
                                          <p:attrName>style.visibility</p:attrName>
                                        </p:attrNameLst>
                                      </p:cBhvr>
                                      <p:to>
                                        <p:strVal val="visible"/>
                                      </p:to>
                                    </p:set>
                                    <p:anim calcmode="lin" valueType="num">
                                      <p:cBhvr>
                                        <p:cTn id="147" dur="500" fill="hold"/>
                                        <p:tgtEl>
                                          <p:spTgt spid="224"/>
                                        </p:tgtEl>
                                        <p:attrNameLst>
                                          <p:attrName>ppt_w</p:attrName>
                                        </p:attrNameLst>
                                      </p:cBhvr>
                                      <p:tavLst>
                                        <p:tav tm="0">
                                          <p:val>
                                            <p:fltVal val="0"/>
                                          </p:val>
                                        </p:tav>
                                        <p:tav tm="100000">
                                          <p:val>
                                            <p:strVal val="#ppt_w"/>
                                          </p:val>
                                        </p:tav>
                                      </p:tavLst>
                                    </p:anim>
                                    <p:anim calcmode="lin" valueType="num">
                                      <p:cBhvr>
                                        <p:cTn id="148" dur="500" fill="hold"/>
                                        <p:tgtEl>
                                          <p:spTgt spid="224"/>
                                        </p:tgtEl>
                                        <p:attrNameLst>
                                          <p:attrName>ppt_h</p:attrName>
                                        </p:attrNameLst>
                                      </p:cBhvr>
                                      <p:tavLst>
                                        <p:tav tm="0">
                                          <p:val>
                                            <p:fltVal val="0"/>
                                          </p:val>
                                        </p:tav>
                                        <p:tav tm="100000">
                                          <p:val>
                                            <p:strVal val="#ppt_h"/>
                                          </p:val>
                                        </p:tav>
                                      </p:tavLst>
                                    </p:anim>
                                    <p:animEffect transition="in" filter="fade">
                                      <p:cBhvr>
                                        <p:cTn id="149" dur="500"/>
                                        <p:tgtEl>
                                          <p:spTgt spid="224"/>
                                        </p:tgtEl>
                                      </p:cBhvr>
                                    </p:animEffect>
                                  </p:childTnLst>
                                  <p:subTnLst>
                                    <p:audio>
                                      <p:cMediaNode>
                                        <p:cTn display="0" masterRel="sameClick">
                                          <p:stCondLst>
                                            <p:cond evt="begin" delay="0">
                                              <p:tn val="145"/>
                                            </p:cond>
                                          </p:stCondLst>
                                          <p:endCondLst>
                                            <p:cond evt="onStopAudio" delay="0">
                                              <p:tgtEl>
                                                <p:sldTgt/>
                                              </p:tgtEl>
                                            </p:cond>
                                          </p:endCondLst>
                                        </p:cTn>
                                        <p:tgtEl>
                                          <p:sndTgt r:embed="rId3" name="Bling.wav"/>
                                        </p:tgtEl>
                                      </p:cMediaNode>
                                    </p:audio>
                                  </p:subTnLst>
                                </p:cTn>
                              </p:par>
                              <p:par>
                                <p:cTn id="150" presetID="26" presetClass="emph" presetSubtype="0" fill="hold" grpId="1" nodeType="withEffect">
                                  <p:stCondLst>
                                    <p:cond delay="500"/>
                                  </p:stCondLst>
                                  <p:childTnLst>
                                    <p:animEffect transition="out" filter="fade">
                                      <p:cBhvr>
                                        <p:cTn id="151" dur="500" tmFilter="0, 0; .2, .5; .8, .5; 1, 0"/>
                                        <p:tgtEl>
                                          <p:spTgt spid="224"/>
                                        </p:tgtEl>
                                      </p:cBhvr>
                                    </p:animEffect>
                                    <p:animScale>
                                      <p:cBhvr>
                                        <p:cTn id="152" dur="250" autoRev="1" fill="hold"/>
                                        <p:tgtEl>
                                          <p:spTgt spid="224"/>
                                        </p:tgtEl>
                                      </p:cBhvr>
                                      <p:by x="105000" y="105000"/>
                                    </p:animScale>
                                  </p:childTnLst>
                                </p:cTn>
                              </p:par>
                              <p:par>
                                <p:cTn id="153" presetID="53" presetClass="entr" presetSubtype="16" fill="hold" grpId="0" nodeType="withEffect">
                                  <p:stCondLst>
                                    <p:cond delay="0"/>
                                  </p:stCondLst>
                                  <p:childTnLst>
                                    <p:set>
                                      <p:cBhvr>
                                        <p:cTn id="154" dur="1" fill="hold">
                                          <p:stCondLst>
                                            <p:cond delay="0"/>
                                          </p:stCondLst>
                                        </p:cTn>
                                        <p:tgtEl>
                                          <p:spTgt spid="21"/>
                                        </p:tgtEl>
                                        <p:attrNameLst>
                                          <p:attrName>style.visibility</p:attrName>
                                        </p:attrNameLst>
                                      </p:cBhvr>
                                      <p:to>
                                        <p:strVal val="visible"/>
                                      </p:to>
                                    </p:set>
                                    <p:anim calcmode="lin" valueType="num">
                                      <p:cBhvr>
                                        <p:cTn id="155" dur="500" fill="hold"/>
                                        <p:tgtEl>
                                          <p:spTgt spid="21"/>
                                        </p:tgtEl>
                                        <p:attrNameLst>
                                          <p:attrName>ppt_w</p:attrName>
                                        </p:attrNameLst>
                                      </p:cBhvr>
                                      <p:tavLst>
                                        <p:tav tm="0">
                                          <p:val>
                                            <p:fltVal val="0"/>
                                          </p:val>
                                        </p:tav>
                                        <p:tav tm="100000">
                                          <p:val>
                                            <p:strVal val="#ppt_w"/>
                                          </p:val>
                                        </p:tav>
                                      </p:tavLst>
                                    </p:anim>
                                    <p:anim calcmode="lin" valueType="num">
                                      <p:cBhvr>
                                        <p:cTn id="156" dur="500" fill="hold"/>
                                        <p:tgtEl>
                                          <p:spTgt spid="21"/>
                                        </p:tgtEl>
                                        <p:attrNameLst>
                                          <p:attrName>ppt_h</p:attrName>
                                        </p:attrNameLst>
                                      </p:cBhvr>
                                      <p:tavLst>
                                        <p:tav tm="0">
                                          <p:val>
                                            <p:fltVal val="0"/>
                                          </p:val>
                                        </p:tav>
                                        <p:tav tm="100000">
                                          <p:val>
                                            <p:strVal val="#ppt_h"/>
                                          </p:val>
                                        </p:tav>
                                      </p:tavLst>
                                    </p:anim>
                                    <p:animEffect transition="in" filter="fade">
                                      <p:cBhvr>
                                        <p:cTn id="157" dur="500"/>
                                        <p:tgtEl>
                                          <p:spTgt spid="21"/>
                                        </p:tgtEl>
                                      </p:cBhvr>
                                    </p:animEffect>
                                  </p:childTnLst>
                                  <p:subTnLst>
                                    <p:audio>
                                      <p:cMediaNode>
                                        <p:cTn display="0" masterRel="sameClick">
                                          <p:stCondLst>
                                            <p:cond evt="begin" delay="0">
                                              <p:tn val="153"/>
                                            </p:cond>
                                          </p:stCondLst>
                                          <p:endCondLst>
                                            <p:cond evt="onStopAudio" delay="0">
                                              <p:tgtEl>
                                                <p:sldTgt/>
                                              </p:tgtEl>
                                            </p:cond>
                                          </p:endCondLst>
                                        </p:cTn>
                                        <p:tgtEl>
                                          <p:sndTgt r:embed="rId3" name="Bling.wav"/>
                                        </p:tgtEl>
                                      </p:cMediaNode>
                                    </p:audio>
                                  </p:subTnLst>
                                </p:cTn>
                              </p:par>
                              <p:par>
                                <p:cTn id="158" presetID="26" presetClass="emph" presetSubtype="0" fill="hold" grpId="1" nodeType="withEffect">
                                  <p:stCondLst>
                                    <p:cond delay="500"/>
                                  </p:stCondLst>
                                  <p:childTnLst>
                                    <p:animEffect transition="out" filter="fade">
                                      <p:cBhvr>
                                        <p:cTn id="159" dur="500" tmFilter="0, 0; .2, .5; .8, .5; 1, 0"/>
                                        <p:tgtEl>
                                          <p:spTgt spid="21"/>
                                        </p:tgtEl>
                                      </p:cBhvr>
                                    </p:animEffect>
                                    <p:animScale>
                                      <p:cBhvr>
                                        <p:cTn id="160" dur="250" autoRev="1" fill="hold"/>
                                        <p:tgtEl>
                                          <p:spTgt spid="21"/>
                                        </p:tgtEl>
                                      </p:cBhvr>
                                      <p:by x="105000" y="105000"/>
                                    </p:animScale>
                                  </p:childTnLst>
                                </p:cTn>
                              </p:par>
                              <p:par>
                                <p:cTn id="161" presetID="53" presetClass="entr" presetSubtype="16" fill="hold" grpId="0" nodeType="withEffect">
                                  <p:stCondLst>
                                    <p:cond delay="0"/>
                                  </p:stCondLst>
                                  <p:childTnLst>
                                    <p:set>
                                      <p:cBhvr>
                                        <p:cTn id="162" dur="1" fill="hold">
                                          <p:stCondLst>
                                            <p:cond delay="0"/>
                                          </p:stCondLst>
                                        </p:cTn>
                                        <p:tgtEl>
                                          <p:spTgt spid="54"/>
                                        </p:tgtEl>
                                        <p:attrNameLst>
                                          <p:attrName>style.visibility</p:attrName>
                                        </p:attrNameLst>
                                      </p:cBhvr>
                                      <p:to>
                                        <p:strVal val="visible"/>
                                      </p:to>
                                    </p:set>
                                    <p:anim calcmode="lin" valueType="num">
                                      <p:cBhvr>
                                        <p:cTn id="163" dur="500" fill="hold"/>
                                        <p:tgtEl>
                                          <p:spTgt spid="54"/>
                                        </p:tgtEl>
                                        <p:attrNameLst>
                                          <p:attrName>ppt_w</p:attrName>
                                        </p:attrNameLst>
                                      </p:cBhvr>
                                      <p:tavLst>
                                        <p:tav tm="0">
                                          <p:val>
                                            <p:fltVal val="0"/>
                                          </p:val>
                                        </p:tav>
                                        <p:tav tm="100000">
                                          <p:val>
                                            <p:strVal val="#ppt_w"/>
                                          </p:val>
                                        </p:tav>
                                      </p:tavLst>
                                    </p:anim>
                                    <p:anim calcmode="lin" valueType="num">
                                      <p:cBhvr>
                                        <p:cTn id="164" dur="500" fill="hold"/>
                                        <p:tgtEl>
                                          <p:spTgt spid="54"/>
                                        </p:tgtEl>
                                        <p:attrNameLst>
                                          <p:attrName>ppt_h</p:attrName>
                                        </p:attrNameLst>
                                      </p:cBhvr>
                                      <p:tavLst>
                                        <p:tav tm="0">
                                          <p:val>
                                            <p:fltVal val="0"/>
                                          </p:val>
                                        </p:tav>
                                        <p:tav tm="100000">
                                          <p:val>
                                            <p:strVal val="#ppt_h"/>
                                          </p:val>
                                        </p:tav>
                                      </p:tavLst>
                                    </p:anim>
                                    <p:animEffect transition="in" filter="fade">
                                      <p:cBhvr>
                                        <p:cTn id="165" dur="500"/>
                                        <p:tgtEl>
                                          <p:spTgt spid="54"/>
                                        </p:tgtEl>
                                      </p:cBhvr>
                                    </p:animEffect>
                                  </p:childTnLst>
                                  <p:subTnLst>
                                    <p:audio>
                                      <p:cMediaNode>
                                        <p:cTn display="0" masterRel="sameClick">
                                          <p:stCondLst>
                                            <p:cond evt="begin" delay="0">
                                              <p:tn val="161"/>
                                            </p:cond>
                                          </p:stCondLst>
                                          <p:endCondLst>
                                            <p:cond evt="onStopAudio" delay="0">
                                              <p:tgtEl>
                                                <p:sldTgt/>
                                              </p:tgtEl>
                                            </p:cond>
                                          </p:endCondLst>
                                        </p:cTn>
                                        <p:tgtEl>
                                          <p:sndTgt r:embed="rId3" name="Bling.wav"/>
                                        </p:tgtEl>
                                      </p:cMediaNode>
                                    </p:audio>
                                  </p:subTnLst>
                                </p:cTn>
                              </p:par>
                              <p:par>
                                <p:cTn id="166" presetID="26" presetClass="emph" presetSubtype="0" fill="hold" grpId="1" nodeType="withEffect">
                                  <p:stCondLst>
                                    <p:cond delay="500"/>
                                  </p:stCondLst>
                                  <p:childTnLst>
                                    <p:animEffect transition="out" filter="fade">
                                      <p:cBhvr>
                                        <p:cTn id="167" dur="500" tmFilter="0, 0; .2, .5; .8, .5; 1, 0"/>
                                        <p:tgtEl>
                                          <p:spTgt spid="54"/>
                                        </p:tgtEl>
                                      </p:cBhvr>
                                    </p:animEffect>
                                    <p:animScale>
                                      <p:cBhvr>
                                        <p:cTn id="168" dur="250" autoRev="1" fill="hold"/>
                                        <p:tgtEl>
                                          <p:spTgt spid="54"/>
                                        </p:tgtEl>
                                      </p:cBhvr>
                                      <p:by x="105000" y="105000"/>
                                    </p:animScale>
                                  </p:childTnLst>
                                </p:cTn>
                              </p:par>
                              <p:par>
                                <p:cTn id="169" presetID="53" presetClass="entr" presetSubtype="16" fill="hold" grpId="0" nodeType="withEffect">
                                  <p:stCondLst>
                                    <p:cond delay="0"/>
                                  </p:stCondLst>
                                  <p:childTnLst>
                                    <p:set>
                                      <p:cBhvr>
                                        <p:cTn id="170" dur="1" fill="hold">
                                          <p:stCondLst>
                                            <p:cond delay="0"/>
                                          </p:stCondLst>
                                        </p:cTn>
                                        <p:tgtEl>
                                          <p:spTgt spid="40"/>
                                        </p:tgtEl>
                                        <p:attrNameLst>
                                          <p:attrName>style.visibility</p:attrName>
                                        </p:attrNameLst>
                                      </p:cBhvr>
                                      <p:to>
                                        <p:strVal val="visible"/>
                                      </p:to>
                                    </p:set>
                                    <p:anim calcmode="lin" valueType="num">
                                      <p:cBhvr>
                                        <p:cTn id="171" dur="500" fill="hold"/>
                                        <p:tgtEl>
                                          <p:spTgt spid="40"/>
                                        </p:tgtEl>
                                        <p:attrNameLst>
                                          <p:attrName>ppt_w</p:attrName>
                                        </p:attrNameLst>
                                      </p:cBhvr>
                                      <p:tavLst>
                                        <p:tav tm="0">
                                          <p:val>
                                            <p:fltVal val="0"/>
                                          </p:val>
                                        </p:tav>
                                        <p:tav tm="100000">
                                          <p:val>
                                            <p:strVal val="#ppt_w"/>
                                          </p:val>
                                        </p:tav>
                                      </p:tavLst>
                                    </p:anim>
                                    <p:anim calcmode="lin" valueType="num">
                                      <p:cBhvr>
                                        <p:cTn id="172" dur="500" fill="hold"/>
                                        <p:tgtEl>
                                          <p:spTgt spid="40"/>
                                        </p:tgtEl>
                                        <p:attrNameLst>
                                          <p:attrName>ppt_h</p:attrName>
                                        </p:attrNameLst>
                                      </p:cBhvr>
                                      <p:tavLst>
                                        <p:tav tm="0">
                                          <p:val>
                                            <p:fltVal val="0"/>
                                          </p:val>
                                        </p:tav>
                                        <p:tav tm="100000">
                                          <p:val>
                                            <p:strVal val="#ppt_h"/>
                                          </p:val>
                                        </p:tav>
                                      </p:tavLst>
                                    </p:anim>
                                    <p:animEffect transition="in" filter="fade">
                                      <p:cBhvr>
                                        <p:cTn id="173" dur="500"/>
                                        <p:tgtEl>
                                          <p:spTgt spid="40"/>
                                        </p:tgtEl>
                                      </p:cBhvr>
                                    </p:animEffect>
                                  </p:childTnLst>
                                  <p:subTnLst>
                                    <p:audio>
                                      <p:cMediaNode>
                                        <p:cTn display="0" masterRel="sameClick">
                                          <p:stCondLst>
                                            <p:cond evt="begin" delay="0">
                                              <p:tn val="169"/>
                                            </p:cond>
                                          </p:stCondLst>
                                          <p:endCondLst>
                                            <p:cond evt="onStopAudio" delay="0">
                                              <p:tgtEl>
                                                <p:sldTgt/>
                                              </p:tgtEl>
                                            </p:cond>
                                          </p:endCondLst>
                                        </p:cTn>
                                        <p:tgtEl>
                                          <p:sndTgt r:embed="rId3" name="Bling.wav"/>
                                        </p:tgtEl>
                                      </p:cMediaNode>
                                    </p:audio>
                                  </p:subTnLst>
                                </p:cTn>
                              </p:par>
                              <p:par>
                                <p:cTn id="174" presetID="26" presetClass="emph" presetSubtype="0" fill="hold" grpId="1" nodeType="withEffect">
                                  <p:stCondLst>
                                    <p:cond delay="500"/>
                                  </p:stCondLst>
                                  <p:childTnLst>
                                    <p:animEffect transition="out" filter="fade">
                                      <p:cBhvr>
                                        <p:cTn id="175" dur="500" tmFilter="0, 0; .2, .5; .8, .5; 1, 0"/>
                                        <p:tgtEl>
                                          <p:spTgt spid="40"/>
                                        </p:tgtEl>
                                      </p:cBhvr>
                                    </p:animEffect>
                                    <p:animScale>
                                      <p:cBhvr>
                                        <p:cTn id="176" dur="250" autoRev="1" fill="hold"/>
                                        <p:tgtEl>
                                          <p:spTgt spid="40"/>
                                        </p:tgtEl>
                                      </p:cBhvr>
                                      <p:by x="105000" y="105000"/>
                                    </p:animScale>
                                  </p:childTnLst>
                                </p:cTn>
                              </p:par>
                              <p:par>
                                <p:cTn id="177" presetID="53" presetClass="entr" presetSubtype="16" fill="hold" grpId="0" nodeType="withEffect">
                                  <p:stCondLst>
                                    <p:cond delay="0"/>
                                  </p:stCondLst>
                                  <p:childTnLst>
                                    <p:set>
                                      <p:cBhvr>
                                        <p:cTn id="178" dur="1" fill="hold">
                                          <p:stCondLst>
                                            <p:cond delay="0"/>
                                          </p:stCondLst>
                                        </p:cTn>
                                        <p:tgtEl>
                                          <p:spTgt spid="42"/>
                                        </p:tgtEl>
                                        <p:attrNameLst>
                                          <p:attrName>style.visibility</p:attrName>
                                        </p:attrNameLst>
                                      </p:cBhvr>
                                      <p:to>
                                        <p:strVal val="visible"/>
                                      </p:to>
                                    </p:set>
                                    <p:anim calcmode="lin" valueType="num">
                                      <p:cBhvr>
                                        <p:cTn id="179" dur="500" fill="hold"/>
                                        <p:tgtEl>
                                          <p:spTgt spid="42"/>
                                        </p:tgtEl>
                                        <p:attrNameLst>
                                          <p:attrName>ppt_w</p:attrName>
                                        </p:attrNameLst>
                                      </p:cBhvr>
                                      <p:tavLst>
                                        <p:tav tm="0">
                                          <p:val>
                                            <p:fltVal val="0"/>
                                          </p:val>
                                        </p:tav>
                                        <p:tav tm="100000">
                                          <p:val>
                                            <p:strVal val="#ppt_w"/>
                                          </p:val>
                                        </p:tav>
                                      </p:tavLst>
                                    </p:anim>
                                    <p:anim calcmode="lin" valueType="num">
                                      <p:cBhvr>
                                        <p:cTn id="180" dur="500" fill="hold"/>
                                        <p:tgtEl>
                                          <p:spTgt spid="42"/>
                                        </p:tgtEl>
                                        <p:attrNameLst>
                                          <p:attrName>ppt_h</p:attrName>
                                        </p:attrNameLst>
                                      </p:cBhvr>
                                      <p:tavLst>
                                        <p:tav tm="0">
                                          <p:val>
                                            <p:fltVal val="0"/>
                                          </p:val>
                                        </p:tav>
                                        <p:tav tm="100000">
                                          <p:val>
                                            <p:strVal val="#ppt_h"/>
                                          </p:val>
                                        </p:tav>
                                      </p:tavLst>
                                    </p:anim>
                                    <p:animEffect transition="in" filter="fade">
                                      <p:cBhvr>
                                        <p:cTn id="181" dur="500"/>
                                        <p:tgtEl>
                                          <p:spTgt spid="42"/>
                                        </p:tgtEl>
                                      </p:cBhvr>
                                    </p:animEffect>
                                  </p:childTnLst>
                                  <p:subTnLst>
                                    <p:audio>
                                      <p:cMediaNode>
                                        <p:cTn display="0" masterRel="sameClick">
                                          <p:stCondLst>
                                            <p:cond evt="begin" delay="0">
                                              <p:tn val="177"/>
                                            </p:cond>
                                          </p:stCondLst>
                                          <p:endCondLst>
                                            <p:cond evt="onStopAudio" delay="0">
                                              <p:tgtEl>
                                                <p:sldTgt/>
                                              </p:tgtEl>
                                            </p:cond>
                                          </p:endCondLst>
                                        </p:cTn>
                                        <p:tgtEl>
                                          <p:sndTgt r:embed="rId3" name="Bling.wav"/>
                                        </p:tgtEl>
                                      </p:cMediaNode>
                                    </p:audio>
                                  </p:subTnLst>
                                </p:cTn>
                              </p:par>
                              <p:par>
                                <p:cTn id="182" presetID="26" presetClass="emph" presetSubtype="0" fill="hold" grpId="1" nodeType="withEffect">
                                  <p:stCondLst>
                                    <p:cond delay="500"/>
                                  </p:stCondLst>
                                  <p:childTnLst>
                                    <p:animEffect transition="out" filter="fade">
                                      <p:cBhvr>
                                        <p:cTn id="183" dur="500" tmFilter="0, 0; .2, .5; .8, .5; 1, 0"/>
                                        <p:tgtEl>
                                          <p:spTgt spid="42"/>
                                        </p:tgtEl>
                                      </p:cBhvr>
                                    </p:animEffect>
                                    <p:animScale>
                                      <p:cBhvr>
                                        <p:cTn id="184" dur="250" autoRev="1" fill="hold"/>
                                        <p:tgtEl>
                                          <p:spTgt spid="42"/>
                                        </p:tgtEl>
                                      </p:cBhvr>
                                      <p:by x="105000" y="105000"/>
                                    </p:animScale>
                                  </p:childTnLst>
                                </p:cTn>
                              </p:par>
                            </p:childTnLst>
                          </p:cTn>
                        </p:par>
                      </p:childTnLst>
                    </p:cTn>
                  </p:par>
                </p:childTnLst>
              </p:cTn>
              <p:nextCondLst>
                <p:cond evt="onClick" delay="0">
                  <p:tgtEl>
                    <p:spTgt spid="24"/>
                  </p:tgtEl>
                </p:cond>
              </p:nextCondLst>
            </p:seq>
            <p:seq concurrent="1" nextAc="seek">
              <p:cTn id="185" restart="whenNotActive" fill="hold" evtFilter="cancelBubble" nodeType="interactiveSeq">
                <p:stCondLst>
                  <p:cond evt="onClick" delay="0">
                    <p:tgtEl>
                      <p:spTgt spid="92"/>
                    </p:tgtEl>
                  </p:cond>
                </p:stCondLst>
                <p:endSync evt="end" delay="0">
                  <p:rtn val="all"/>
                </p:endSync>
                <p:childTnLst>
                  <p:par>
                    <p:cTn id="186" fill="hold">
                      <p:stCondLst>
                        <p:cond delay="0"/>
                      </p:stCondLst>
                      <p:childTnLst>
                        <p:par>
                          <p:cTn id="187" fill="hold">
                            <p:stCondLst>
                              <p:cond delay="0"/>
                            </p:stCondLst>
                            <p:childTnLst>
                              <p:par>
                                <p:cTn id="188" presetID="1" presetClass="exit" presetSubtype="0" fill="hold" nodeType="clickEffect">
                                  <p:stCondLst>
                                    <p:cond delay="0"/>
                                  </p:stCondLst>
                                  <p:childTnLst>
                                    <p:set>
                                      <p:cBhvr>
                                        <p:cTn id="189" dur="1" fill="hold">
                                          <p:stCondLst>
                                            <p:cond delay="0"/>
                                          </p:stCondLst>
                                        </p:cTn>
                                        <p:tgtEl>
                                          <p:spTgt spid="92"/>
                                        </p:tgtEl>
                                        <p:attrNameLst>
                                          <p:attrName>style.visibility</p:attrName>
                                        </p:attrNameLst>
                                      </p:cBhvr>
                                      <p:to>
                                        <p:strVal val="hidden"/>
                                      </p:to>
                                    </p:set>
                                  </p:childTnLst>
                                </p:cTn>
                              </p:par>
                              <p:par>
                                <p:cTn id="190" presetID="1" presetClass="emph" presetSubtype="2" fill="hold" nodeType="withEffect">
                                  <p:stCondLst>
                                    <p:cond delay="0"/>
                                  </p:stCondLst>
                                  <p:childTnLst>
                                    <p:animClr clrSpc="rgb" dir="cw">
                                      <p:cBhvr>
                                        <p:cTn id="191" dur="500" fill="hold"/>
                                        <p:tgtEl>
                                          <p:spTgt spid="90"/>
                                        </p:tgtEl>
                                        <p:attrNameLst>
                                          <p:attrName>fillcolor</p:attrName>
                                        </p:attrNameLst>
                                      </p:cBhvr>
                                      <p:to>
                                        <a:srgbClr val="EE4036"/>
                                      </p:to>
                                    </p:animClr>
                                    <p:set>
                                      <p:cBhvr>
                                        <p:cTn id="192" dur="500" fill="hold"/>
                                        <p:tgtEl>
                                          <p:spTgt spid="90"/>
                                        </p:tgtEl>
                                        <p:attrNameLst>
                                          <p:attrName>fill.type</p:attrName>
                                        </p:attrNameLst>
                                      </p:cBhvr>
                                      <p:to>
                                        <p:strVal val="solid"/>
                                      </p:to>
                                    </p:set>
                                    <p:set>
                                      <p:cBhvr>
                                        <p:cTn id="193" dur="500" fill="hold"/>
                                        <p:tgtEl>
                                          <p:spTgt spid="90"/>
                                        </p:tgtEl>
                                        <p:attrNameLst>
                                          <p:attrName>fill.on</p:attrName>
                                        </p:attrNameLst>
                                      </p:cBhvr>
                                      <p:to>
                                        <p:strVal val="true"/>
                                      </p:to>
                                    </p:set>
                                  </p:childTnLst>
                                </p:cTn>
                              </p:par>
                              <p:par>
                                <p:cTn id="194" presetID="53" presetClass="entr" presetSubtype="16" fill="hold" nodeType="withEffect">
                                  <p:stCondLst>
                                    <p:cond delay="0"/>
                                  </p:stCondLst>
                                  <p:childTnLst>
                                    <p:set>
                                      <p:cBhvr>
                                        <p:cTn id="195" dur="1" fill="hold">
                                          <p:stCondLst>
                                            <p:cond delay="0"/>
                                          </p:stCondLst>
                                        </p:cTn>
                                        <p:tgtEl>
                                          <p:spTgt spid="115"/>
                                        </p:tgtEl>
                                        <p:attrNameLst>
                                          <p:attrName>style.visibility</p:attrName>
                                        </p:attrNameLst>
                                      </p:cBhvr>
                                      <p:to>
                                        <p:strVal val="visible"/>
                                      </p:to>
                                    </p:set>
                                    <p:anim calcmode="lin" valueType="num">
                                      <p:cBhvr>
                                        <p:cTn id="196" dur="500" fill="hold"/>
                                        <p:tgtEl>
                                          <p:spTgt spid="115"/>
                                        </p:tgtEl>
                                        <p:attrNameLst>
                                          <p:attrName>ppt_w</p:attrName>
                                        </p:attrNameLst>
                                      </p:cBhvr>
                                      <p:tavLst>
                                        <p:tav tm="0">
                                          <p:val>
                                            <p:fltVal val="0"/>
                                          </p:val>
                                        </p:tav>
                                        <p:tav tm="100000">
                                          <p:val>
                                            <p:strVal val="#ppt_w"/>
                                          </p:val>
                                        </p:tav>
                                      </p:tavLst>
                                    </p:anim>
                                    <p:anim calcmode="lin" valueType="num">
                                      <p:cBhvr>
                                        <p:cTn id="197" dur="500" fill="hold"/>
                                        <p:tgtEl>
                                          <p:spTgt spid="115"/>
                                        </p:tgtEl>
                                        <p:attrNameLst>
                                          <p:attrName>ppt_h</p:attrName>
                                        </p:attrNameLst>
                                      </p:cBhvr>
                                      <p:tavLst>
                                        <p:tav tm="0">
                                          <p:val>
                                            <p:fltVal val="0"/>
                                          </p:val>
                                        </p:tav>
                                        <p:tav tm="100000">
                                          <p:val>
                                            <p:strVal val="#ppt_h"/>
                                          </p:val>
                                        </p:tav>
                                      </p:tavLst>
                                    </p:anim>
                                    <p:animEffect transition="in" filter="fade">
                                      <p:cBhvr>
                                        <p:cTn id="198" dur="500"/>
                                        <p:tgtEl>
                                          <p:spTgt spid="115"/>
                                        </p:tgtEl>
                                      </p:cBhvr>
                                    </p:animEffect>
                                  </p:childTnLst>
                                </p:cTn>
                              </p:par>
                            </p:childTnLst>
                          </p:cTn>
                        </p:par>
                      </p:childTnLst>
                    </p:cTn>
                  </p:par>
                </p:childTnLst>
              </p:cTn>
              <p:nextCondLst>
                <p:cond evt="onClick" delay="0">
                  <p:tgtEl>
                    <p:spTgt spid="92"/>
                  </p:tgtEl>
                </p:cond>
              </p:nextCondLst>
            </p:seq>
            <p:seq concurrent="1" nextAc="seek">
              <p:cTn id="199" restart="whenNotActive" fill="hold" evtFilter="cancelBubble" nodeType="interactiveSeq">
                <p:stCondLst>
                  <p:cond evt="onClick" delay="0">
                    <p:tgtEl>
                      <p:spTgt spid="139"/>
                    </p:tgtEl>
                  </p:cond>
                </p:stCondLst>
                <p:endSync evt="end" delay="0">
                  <p:rtn val="all"/>
                </p:endSync>
                <p:childTnLst>
                  <p:par>
                    <p:cTn id="200" fill="hold">
                      <p:stCondLst>
                        <p:cond delay="0"/>
                      </p:stCondLst>
                      <p:childTnLst>
                        <p:par>
                          <p:cTn id="201" fill="hold">
                            <p:stCondLst>
                              <p:cond delay="0"/>
                            </p:stCondLst>
                            <p:childTnLst>
                              <p:par>
                                <p:cTn id="202" presetID="1" presetClass="exit" presetSubtype="0" fill="hold" nodeType="clickEffect">
                                  <p:stCondLst>
                                    <p:cond delay="0"/>
                                  </p:stCondLst>
                                  <p:childTnLst>
                                    <p:set>
                                      <p:cBhvr>
                                        <p:cTn id="203" dur="1" fill="hold">
                                          <p:stCondLst>
                                            <p:cond delay="0"/>
                                          </p:stCondLst>
                                        </p:cTn>
                                        <p:tgtEl>
                                          <p:spTgt spid="139"/>
                                        </p:tgtEl>
                                        <p:attrNameLst>
                                          <p:attrName>style.visibility</p:attrName>
                                        </p:attrNameLst>
                                      </p:cBhvr>
                                      <p:to>
                                        <p:strVal val="hidden"/>
                                      </p:to>
                                    </p:set>
                                  </p:childTnLst>
                                </p:cTn>
                              </p:par>
                              <p:par>
                                <p:cTn id="204" presetID="1" presetClass="emph" presetSubtype="2" fill="hold" nodeType="withEffect">
                                  <p:stCondLst>
                                    <p:cond delay="0"/>
                                  </p:stCondLst>
                                  <p:childTnLst>
                                    <p:animClr clrSpc="rgb" dir="cw">
                                      <p:cBhvr>
                                        <p:cTn id="205" dur="500" fill="hold"/>
                                        <p:tgtEl>
                                          <p:spTgt spid="137"/>
                                        </p:tgtEl>
                                        <p:attrNameLst>
                                          <p:attrName>fillcolor</p:attrName>
                                        </p:attrNameLst>
                                      </p:cBhvr>
                                      <p:to>
                                        <a:srgbClr val="EE4036"/>
                                      </p:to>
                                    </p:animClr>
                                    <p:set>
                                      <p:cBhvr>
                                        <p:cTn id="206" dur="500" fill="hold"/>
                                        <p:tgtEl>
                                          <p:spTgt spid="137"/>
                                        </p:tgtEl>
                                        <p:attrNameLst>
                                          <p:attrName>fill.type</p:attrName>
                                        </p:attrNameLst>
                                      </p:cBhvr>
                                      <p:to>
                                        <p:strVal val="solid"/>
                                      </p:to>
                                    </p:set>
                                    <p:set>
                                      <p:cBhvr>
                                        <p:cTn id="207" dur="500" fill="hold"/>
                                        <p:tgtEl>
                                          <p:spTgt spid="137"/>
                                        </p:tgtEl>
                                        <p:attrNameLst>
                                          <p:attrName>fill.on</p:attrName>
                                        </p:attrNameLst>
                                      </p:cBhvr>
                                      <p:to>
                                        <p:strVal val="true"/>
                                      </p:to>
                                    </p:set>
                                  </p:childTnLst>
                                </p:cTn>
                              </p:par>
                              <p:par>
                                <p:cTn id="208" presetID="53" presetClass="entr" presetSubtype="16" fill="hold" nodeType="withEffect">
                                  <p:stCondLst>
                                    <p:cond delay="0"/>
                                  </p:stCondLst>
                                  <p:childTnLst>
                                    <p:set>
                                      <p:cBhvr>
                                        <p:cTn id="209" dur="1" fill="hold">
                                          <p:stCondLst>
                                            <p:cond delay="0"/>
                                          </p:stCondLst>
                                        </p:cTn>
                                        <p:tgtEl>
                                          <p:spTgt spid="138"/>
                                        </p:tgtEl>
                                        <p:attrNameLst>
                                          <p:attrName>style.visibility</p:attrName>
                                        </p:attrNameLst>
                                      </p:cBhvr>
                                      <p:to>
                                        <p:strVal val="visible"/>
                                      </p:to>
                                    </p:set>
                                    <p:anim calcmode="lin" valueType="num">
                                      <p:cBhvr>
                                        <p:cTn id="210" dur="500" fill="hold"/>
                                        <p:tgtEl>
                                          <p:spTgt spid="138"/>
                                        </p:tgtEl>
                                        <p:attrNameLst>
                                          <p:attrName>ppt_w</p:attrName>
                                        </p:attrNameLst>
                                      </p:cBhvr>
                                      <p:tavLst>
                                        <p:tav tm="0">
                                          <p:val>
                                            <p:fltVal val="0"/>
                                          </p:val>
                                        </p:tav>
                                        <p:tav tm="100000">
                                          <p:val>
                                            <p:strVal val="#ppt_w"/>
                                          </p:val>
                                        </p:tav>
                                      </p:tavLst>
                                    </p:anim>
                                    <p:anim calcmode="lin" valueType="num">
                                      <p:cBhvr>
                                        <p:cTn id="211" dur="500" fill="hold"/>
                                        <p:tgtEl>
                                          <p:spTgt spid="138"/>
                                        </p:tgtEl>
                                        <p:attrNameLst>
                                          <p:attrName>ppt_h</p:attrName>
                                        </p:attrNameLst>
                                      </p:cBhvr>
                                      <p:tavLst>
                                        <p:tav tm="0">
                                          <p:val>
                                            <p:fltVal val="0"/>
                                          </p:val>
                                        </p:tav>
                                        <p:tav tm="100000">
                                          <p:val>
                                            <p:strVal val="#ppt_h"/>
                                          </p:val>
                                        </p:tav>
                                      </p:tavLst>
                                    </p:anim>
                                    <p:animEffect transition="in" filter="fade">
                                      <p:cBhvr>
                                        <p:cTn id="212" dur="500"/>
                                        <p:tgtEl>
                                          <p:spTgt spid="138"/>
                                        </p:tgtEl>
                                      </p:cBhvr>
                                    </p:animEffect>
                                  </p:childTnLst>
                                </p:cTn>
                              </p:par>
                            </p:childTnLst>
                          </p:cTn>
                        </p:par>
                      </p:childTnLst>
                    </p:cTn>
                  </p:par>
                </p:childTnLst>
              </p:cTn>
              <p:nextCondLst>
                <p:cond evt="onClick" delay="0">
                  <p:tgtEl>
                    <p:spTgt spid="139"/>
                  </p:tgtEl>
                </p:cond>
              </p:nextCondLst>
            </p:seq>
            <p:seq concurrent="1" nextAc="seek">
              <p:cTn id="213" restart="whenNotActive" fill="hold" evtFilter="cancelBubble" nodeType="interactiveSeq">
                <p:stCondLst>
                  <p:cond evt="onClick" delay="0">
                    <p:tgtEl>
                      <p:spTgt spid="142"/>
                    </p:tgtEl>
                  </p:cond>
                </p:stCondLst>
                <p:endSync evt="end" delay="0">
                  <p:rtn val="all"/>
                </p:endSync>
                <p:childTnLst>
                  <p:par>
                    <p:cTn id="214" fill="hold">
                      <p:stCondLst>
                        <p:cond delay="0"/>
                      </p:stCondLst>
                      <p:childTnLst>
                        <p:par>
                          <p:cTn id="215" fill="hold">
                            <p:stCondLst>
                              <p:cond delay="0"/>
                            </p:stCondLst>
                            <p:childTnLst>
                              <p:par>
                                <p:cTn id="216" presetID="1" presetClass="exit" presetSubtype="0" fill="hold" nodeType="clickEffect">
                                  <p:stCondLst>
                                    <p:cond delay="0"/>
                                  </p:stCondLst>
                                  <p:childTnLst>
                                    <p:set>
                                      <p:cBhvr>
                                        <p:cTn id="217" dur="1" fill="hold">
                                          <p:stCondLst>
                                            <p:cond delay="0"/>
                                          </p:stCondLst>
                                        </p:cTn>
                                        <p:tgtEl>
                                          <p:spTgt spid="142"/>
                                        </p:tgtEl>
                                        <p:attrNameLst>
                                          <p:attrName>style.visibility</p:attrName>
                                        </p:attrNameLst>
                                      </p:cBhvr>
                                      <p:to>
                                        <p:strVal val="hidden"/>
                                      </p:to>
                                    </p:set>
                                  </p:childTnLst>
                                </p:cTn>
                              </p:par>
                              <p:par>
                                <p:cTn id="218" presetID="1" presetClass="emph" presetSubtype="2" fill="hold" nodeType="withEffect">
                                  <p:stCondLst>
                                    <p:cond delay="0"/>
                                  </p:stCondLst>
                                  <p:childTnLst>
                                    <p:animClr clrSpc="rgb" dir="cw">
                                      <p:cBhvr>
                                        <p:cTn id="219" dur="500" fill="hold"/>
                                        <p:tgtEl>
                                          <p:spTgt spid="140"/>
                                        </p:tgtEl>
                                        <p:attrNameLst>
                                          <p:attrName>fillcolor</p:attrName>
                                        </p:attrNameLst>
                                      </p:cBhvr>
                                      <p:to>
                                        <a:srgbClr val="EE4036"/>
                                      </p:to>
                                    </p:animClr>
                                    <p:set>
                                      <p:cBhvr>
                                        <p:cTn id="220" dur="500" fill="hold"/>
                                        <p:tgtEl>
                                          <p:spTgt spid="140"/>
                                        </p:tgtEl>
                                        <p:attrNameLst>
                                          <p:attrName>fill.type</p:attrName>
                                        </p:attrNameLst>
                                      </p:cBhvr>
                                      <p:to>
                                        <p:strVal val="solid"/>
                                      </p:to>
                                    </p:set>
                                    <p:set>
                                      <p:cBhvr>
                                        <p:cTn id="221" dur="500" fill="hold"/>
                                        <p:tgtEl>
                                          <p:spTgt spid="140"/>
                                        </p:tgtEl>
                                        <p:attrNameLst>
                                          <p:attrName>fill.on</p:attrName>
                                        </p:attrNameLst>
                                      </p:cBhvr>
                                      <p:to>
                                        <p:strVal val="true"/>
                                      </p:to>
                                    </p:set>
                                  </p:childTnLst>
                                </p:cTn>
                              </p:par>
                              <p:par>
                                <p:cTn id="222" presetID="53" presetClass="entr" presetSubtype="16" fill="hold" nodeType="withEffect">
                                  <p:stCondLst>
                                    <p:cond delay="0"/>
                                  </p:stCondLst>
                                  <p:childTnLst>
                                    <p:set>
                                      <p:cBhvr>
                                        <p:cTn id="223" dur="1" fill="hold">
                                          <p:stCondLst>
                                            <p:cond delay="0"/>
                                          </p:stCondLst>
                                        </p:cTn>
                                        <p:tgtEl>
                                          <p:spTgt spid="141"/>
                                        </p:tgtEl>
                                        <p:attrNameLst>
                                          <p:attrName>style.visibility</p:attrName>
                                        </p:attrNameLst>
                                      </p:cBhvr>
                                      <p:to>
                                        <p:strVal val="visible"/>
                                      </p:to>
                                    </p:set>
                                    <p:anim calcmode="lin" valueType="num">
                                      <p:cBhvr>
                                        <p:cTn id="224" dur="500" fill="hold"/>
                                        <p:tgtEl>
                                          <p:spTgt spid="141"/>
                                        </p:tgtEl>
                                        <p:attrNameLst>
                                          <p:attrName>ppt_w</p:attrName>
                                        </p:attrNameLst>
                                      </p:cBhvr>
                                      <p:tavLst>
                                        <p:tav tm="0">
                                          <p:val>
                                            <p:fltVal val="0"/>
                                          </p:val>
                                        </p:tav>
                                        <p:tav tm="100000">
                                          <p:val>
                                            <p:strVal val="#ppt_w"/>
                                          </p:val>
                                        </p:tav>
                                      </p:tavLst>
                                    </p:anim>
                                    <p:anim calcmode="lin" valueType="num">
                                      <p:cBhvr>
                                        <p:cTn id="225" dur="500" fill="hold"/>
                                        <p:tgtEl>
                                          <p:spTgt spid="141"/>
                                        </p:tgtEl>
                                        <p:attrNameLst>
                                          <p:attrName>ppt_h</p:attrName>
                                        </p:attrNameLst>
                                      </p:cBhvr>
                                      <p:tavLst>
                                        <p:tav tm="0">
                                          <p:val>
                                            <p:fltVal val="0"/>
                                          </p:val>
                                        </p:tav>
                                        <p:tav tm="100000">
                                          <p:val>
                                            <p:strVal val="#ppt_h"/>
                                          </p:val>
                                        </p:tav>
                                      </p:tavLst>
                                    </p:anim>
                                    <p:animEffect transition="in" filter="fade">
                                      <p:cBhvr>
                                        <p:cTn id="226" dur="500"/>
                                        <p:tgtEl>
                                          <p:spTgt spid="141"/>
                                        </p:tgtEl>
                                      </p:cBhvr>
                                    </p:animEffect>
                                  </p:childTnLst>
                                </p:cTn>
                              </p:par>
                            </p:childTnLst>
                          </p:cTn>
                        </p:par>
                      </p:childTnLst>
                    </p:cTn>
                  </p:par>
                </p:childTnLst>
              </p:cTn>
              <p:nextCondLst>
                <p:cond evt="onClick" delay="0">
                  <p:tgtEl>
                    <p:spTgt spid="142"/>
                  </p:tgtEl>
                </p:cond>
              </p:nextCondLst>
            </p:seq>
            <p:seq concurrent="1" nextAc="seek">
              <p:cTn id="227" restart="whenNotActive" fill="hold" evtFilter="cancelBubble" nodeType="interactiveSeq">
                <p:stCondLst>
                  <p:cond evt="onClick" delay="0">
                    <p:tgtEl>
                      <p:spTgt spid="145"/>
                    </p:tgtEl>
                  </p:cond>
                </p:stCondLst>
                <p:endSync evt="end" delay="0">
                  <p:rtn val="all"/>
                </p:endSync>
                <p:childTnLst>
                  <p:par>
                    <p:cTn id="228" fill="hold">
                      <p:stCondLst>
                        <p:cond delay="0"/>
                      </p:stCondLst>
                      <p:childTnLst>
                        <p:par>
                          <p:cTn id="229" fill="hold">
                            <p:stCondLst>
                              <p:cond delay="0"/>
                            </p:stCondLst>
                            <p:childTnLst>
                              <p:par>
                                <p:cTn id="230" presetID="1" presetClass="exit" presetSubtype="0" fill="hold" nodeType="clickEffect">
                                  <p:stCondLst>
                                    <p:cond delay="0"/>
                                  </p:stCondLst>
                                  <p:childTnLst>
                                    <p:set>
                                      <p:cBhvr>
                                        <p:cTn id="231" dur="1" fill="hold">
                                          <p:stCondLst>
                                            <p:cond delay="0"/>
                                          </p:stCondLst>
                                        </p:cTn>
                                        <p:tgtEl>
                                          <p:spTgt spid="145"/>
                                        </p:tgtEl>
                                        <p:attrNameLst>
                                          <p:attrName>style.visibility</p:attrName>
                                        </p:attrNameLst>
                                      </p:cBhvr>
                                      <p:to>
                                        <p:strVal val="hidden"/>
                                      </p:to>
                                    </p:set>
                                  </p:childTnLst>
                                </p:cTn>
                              </p:par>
                              <p:par>
                                <p:cTn id="232" presetID="1" presetClass="emph" presetSubtype="2" fill="hold" nodeType="withEffect">
                                  <p:stCondLst>
                                    <p:cond delay="0"/>
                                  </p:stCondLst>
                                  <p:childTnLst>
                                    <p:animClr clrSpc="rgb" dir="cw">
                                      <p:cBhvr>
                                        <p:cTn id="233" dur="500" fill="hold"/>
                                        <p:tgtEl>
                                          <p:spTgt spid="143"/>
                                        </p:tgtEl>
                                        <p:attrNameLst>
                                          <p:attrName>fillcolor</p:attrName>
                                        </p:attrNameLst>
                                      </p:cBhvr>
                                      <p:to>
                                        <a:srgbClr val="EE4036"/>
                                      </p:to>
                                    </p:animClr>
                                    <p:set>
                                      <p:cBhvr>
                                        <p:cTn id="234" dur="500" fill="hold"/>
                                        <p:tgtEl>
                                          <p:spTgt spid="143"/>
                                        </p:tgtEl>
                                        <p:attrNameLst>
                                          <p:attrName>fill.type</p:attrName>
                                        </p:attrNameLst>
                                      </p:cBhvr>
                                      <p:to>
                                        <p:strVal val="solid"/>
                                      </p:to>
                                    </p:set>
                                    <p:set>
                                      <p:cBhvr>
                                        <p:cTn id="235" dur="500" fill="hold"/>
                                        <p:tgtEl>
                                          <p:spTgt spid="143"/>
                                        </p:tgtEl>
                                        <p:attrNameLst>
                                          <p:attrName>fill.on</p:attrName>
                                        </p:attrNameLst>
                                      </p:cBhvr>
                                      <p:to>
                                        <p:strVal val="true"/>
                                      </p:to>
                                    </p:set>
                                  </p:childTnLst>
                                </p:cTn>
                              </p:par>
                              <p:par>
                                <p:cTn id="236" presetID="53" presetClass="entr" presetSubtype="16" fill="hold" nodeType="withEffect">
                                  <p:stCondLst>
                                    <p:cond delay="0"/>
                                  </p:stCondLst>
                                  <p:childTnLst>
                                    <p:set>
                                      <p:cBhvr>
                                        <p:cTn id="237" dur="1" fill="hold">
                                          <p:stCondLst>
                                            <p:cond delay="0"/>
                                          </p:stCondLst>
                                        </p:cTn>
                                        <p:tgtEl>
                                          <p:spTgt spid="144"/>
                                        </p:tgtEl>
                                        <p:attrNameLst>
                                          <p:attrName>style.visibility</p:attrName>
                                        </p:attrNameLst>
                                      </p:cBhvr>
                                      <p:to>
                                        <p:strVal val="visible"/>
                                      </p:to>
                                    </p:set>
                                    <p:anim calcmode="lin" valueType="num">
                                      <p:cBhvr>
                                        <p:cTn id="238" dur="500" fill="hold"/>
                                        <p:tgtEl>
                                          <p:spTgt spid="144"/>
                                        </p:tgtEl>
                                        <p:attrNameLst>
                                          <p:attrName>ppt_w</p:attrName>
                                        </p:attrNameLst>
                                      </p:cBhvr>
                                      <p:tavLst>
                                        <p:tav tm="0">
                                          <p:val>
                                            <p:fltVal val="0"/>
                                          </p:val>
                                        </p:tav>
                                        <p:tav tm="100000">
                                          <p:val>
                                            <p:strVal val="#ppt_w"/>
                                          </p:val>
                                        </p:tav>
                                      </p:tavLst>
                                    </p:anim>
                                    <p:anim calcmode="lin" valueType="num">
                                      <p:cBhvr>
                                        <p:cTn id="239" dur="500" fill="hold"/>
                                        <p:tgtEl>
                                          <p:spTgt spid="144"/>
                                        </p:tgtEl>
                                        <p:attrNameLst>
                                          <p:attrName>ppt_h</p:attrName>
                                        </p:attrNameLst>
                                      </p:cBhvr>
                                      <p:tavLst>
                                        <p:tav tm="0">
                                          <p:val>
                                            <p:fltVal val="0"/>
                                          </p:val>
                                        </p:tav>
                                        <p:tav tm="100000">
                                          <p:val>
                                            <p:strVal val="#ppt_h"/>
                                          </p:val>
                                        </p:tav>
                                      </p:tavLst>
                                    </p:anim>
                                    <p:animEffect transition="in" filter="fade">
                                      <p:cBhvr>
                                        <p:cTn id="240" dur="500"/>
                                        <p:tgtEl>
                                          <p:spTgt spid="144"/>
                                        </p:tgtEl>
                                      </p:cBhvr>
                                    </p:animEffect>
                                  </p:childTnLst>
                                </p:cTn>
                              </p:par>
                            </p:childTnLst>
                          </p:cTn>
                        </p:par>
                      </p:childTnLst>
                    </p:cTn>
                  </p:par>
                </p:childTnLst>
              </p:cTn>
              <p:nextCondLst>
                <p:cond evt="onClick" delay="0">
                  <p:tgtEl>
                    <p:spTgt spid="145"/>
                  </p:tgtEl>
                </p:cond>
              </p:nextCondLst>
            </p:seq>
            <p:seq concurrent="1" nextAc="seek">
              <p:cTn id="241" restart="whenNotActive" fill="hold" evtFilter="cancelBubble" nodeType="interactiveSeq">
                <p:stCondLst>
                  <p:cond evt="onClick" delay="0">
                    <p:tgtEl>
                      <p:spTgt spid="148"/>
                    </p:tgtEl>
                  </p:cond>
                </p:stCondLst>
                <p:endSync evt="end" delay="0">
                  <p:rtn val="all"/>
                </p:endSync>
                <p:childTnLst>
                  <p:par>
                    <p:cTn id="242" fill="hold">
                      <p:stCondLst>
                        <p:cond delay="0"/>
                      </p:stCondLst>
                      <p:childTnLst>
                        <p:par>
                          <p:cTn id="243" fill="hold">
                            <p:stCondLst>
                              <p:cond delay="0"/>
                            </p:stCondLst>
                            <p:childTnLst>
                              <p:par>
                                <p:cTn id="244" presetID="1" presetClass="exit" presetSubtype="0" fill="hold" nodeType="clickEffect">
                                  <p:stCondLst>
                                    <p:cond delay="0"/>
                                  </p:stCondLst>
                                  <p:childTnLst>
                                    <p:set>
                                      <p:cBhvr>
                                        <p:cTn id="245" dur="1" fill="hold">
                                          <p:stCondLst>
                                            <p:cond delay="0"/>
                                          </p:stCondLst>
                                        </p:cTn>
                                        <p:tgtEl>
                                          <p:spTgt spid="148"/>
                                        </p:tgtEl>
                                        <p:attrNameLst>
                                          <p:attrName>style.visibility</p:attrName>
                                        </p:attrNameLst>
                                      </p:cBhvr>
                                      <p:to>
                                        <p:strVal val="hidden"/>
                                      </p:to>
                                    </p:set>
                                  </p:childTnLst>
                                </p:cTn>
                              </p:par>
                              <p:par>
                                <p:cTn id="246" presetID="1" presetClass="emph" presetSubtype="2" fill="hold" nodeType="withEffect">
                                  <p:stCondLst>
                                    <p:cond delay="0"/>
                                  </p:stCondLst>
                                  <p:childTnLst>
                                    <p:animClr clrSpc="rgb" dir="cw">
                                      <p:cBhvr>
                                        <p:cTn id="247" dur="500" fill="hold"/>
                                        <p:tgtEl>
                                          <p:spTgt spid="146"/>
                                        </p:tgtEl>
                                        <p:attrNameLst>
                                          <p:attrName>fillcolor</p:attrName>
                                        </p:attrNameLst>
                                      </p:cBhvr>
                                      <p:to>
                                        <a:srgbClr val="EE4036"/>
                                      </p:to>
                                    </p:animClr>
                                    <p:set>
                                      <p:cBhvr>
                                        <p:cTn id="248" dur="500" fill="hold"/>
                                        <p:tgtEl>
                                          <p:spTgt spid="146"/>
                                        </p:tgtEl>
                                        <p:attrNameLst>
                                          <p:attrName>fill.type</p:attrName>
                                        </p:attrNameLst>
                                      </p:cBhvr>
                                      <p:to>
                                        <p:strVal val="solid"/>
                                      </p:to>
                                    </p:set>
                                    <p:set>
                                      <p:cBhvr>
                                        <p:cTn id="249" dur="500" fill="hold"/>
                                        <p:tgtEl>
                                          <p:spTgt spid="146"/>
                                        </p:tgtEl>
                                        <p:attrNameLst>
                                          <p:attrName>fill.on</p:attrName>
                                        </p:attrNameLst>
                                      </p:cBhvr>
                                      <p:to>
                                        <p:strVal val="true"/>
                                      </p:to>
                                    </p:set>
                                  </p:childTnLst>
                                </p:cTn>
                              </p:par>
                              <p:par>
                                <p:cTn id="250" presetID="53" presetClass="entr" presetSubtype="16" fill="hold" nodeType="withEffect">
                                  <p:stCondLst>
                                    <p:cond delay="0"/>
                                  </p:stCondLst>
                                  <p:childTnLst>
                                    <p:set>
                                      <p:cBhvr>
                                        <p:cTn id="251" dur="1" fill="hold">
                                          <p:stCondLst>
                                            <p:cond delay="0"/>
                                          </p:stCondLst>
                                        </p:cTn>
                                        <p:tgtEl>
                                          <p:spTgt spid="147"/>
                                        </p:tgtEl>
                                        <p:attrNameLst>
                                          <p:attrName>style.visibility</p:attrName>
                                        </p:attrNameLst>
                                      </p:cBhvr>
                                      <p:to>
                                        <p:strVal val="visible"/>
                                      </p:to>
                                    </p:set>
                                    <p:anim calcmode="lin" valueType="num">
                                      <p:cBhvr>
                                        <p:cTn id="252" dur="500" fill="hold"/>
                                        <p:tgtEl>
                                          <p:spTgt spid="147"/>
                                        </p:tgtEl>
                                        <p:attrNameLst>
                                          <p:attrName>ppt_w</p:attrName>
                                        </p:attrNameLst>
                                      </p:cBhvr>
                                      <p:tavLst>
                                        <p:tav tm="0">
                                          <p:val>
                                            <p:fltVal val="0"/>
                                          </p:val>
                                        </p:tav>
                                        <p:tav tm="100000">
                                          <p:val>
                                            <p:strVal val="#ppt_w"/>
                                          </p:val>
                                        </p:tav>
                                      </p:tavLst>
                                    </p:anim>
                                    <p:anim calcmode="lin" valueType="num">
                                      <p:cBhvr>
                                        <p:cTn id="253" dur="500" fill="hold"/>
                                        <p:tgtEl>
                                          <p:spTgt spid="147"/>
                                        </p:tgtEl>
                                        <p:attrNameLst>
                                          <p:attrName>ppt_h</p:attrName>
                                        </p:attrNameLst>
                                      </p:cBhvr>
                                      <p:tavLst>
                                        <p:tav tm="0">
                                          <p:val>
                                            <p:fltVal val="0"/>
                                          </p:val>
                                        </p:tav>
                                        <p:tav tm="100000">
                                          <p:val>
                                            <p:strVal val="#ppt_h"/>
                                          </p:val>
                                        </p:tav>
                                      </p:tavLst>
                                    </p:anim>
                                    <p:animEffect transition="in" filter="fade">
                                      <p:cBhvr>
                                        <p:cTn id="254" dur="500"/>
                                        <p:tgtEl>
                                          <p:spTgt spid="147"/>
                                        </p:tgtEl>
                                      </p:cBhvr>
                                    </p:animEffect>
                                  </p:childTnLst>
                                </p:cTn>
                              </p:par>
                            </p:childTnLst>
                          </p:cTn>
                        </p:par>
                      </p:childTnLst>
                    </p:cTn>
                  </p:par>
                </p:childTnLst>
              </p:cTn>
              <p:nextCondLst>
                <p:cond evt="onClick" delay="0">
                  <p:tgtEl>
                    <p:spTgt spid="148"/>
                  </p:tgtEl>
                </p:cond>
              </p:nextCondLst>
            </p:seq>
            <p:seq concurrent="1" nextAc="seek">
              <p:cTn id="255" restart="whenNotActive" fill="hold" evtFilter="cancelBubble" nodeType="interactiveSeq">
                <p:stCondLst>
                  <p:cond evt="onClick" delay="0">
                    <p:tgtEl>
                      <p:spTgt spid="151"/>
                    </p:tgtEl>
                  </p:cond>
                </p:stCondLst>
                <p:endSync evt="end" delay="0">
                  <p:rtn val="all"/>
                </p:endSync>
                <p:childTnLst>
                  <p:par>
                    <p:cTn id="256" fill="hold">
                      <p:stCondLst>
                        <p:cond delay="0"/>
                      </p:stCondLst>
                      <p:childTnLst>
                        <p:par>
                          <p:cTn id="257" fill="hold">
                            <p:stCondLst>
                              <p:cond delay="0"/>
                            </p:stCondLst>
                            <p:childTnLst>
                              <p:par>
                                <p:cTn id="258" presetID="1" presetClass="exit" presetSubtype="0" fill="hold" nodeType="clickEffect">
                                  <p:stCondLst>
                                    <p:cond delay="0"/>
                                  </p:stCondLst>
                                  <p:childTnLst>
                                    <p:set>
                                      <p:cBhvr>
                                        <p:cTn id="259" dur="1" fill="hold">
                                          <p:stCondLst>
                                            <p:cond delay="0"/>
                                          </p:stCondLst>
                                        </p:cTn>
                                        <p:tgtEl>
                                          <p:spTgt spid="151"/>
                                        </p:tgtEl>
                                        <p:attrNameLst>
                                          <p:attrName>style.visibility</p:attrName>
                                        </p:attrNameLst>
                                      </p:cBhvr>
                                      <p:to>
                                        <p:strVal val="hidden"/>
                                      </p:to>
                                    </p:set>
                                  </p:childTnLst>
                                </p:cTn>
                              </p:par>
                              <p:par>
                                <p:cTn id="260" presetID="1" presetClass="emph" presetSubtype="2" fill="hold" nodeType="withEffect">
                                  <p:stCondLst>
                                    <p:cond delay="0"/>
                                  </p:stCondLst>
                                  <p:childTnLst>
                                    <p:animClr clrSpc="rgb" dir="cw">
                                      <p:cBhvr>
                                        <p:cTn id="261" dur="500" fill="hold"/>
                                        <p:tgtEl>
                                          <p:spTgt spid="149"/>
                                        </p:tgtEl>
                                        <p:attrNameLst>
                                          <p:attrName>fillcolor</p:attrName>
                                        </p:attrNameLst>
                                      </p:cBhvr>
                                      <p:to>
                                        <a:srgbClr val="EE4036"/>
                                      </p:to>
                                    </p:animClr>
                                    <p:set>
                                      <p:cBhvr>
                                        <p:cTn id="262" dur="500" fill="hold"/>
                                        <p:tgtEl>
                                          <p:spTgt spid="149"/>
                                        </p:tgtEl>
                                        <p:attrNameLst>
                                          <p:attrName>fill.type</p:attrName>
                                        </p:attrNameLst>
                                      </p:cBhvr>
                                      <p:to>
                                        <p:strVal val="solid"/>
                                      </p:to>
                                    </p:set>
                                    <p:set>
                                      <p:cBhvr>
                                        <p:cTn id="263" dur="500" fill="hold"/>
                                        <p:tgtEl>
                                          <p:spTgt spid="149"/>
                                        </p:tgtEl>
                                        <p:attrNameLst>
                                          <p:attrName>fill.on</p:attrName>
                                        </p:attrNameLst>
                                      </p:cBhvr>
                                      <p:to>
                                        <p:strVal val="true"/>
                                      </p:to>
                                    </p:set>
                                  </p:childTnLst>
                                </p:cTn>
                              </p:par>
                              <p:par>
                                <p:cTn id="264" presetID="53" presetClass="entr" presetSubtype="16" fill="hold" nodeType="withEffect">
                                  <p:stCondLst>
                                    <p:cond delay="0"/>
                                  </p:stCondLst>
                                  <p:childTnLst>
                                    <p:set>
                                      <p:cBhvr>
                                        <p:cTn id="265" dur="1" fill="hold">
                                          <p:stCondLst>
                                            <p:cond delay="0"/>
                                          </p:stCondLst>
                                        </p:cTn>
                                        <p:tgtEl>
                                          <p:spTgt spid="150"/>
                                        </p:tgtEl>
                                        <p:attrNameLst>
                                          <p:attrName>style.visibility</p:attrName>
                                        </p:attrNameLst>
                                      </p:cBhvr>
                                      <p:to>
                                        <p:strVal val="visible"/>
                                      </p:to>
                                    </p:set>
                                    <p:anim calcmode="lin" valueType="num">
                                      <p:cBhvr>
                                        <p:cTn id="266" dur="500" fill="hold"/>
                                        <p:tgtEl>
                                          <p:spTgt spid="150"/>
                                        </p:tgtEl>
                                        <p:attrNameLst>
                                          <p:attrName>ppt_w</p:attrName>
                                        </p:attrNameLst>
                                      </p:cBhvr>
                                      <p:tavLst>
                                        <p:tav tm="0">
                                          <p:val>
                                            <p:fltVal val="0"/>
                                          </p:val>
                                        </p:tav>
                                        <p:tav tm="100000">
                                          <p:val>
                                            <p:strVal val="#ppt_w"/>
                                          </p:val>
                                        </p:tav>
                                      </p:tavLst>
                                    </p:anim>
                                    <p:anim calcmode="lin" valueType="num">
                                      <p:cBhvr>
                                        <p:cTn id="267" dur="500" fill="hold"/>
                                        <p:tgtEl>
                                          <p:spTgt spid="150"/>
                                        </p:tgtEl>
                                        <p:attrNameLst>
                                          <p:attrName>ppt_h</p:attrName>
                                        </p:attrNameLst>
                                      </p:cBhvr>
                                      <p:tavLst>
                                        <p:tav tm="0">
                                          <p:val>
                                            <p:fltVal val="0"/>
                                          </p:val>
                                        </p:tav>
                                        <p:tav tm="100000">
                                          <p:val>
                                            <p:strVal val="#ppt_h"/>
                                          </p:val>
                                        </p:tav>
                                      </p:tavLst>
                                    </p:anim>
                                    <p:animEffect transition="in" filter="fade">
                                      <p:cBhvr>
                                        <p:cTn id="268" dur="500"/>
                                        <p:tgtEl>
                                          <p:spTgt spid="150"/>
                                        </p:tgtEl>
                                      </p:cBhvr>
                                    </p:animEffect>
                                  </p:childTnLst>
                                </p:cTn>
                              </p:par>
                            </p:childTnLst>
                          </p:cTn>
                        </p:par>
                      </p:childTnLst>
                    </p:cTn>
                  </p:par>
                </p:childTnLst>
              </p:cTn>
              <p:nextCondLst>
                <p:cond evt="onClick" delay="0">
                  <p:tgtEl>
                    <p:spTgt spid="151"/>
                  </p:tgtEl>
                </p:cond>
              </p:nextCondLst>
            </p:seq>
            <p:seq concurrent="1" nextAc="seek">
              <p:cTn id="269" restart="whenNotActive" fill="hold" evtFilter="cancelBubble" nodeType="interactiveSeq">
                <p:stCondLst>
                  <p:cond evt="onClick" delay="0">
                    <p:tgtEl>
                      <p:spTgt spid="100"/>
                    </p:tgtEl>
                  </p:cond>
                </p:stCondLst>
                <p:endSync evt="end" delay="0">
                  <p:rtn val="all"/>
                </p:endSync>
                <p:childTnLst>
                  <p:par>
                    <p:cTn id="270" fill="hold">
                      <p:stCondLst>
                        <p:cond delay="0"/>
                      </p:stCondLst>
                      <p:childTnLst>
                        <p:par>
                          <p:cTn id="271" fill="hold">
                            <p:stCondLst>
                              <p:cond delay="0"/>
                            </p:stCondLst>
                            <p:childTnLst>
                              <p:par>
                                <p:cTn id="272" presetID="53" presetClass="entr" presetSubtype="16" fill="hold" grpId="0" nodeType="withEffect">
                                  <p:stCondLst>
                                    <p:cond delay="0"/>
                                  </p:stCondLst>
                                  <p:childTnLst>
                                    <p:set>
                                      <p:cBhvr>
                                        <p:cTn id="273" dur="1" fill="hold">
                                          <p:stCondLst>
                                            <p:cond delay="0"/>
                                          </p:stCondLst>
                                        </p:cTn>
                                        <p:tgtEl>
                                          <p:spTgt spid="114"/>
                                        </p:tgtEl>
                                        <p:attrNameLst>
                                          <p:attrName>style.visibility</p:attrName>
                                        </p:attrNameLst>
                                      </p:cBhvr>
                                      <p:to>
                                        <p:strVal val="visible"/>
                                      </p:to>
                                    </p:set>
                                    <p:anim calcmode="lin" valueType="num">
                                      <p:cBhvr>
                                        <p:cTn id="274" dur="500" fill="hold"/>
                                        <p:tgtEl>
                                          <p:spTgt spid="114"/>
                                        </p:tgtEl>
                                        <p:attrNameLst>
                                          <p:attrName>ppt_w</p:attrName>
                                        </p:attrNameLst>
                                      </p:cBhvr>
                                      <p:tavLst>
                                        <p:tav tm="0">
                                          <p:val>
                                            <p:fltVal val="0"/>
                                          </p:val>
                                        </p:tav>
                                        <p:tav tm="100000">
                                          <p:val>
                                            <p:strVal val="#ppt_w"/>
                                          </p:val>
                                        </p:tav>
                                      </p:tavLst>
                                    </p:anim>
                                    <p:anim calcmode="lin" valueType="num">
                                      <p:cBhvr>
                                        <p:cTn id="275" dur="500" fill="hold"/>
                                        <p:tgtEl>
                                          <p:spTgt spid="114"/>
                                        </p:tgtEl>
                                        <p:attrNameLst>
                                          <p:attrName>ppt_h</p:attrName>
                                        </p:attrNameLst>
                                      </p:cBhvr>
                                      <p:tavLst>
                                        <p:tav tm="0">
                                          <p:val>
                                            <p:fltVal val="0"/>
                                          </p:val>
                                        </p:tav>
                                        <p:tav tm="100000">
                                          <p:val>
                                            <p:strVal val="#ppt_h"/>
                                          </p:val>
                                        </p:tav>
                                      </p:tavLst>
                                    </p:anim>
                                    <p:animEffect transition="in" filter="fade">
                                      <p:cBhvr>
                                        <p:cTn id="276" dur="500"/>
                                        <p:tgtEl>
                                          <p:spTgt spid="114"/>
                                        </p:tgtEl>
                                      </p:cBhvr>
                                    </p:animEffect>
                                  </p:childTnLst>
                                  <p:subTnLst>
                                    <p:audio>
                                      <p:cMediaNode>
                                        <p:cTn display="0" masterRel="sameClick">
                                          <p:stCondLst>
                                            <p:cond evt="begin" delay="0">
                                              <p:tn val="272"/>
                                            </p:cond>
                                          </p:stCondLst>
                                          <p:endCondLst>
                                            <p:cond evt="onStopAudio" delay="0">
                                              <p:tgtEl>
                                                <p:sldTgt/>
                                              </p:tgtEl>
                                            </p:cond>
                                          </p:endCondLst>
                                        </p:cTn>
                                        <p:tgtEl>
                                          <p:sndTgt r:embed="rId3" name="Bling.wav"/>
                                        </p:tgtEl>
                                      </p:cMediaNode>
                                    </p:audio>
                                  </p:subTnLst>
                                </p:cTn>
                              </p:par>
                              <p:par>
                                <p:cTn id="277" presetID="26" presetClass="emph" presetSubtype="0" fill="hold" grpId="1" nodeType="withEffect">
                                  <p:stCondLst>
                                    <p:cond delay="500"/>
                                  </p:stCondLst>
                                  <p:childTnLst>
                                    <p:animEffect transition="out" filter="fade">
                                      <p:cBhvr>
                                        <p:cTn id="278" dur="500" tmFilter="0, 0; .2, .5; .8, .5; 1, 0"/>
                                        <p:tgtEl>
                                          <p:spTgt spid="114"/>
                                        </p:tgtEl>
                                      </p:cBhvr>
                                    </p:animEffect>
                                    <p:animScale>
                                      <p:cBhvr>
                                        <p:cTn id="279" dur="250" autoRev="1" fill="hold"/>
                                        <p:tgtEl>
                                          <p:spTgt spid="114"/>
                                        </p:tgtEl>
                                      </p:cBhvr>
                                      <p:by x="105000" y="105000"/>
                                    </p:animScale>
                                  </p:childTnLst>
                                </p:cTn>
                              </p:par>
                              <p:par>
                                <p:cTn id="280" presetID="53" presetClass="entr" presetSubtype="16" fill="hold" grpId="0" nodeType="withEffect">
                                  <p:stCondLst>
                                    <p:cond delay="0"/>
                                  </p:stCondLst>
                                  <p:childTnLst>
                                    <p:set>
                                      <p:cBhvr>
                                        <p:cTn id="281" dur="1" fill="hold">
                                          <p:stCondLst>
                                            <p:cond delay="0"/>
                                          </p:stCondLst>
                                        </p:cTn>
                                        <p:tgtEl>
                                          <p:spTgt spid="206"/>
                                        </p:tgtEl>
                                        <p:attrNameLst>
                                          <p:attrName>style.visibility</p:attrName>
                                        </p:attrNameLst>
                                      </p:cBhvr>
                                      <p:to>
                                        <p:strVal val="visible"/>
                                      </p:to>
                                    </p:set>
                                    <p:anim calcmode="lin" valueType="num">
                                      <p:cBhvr>
                                        <p:cTn id="282" dur="500" fill="hold"/>
                                        <p:tgtEl>
                                          <p:spTgt spid="206"/>
                                        </p:tgtEl>
                                        <p:attrNameLst>
                                          <p:attrName>ppt_w</p:attrName>
                                        </p:attrNameLst>
                                      </p:cBhvr>
                                      <p:tavLst>
                                        <p:tav tm="0">
                                          <p:val>
                                            <p:fltVal val="0"/>
                                          </p:val>
                                        </p:tav>
                                        <p:tav tm="100000">
                                          <p:val>
                                            <p:strVal val="#ppt_w"/>
                                          </p:val>
                                        </p:tav>
                                      </p:tavLst>
                                    </p:anim>
                                    <p:anim calcmode="lin" valueType="num">
                                      <p:cBhvr>
                                        <p:cTn id="283" dur="500" fill="hold"/>
                                        <p:tgtEl>
                                          <p:spTgt spid="206"/>
                                        </p:tgtEl>
                                        <p:attrNameLst>
                                          <p:attrName>ppt_h</p:attrName>
                                        </p:attrNameLst>
                                      </p:cBhvr>
                                      <p:tavLst>
                                        <p:tav tm="0">
                                          <p:val>
                                            <p:fltVal val="0"/>
                                          </p:val>
                                        </p:tav>
                                        <p:tav tm="100000">
                                          <p:val>
                                            <p:strVal val="#ppt_h"/>
                                          </p:val>
                                        </p:tav>
                                      </p:tavLst>
                                    </p:anim>
                                    <p:animEffect transition="in" filter="fade">
                                      <p:cBhvr>
                                        <p:cTn id="284" dur="500"/>
                                        <p:tgtEl>
                                          <p:spTgt spid="206"/>
                                        </p:tgtEl>
                                      </p:cBhvr>
                                    </p:animEffect>
                                  </p:childTnLst>
                                  <p:subTnLst>
                                    <p:audio>
                                      <p:cMediaNode>
                                        <p:cTn display="0" masterRel="sameClick">
                                          <p:stCondLst>
                                            <p:cond evt="begin" delay="0">
                                              <p:tn val="280"/>
                                            </p:cond>
                                          </p:stCondLst>
                                          <p:endCondLst>
                                            <p:cond evt="onStopAudio" delay="0">
                                              <p:tgtEl>
                                                <p:sldTgt/>
                                              </p:tgtEl>
                                            </p:cond>
                                          </p:endCondLst>
                                        </p:cTn>
                                        <p:tgtEl>
                                          <p:sndTgt r:embed="rId3" name="Bling.wav"/>
                                        </p:tgtEl>
                                      </p:cMediaNode>
                                    </p:audio>
                                  </p:subTnLst>
                                </p:cTn>
                              </p:par>
                              <p:par>
                                <p:cTn id="285" presetID="26" presetClass="emph" presetSubtype="0" fill="hold" grpId="1" nodeType="withEffect">
                                  <p:stCondLst>
                                    <p:cond delay="500"/>
                                  </p:stCondLst>
                                  <p:childTnLst>
                                    <p:animEffect transition="out" filter="fade">
                                      <p:cBhvr>
                                        <p:cTn id="286" dur="500" tmFilter="0, 0; .2, .5; .8, .5; 1, 0"/>
                                        <p:tgtEl>
                                          <p:spTgt spid="206"/>
                                        </p:tgtEl>
                                      </p:cBhvr>
                                    </p:animEffect>
                                    <p:animScale>
                                      <p:cBhvr>
                                        <p:cTn id="287" dur="250" autoRev="1" fill="hold"/>
                                        <p:tgtEl>
                                          <p:spTgt spid="206"/>
                                        </p:tgtEl>
                                      </p:cBhvr>
                                      <p:by x="105000" y="105000"/>
                                    </p:animScale>
                                  </p:childTnLst>
                                </p:cTn>
                              </p:par>
                              <p:par>
                                <p:cTn id="288" presetID="53" presetClass="entr" presetSubtype="16" fill="hold" grpId="0" nodeType="withEffect">
                                  <p:stCondLst>
                                    <p:cond delay="0"/>
                                  </p:stCondLst>
                                  <p:childTnLst>
                                    <p:set>
                                      <p:cBhvr>
                                        <p:cTn id="289" dur="1" fill="hold">
                                          <p:stCondLst>
                                            <p:cond delay="0"/>
                                          </p:stCondLst>
                                        </p:cTn>
                                        <p:tgtEl>
                                          <p:spTgt spid="178"/>
                                        </p:tgtEl>
                                        <p:attrNameLst>
                                          <p:attrName>style.visibility</p:attrName>
                                        </p:attrNameLst>
                                      </p:cBhvr>
                                      <p:to>
                                        <p:strVal val="visible"/>
                                      </p:to>
                                    </p:set>
                                    <p:anim calcmode="lin" valueType="num">
                                      <p:cBhvr>
                                        <p:cTn id="290" dur="500" fill="hold"/>
                                        <p:tgtEl>
                                          <p:spTgt spid="178"/>
                                        </p:tgtEl>
                                        <p:attrNameLst>
                                          <p:attrName>ppt_w</p:attrName>
                                        </p:attrNameLst>
                                      </p:cBhvr>
                                      <p:tavLst>
                                        <p:tav tm="0">
                                          <p:val>
                                            <p:fltVal val="0"/>
                                          </p:val>
                                        </p:tav>
                                        <p:tav tm="100000">
                                          <p:val>
                                            <p:strVal val="#ppt_w"/>
                                          </p:val>
                                        </p:tav>
                                      </p:tavLst>
                                    </p:anim>
                                    <p:anim calcmode="lin" valueType="num">
                                      <p:cBhvr>
                                        <p:cTn id="291" dur="500" fill="hold"/>
                                        <p:tgtEl>
                                          <p:spTgt spid="178"/>
                                        </p:tgtEl>
                                        <p:attrNameLst>
                                          <p:attrName>ppt_h</p:attrName>
                                        </p:attrNameLst>
                                      </p:cBhvr>
                                      <p:tavLst>
                                        <p:tav tm="0">
                                          <p:val>
                                            <p:fltVal val="0"/>
                                          </p:val>
                                        </p:tav>
                                        <p:tav tm="100000">
                                          <p:val>
                                            <p:strVal val="#ppt_h"/>
                                          </p:val>
                                        </p:tav>
                                      </p:tavLst>
                                    </p:anim>
                                    <p:animEffect transition="in" filter="fade">
                                      <p:cBhvr>
                                        <p:cTn id="292" dur="500"/>
                                        <p:tgtEl>
                                          <p:spTgt spid="178"/>
                                        </p:tgtEl>
                                      </p:cBhvr>
                                    </p:animEffect>
                                  </p:childTnLst>
                                  <p:subTnLst>
                                    <p:audio>
                                      <p:cMediaNode>
                                        <p:cTn display="0" masterRel="sameClick">
                                          <p:stCondLst>
                                            <p:cond evt="begin" delay="0">
                                              <p:tn val="288"/>
                                            </p:cond>
                                          </p:stCondLst>
                                          <p:endCondLst>
                                            <p:cond evt="onStopAudio" delay="0">
                                              <p:tgtEl>
                                                <p:sldTgt/>
                                              </p:tgtEl>
                                            </p:cond>
                                          </p:endCondLst>
                                        </p:cTn>
                                        <p:tgtEl>
                                          <p:sndTgt r:embed="rId3" name="Bling.wav"/>
                                        </p:tgtEl>
                                      </p:cMediaNode>
                                    </p:audio>
                                  </p:subTnLst>
                                </p:cTn>
                              </p:par>
                              <p:par>
                                <p:cTn id="293" presetID="26" presetClass="emph" presetSubtype="0" fill="hold" grpId="1" nodeType="withEffect">
                                  <p:stCondLst>
                                    <p:cond delay="500"/>
                                  </p:stCondLst>
                                  <p:childTnLst>
                                    <p:animEffect transition="out" filter="fade">
                                      <p:cBhvr>
                                        <p:cTn id="294" dur="500" tmFilter="0, 0; .2, .5; .8, .5; 1, 0"/>
                                        <p:tgtEl>
                                          <p:spTgt spid="178"/>
                                        </p:tgtEl>
                                      </p:cBhvr>
                                    </p:animEffect>
                                    <p:animScale>
                                      <p:cBhvr>
                                        <p:cTn id="295" dur="250" autoRev="1" fill="hold"/>
                                        <p:tgtEl>
                                          <p:spTgt spid="178"/>
                                        </p:tgtEl>
                                      </p:cBhvr>
                                      <p:by x="105000" y="105000"/>
                                    </p:animScale>
                                  </p:childTnLst>
                                </p:cTn>
                              </p:par>
                              <p:par>
                                <p:cTn id="296" presetID="53" presetClass="entr" presetSubtype="16" fill="hold" grpId="0" nodeType="withEffect">
                                  <p:stCondLst>
                                    <p:cond delay="0"/>
                                  </p:stCondLst>
                                  <p:childTnLst>
                                    <p:set>
                                      <p:cBhvr>
                                        <p:cTn id="297" dur="1" fill="hold">
                                          <p:stCondLst>
                                            <p:cond delay="0"/>
                                          </p:stCondLst>
                                        </p:cTn>
                                        <p:tgtEl>
                                          <p:spTgt spid="18"/>
                                        </p:tgtEl>
                                        <p:attrNameLst>
                                          <p:attrName>style.visibility</p:attrName>
                                        </p:attrNameLst>
                                      </p:cBhvr>
                                      <p:to>
                                        <p:strVal val="visible"/>
                                      </p:to>
                                    </p:set>
                                    <p:anim calcmode="lin" valueType="num">
                                      <p:cBhvr>
                                        <p:cTn id="298" dur="500" fill="hold"/>
                                        <p:tgtEl>
                                          <p:spTgt spid="18"/>
                                        </p:tgtEl>
                                        <p:attrNameLst>
                                          <p:attrName>ppt_w</p:attrName>
                                        </p:attrNameLst>
                                      </p:cBhvr>
                                      <p:tavLst>
                                        <p:tav tm="0">
                                          <p:val>
                                            <p:fltVal val="0"/>
                                          </p:val>
                                        </p:tav>
                                        <p:tav tm="100000">
                                          <p:val>
                                            <p:strVal val="#ppt_w"/>
                                          </p:val>
                                        </p:tav>
                                      </p:tavLst>
                                    </p:anim>
                                    <p:anim calcmode="lin" valueType="num">
                                      <p:cBhvr>
                                        <p:cTn id="299" dur="500" fill="hold"/>
                                        <p:tgtEl>
                                          <p:spTgt spid="18"/>
                                        </p:tgtEl>
                                        <p:attrNameLst>
                                          <p:attrName>ppt_h</p:attrName>
                                        </p:attrNameLst>
                                      </p:cBhvr>
                                      <p:tavLst>
                                        <p:tav tm="0">
                                          <p:val>
                                            <p:fltVal val="0"/>
                                          </p:val>
                                        </p:tav>
                                        <p:tav tm="100000">
                                          <p:val>
                                            <p:strVal val="#ppt_h"/>
                                          </p:val>
                                        </p:tav>
                                      </p:tavLst>
                                    </p:anim>
                                    <p:animEffect transition="in" filter="fade">
                                      <p:cBhvr>
                                        <p:cTn id="300" dur="500"/>
                                        <p:tgtEl>
                                          <p:spTgt spid="18"/>
                                        </p:tgtEl>
                                      </p:cBhvr>
                                    </p:animEffect>
                                  </p:childTnLst>
                                  <p:subTnLst>
                                    <p:audio>
                                      <p:cMediaNode>
                                        <p:cTn display="0" masterRel="sameClick">
                                          <p:stCondLst>
                                            <p:cond evt="begin" delay="0">
                                              <p:tn val="296"/>
                                            </p:cond>
                                          </p:stCondLst>
                                          <p:endCondLst>
                                            <p:cond evt="onStopAudio" delay="0">
                                              <p:tgtEl>
                                                <p:sldTgt/>
                                              </p:tgtEl>
                                            </p:cond>
                                          </p:endCondLst>
                                        </p:cTn>
                                        <p:tgtEl>
                                          <p:sndTgt r:embed="rId3" name="Bling.wav"/>
                                        </p:tgtEl>
                                      </p:cMediaNode>
                                    </p:audio>
                                  </p:subTnLst>
                                </p:cTn>
                              </p:par>
                              <p:par>
                                <p:cTn id="301" presetID="26" presetClass="emph" presetSubtype="0" fill="hold" grpId="1" nodeType="withEffect">
                                  <p:stCondLst>
                                    <p:cond delay="500"/>
                                  </p:stCondLst>
                                  <p:childTnLst>
                                    <p:animEffect transition="out" filter="fade">
                                      <p:cBhvr>
                                        <p:cTn id="302" dur="500" tmFilter="0, 0; .2, .5; .8, .5; 1, 0"/>
                                        <p:tgtEl>
                                          <p:spTgt spid="18"/>
                                        </p:tgtEl>
                                      </p:cBhvr>
                                    </p:animEffect>
                                    <p:animScale>
                                      <p:cBhvr>
                                        <p:cTn id="303" dur="250" autoRev="1" fill="hold"/>
                                        <p:tgtEl>
                                          <p:spTgt spid="18"/>
                                        </p:tgtEl>
                                      </p:cBhvr>
                                      <p:by x="105000" y="105000"/>
                                    </p:animScale>
                                  </p:childTnLst>
                                </p:cTn>
                              </p:par>
                              <p:par>
                                <p:cTn id="304" presetID="53" presetClass="entr" presetSubtype="16" fill="hold" grpId="0" nodeType="withEffect">
                                  <p:stCondLst>
                                    <p:cond delay="0"/>
                                  </p:stCondLst>
                                  <p:childTnLst>
                                    <p:set>
                                      <p:cBhvr>
                                        <p:cTn id="305" dur="1" fill="hold">
                                          <p:stCondLst>
                                            <p:cond delay="0"/>
                                          </p:stCondLst>
                                        </p:cTn>
                                        <p:tgtEl>
                                          <p:spTgt spid="29"/>
                                        </p:tgtEl>
                                        <p:attrNameLst>
                                          <p:attrName>style.visibility</p:attrName>
                                        </p:attrNameLst>
                                      </p:cBhvr>
                                      <p:to>
                                        <p:strVal val="visible"/>
                                      </p:to>
                                    </p:set>
                                    <p:anim calcmode="lin" valueType="num">
                                      <p:cBhvr>
                                        <p:cTn id="306" dur="500" fill="hold"/>
                                        <p:tgtEl>
                                          <p:spTgt spid="29"/>
                                        </p:tgtEl>
                                        <p:attrNameLst>
                                          <p:attrName>ppt_w</p:attrName>
                                        </p:attrNameLst>
                                      </p:cBhvr>
                                      <p:tavLst>
                                        <p:tav tm="0">
                                          <p:val>
                                            <p:fltVal val="0"/>
                                          </p:val>
                                        </p:tav>
                                        <p:tav tm="100000">
                                          <p:val>
                                            <p:strVal val="#ppt_w"/>
                                          </p:val>
                                        </p:tav>
                                      </p:tavLst>
                                    </p:anim>
                                    <p:anim calcmode="lin" valueType="num">
                                      <p:cBhvr>
                                        <p:cTn id="307" dur="500" fill="hold"/>
                                        <p:tgtEl>
                                          <p:spTgt spid="29"/>
                                        </p:tgtEl>
                                        <p:attrNameLst>
                                          <p:attrName>ppt_h</p:attrName>
                                        </p:attrNameLst>
                                      </p:cBhvr>
                                      <p:tavLst>
                                        <p:tav tm="0">
                                          <p:val>
                                            <p:fltVal val="0"/>
                                          </p:val>
                                        </p:tav>
                                        <p:tav tm="100000">
                                          <p:val>
                                            <p:strVal val="#ppt_h"/>
                                          </p:val>
                                        </p:tav>
                                      </p:tavLst>
                                    </p:anim>
                                    <p:animEffect transition="in" filter="fade">
                                      <p:cBhvr>
                                        <p:cTn id="308" dur="500"/>
                                        <p:tgtEl>
                                          <p:spTgt spid="29"/>
                                        </p:tgtEl>
                                      </p:cBhvr>
                                    </p:animEffect>
                                  </p:childTnLst>
                                  <p:subTnLst>
                                    <p:audio>
                                      <p:cMediaNode>
                                        <p:cTn display="0" masterRel="sameClick">
                                          <p:stCondLst>
                                            <p:cond evt="begin" delay="0">
                                              <p:tn val="304"/>
                                            </p:cond>
                                          </p:stCondLst>
                                          <p:endCondLst>
                                            <p:cond evt="onStopAudio" delay="0">
                                              <p:tgtEl>
                                                <p:sldTgt/>
                                              </p:tgtEl>
                                            </p:cond>
                                          </p:endCondLst>
                                        </p:cTn>
                                        <p:tgtEl>
                                          <p:sndTgt r:embed="rId3" name="Bling.wav"/>
                                        </p:tgtEl>
                                      </p:cMediaNode>
                                    </p:audio>
                                  </p:subTnLst>
                                </p:cTn>
                              </p:par>
                              <p:par>
                                <p:cTn id="309" presetID="26" presetClass="emph" presetSubtype="0" fill="hold" grpId="1" nodeType="withEffect">
                                  <p:stCondLst>
                                    <p:cond delay="500"/>
                                  </p:stCondLst>
                                  <p:childTnLst>
                                    <p:animEffect transition="out" filter="fade">
                                      <p:cBhvr>
                                        <p:cTn id="310" dur="500" tmFilter="0, 0; .2, .5; .8, .5; 1, 0"/>
                                        <p:tgtEl>
                                          <p:spTgt spid="29"/>
                                        </p:tgtEl>
                                      </p:cBhvr>
                                    </p:animEffect>
                                    <p:animScale>
                                      <p:cBhvr>
                                        <p:cTn id="311" dur="250" autoRev="1" fill="hold"/>
                                        <p:tgtEl>
                                          <p:spTgt spid="29"/>
                                        </p:tgtEl>
                                      </p:cBhvr>
                                      <p:by x="105000" y="105000"/>
                                    </p:animScale>
                                  </p:childTnLst>
                                </p:cTn>
                              </p:par>
                              <p:par>
                                <p:cTn id="312" presetID="53" presetClass="entr" presetSubtype="16" fill="hold" grpId="0" nodeType="withEffect">
                                  <p:stCondLst>
                                    <p:cond delay="0"/>
                                  </p:stCondLst>
                                  <p:childTnLst>
                                    <p:set>
                                      <p:cBhvr>
                                        <p:cTn id="313" dur="1" fill="hold">
                                          <p:stCondLst>
                                            <p:cond delay="0"/>
                                          </p:stCondLst>
                                        </p:cTn>
                                        <p:tgtEl>
                                          <p:spTgt spid="59"/>
                                        </p:tgtEl>
                                        <p:attrNameLst>
                                          <p:attrName>style.visibility</p:attrName>
                                        </p:attrNameLst>
                                      </p:cBhvr>
                                      <p:to>
                                        <p:strVal val="visible"/>
                                      </p:to>
                                    </p:set>
                                    <p:anim calcmode="lin" valueType="num">
                                      <p:cBhvr>
                                        <p:cTn id="314" dur="500" fill="hold"/>
                                        <p:tgtEl>
                                          <p:spTgt spid="59"/>
                                        </p:tgtEl>
                                        <p:attrNameLst>
                                          <p:attrName>ppt_w</p:attrName>
                                        </p:attrNameLst>
                                      </p:cBhvr>
                                      <p:tavLst>
                                        <p:tav tm="0">
                                          <p:val>
                                            <p:fltVal val="0"/>
                                          </p:val>
                                        </p:tav>
                                        <p:tav tm="100000">
                                          <p:val>
                                            <p:strVal val="#ppt_w"/>
                                          </p:val>
                                        </p:tav>
                                      </p:tavLst>
                                    </p:anim>
                                    <p:anim calcmode="lin" valueType="num">
                                      <p:cBhvr>
                                        <p:cTn id="315" dur="500" fill="hold"/>
                                        <p:tgtEl>
                                          <p:spTgt spid="59"/>
                                        </p:tgtEl>
                                        <p:attrNameLst>
                                          <p:attrName>ppt_h</p:attrName>
                                        </p:attrNameLst>
                                      </p:cBhvr>
                                      <p:tavLst>
                                        <p:tav tm="0">
                                          <p:val>
                                            <p:fltVal val="0"/>
                                          </p:val>
                                        </p:tav>
                                        <p:tav tm="100000">
                                          <p:val>
                                            <p:strVal val="#ppt_h"/>
                                          </p:val>
                                        </p:tav>
                                      </p:tavLst>
                                    </p:anim>
                                    <p:animEffect transition="in" filter="fade">
                                      <p:cBhvr>
                                        <p:cTn id="316" dur="500"/>
                                        <p:tgtEl>
                                          <p:spTgt spid="59"/>
                                        </p:tgtEl>
                                      </p:cBhvr>
                                    </p:animEffect>
                                  </p:childTnLst>
                                  <p:subTnLst>
                                    <p:audio>
                                      <p:cMediaNode>
                                        <p:cTn display="0" masterRel="sameClick">
                                          <p:stCondLst>
                                            <p:cond evt="begin" delay="0">
                                              <p:tn val="312"/>
                                            </p:cond>
                                          </p:stCondLst>
                                          <p:endCondLst>
                                            <p:cond evt="onStopAudio" delay="0">
                                              <p:tgtEl>
                                                <p:sldTgt/>
                                              </p:tgtEl>
                                            </p:cond>
                                          </p:endCondLst>
                                        </p:cTn>
                                        <p:tgtEl>
                                          <p:sndTgt r:embed="rId3" name="Bling.wav"/>
                                        </p:tgtEl>
                                      </p:cMediaNode>
                                    </p:audio>
                                  </p:subTnLst>
                                </p:cTn>
                              </p:par>
                              <p:par>
                                <p:cTn id="317" presetID="26" presetClass="emph" presetSubtype="0" fill="hold" grpId="1" nodeType="withEffect">
                                  <p:stCondLst>
                                    <p:cond delay="500"/>
                                  </p:stCondLst>
                                  <p:childTnLst>
                                    <p:animEffect transition="out" filter="fade">
                                      <p:cBhvr>
                                        <p:cTn id="318" dur="500" tmFilter="0, 0; .2, .5; .8, .5; 1, 0"/>
                                        <p:tgtEl>
                                          <p:spTgt spid="59"/>
                                        </p:tgtEl>
                                      </p:cBhvr>
                                    </p:animEffect>
                                    <p:animScale>
                                      <p:cBhvr>
                                        <p:cTn id="319" dur="250" autoRev="1" fill="hold"/>
                                        <p:tgtEl>
                                          <p:spTgt spid="59"/>
                                        </p:tgtEl>
                                      </p:cBhvr>
                                      <p:by x="105000" y="105000"/>
                                    </p:animScale>
                                  </p:childTnLst>
                                </p:cTn>
                              </p:par>
                            </p:childTnLst>
                          </p:cTn>
                        </p:par>
                      </p:childTnLst>
                    </p:cTn>
                  </p:par>
                </p:childTnLst>
              </p:cTn>
              <p:nextCondLst>
                <p:cond evt="onClick" delay="0">
                  <p:tgtEl>
                    <p:spTgt spid="100"/>
                  </p:tgtEl>
                </p:cond>
              </p:nextCondLst>
            </p:seq>
            <p:seq concurrent="1" nextAc="seek">
              <p:cTn id="320" restart="whenNotActive" fill="hold" evtFilter="cancelBubble" nodeType="interactiveSeq">
                <p:stCondLst>
                  <p:cond evt="onClick" delay="0">
                    <p:tgtEl>
                      <p:spTgt spid="152"/>
                    </p:tgtEl>
                  </p:cond>
                </p:stCondLst>
                <p:endSync evt="end" delay="0">
                  <p:rtn val="all"/>
                </p:endSync>
                <p:childTnLst>
                  <p:par>
                    <p:cTn id="321" fill="hold">
                      <p:stCondLst>
                        <p:cond delay="0"/>
                      </p:stCondLst>
                      <p:childTnLst>
                        <p:par>
                          <p:cTn id="322" fill="hold">
                            <p:stCondLst>
                              <p:cond delay="0"/>
                            </p:stCondLst>
                            <p:childTnLst>
                              <p:par>
                                <p:cTn id="323" presetID="1" presetClass="exit" presetSubtype="0" fill="hold" nodeType="clickEffect">
                                  <p:stCondLst>
                                    <p:cond delay="0"/>
                                  </p:stCondLst>
                                  <p:childTnLst>
                                    <p:set>
                                      <p:cBhvr>
                                        <p:cTn id="324" dur="1" fill="hold">
                                          <p:stCondLst>
                                            <p:cond delay="0"/>
                                          </p:stCondLst>
                                        </p:cTn>
                                        <p:tgtEl>
                                          <p:spTgt spid="152"/>
                                        </p:tgtEl>
                                        <p:attrNameLst>
                                          <p:attrName>style.visibility</p:attrName>
                                        </p:attrNameLst>
                                      </p:cBhvr>
                                      <p:to>
                                        <p:strVal val="hidden"/>
                                      </p:to>
                                    </p:set>
                                  </p:childTnLst>
                                </p:cTn>
                              </p:par>
                              <p:par>
                                <p:cTn id="325" presetID="1" presetClass="emph" presetSubtype="2" fill="hold" nodeType="withEffect">
                                  <p:stCondLst>
                                    <p:cond delay="0"/>
                                  </p:stCondLst>
                                  <p:childTnLst>
                                    <p:animClr clrSpc="rgb" dir="cw">
                                      <p:cBhvr>
                                        <p:cTn id="326" dur="500" fill="hold"/>
                                        <p:tgtEl>
                                          <p:spTgt spid="135"/>
                                        </p:tgtEl>
                                        <p:attrNameLst>
                                          <p:attrName>fillcolor</p:attrName>
                                        </p:attrNameLst>
                                      </p:cBhvr>
                                      <p:to>
                                        <a:srgbClr val="EE4036"/>
                                      </p:to>
                                    </p:animClr>
                                    <p:set>
                                      <p:cBhvr>
                                        <p:cTn id="327" dur="500" fill="hold"/>
                                        <p:tgtEl>
                                          <p:spTgt spid="135"/>
                                        </p:tgtEl>
                                        <p:attrNameLst>
                                          <p:attrName>fill.type</p:attrName>
                                        </p:attrNameLst>
                                      </p:cBhvr>
                                      <p:to>
                                        <p:strVal val="solid"/>
                                      </p:to>
                                    </p:set>
                                    <p:set>
                                      <p:cBhvr>
                                        <p:cTn id="328" dur="500" fill="hold"/>
                                        <p:tgtEl>
                                          <p:spTgt spid="135"/>
                                        </p:tgtEl>
                                        <p:attrNameLst>
                                          <p:attrName>fill.on</p:attrName>
                                        </p:attrNameLst>
                                      </p:cBhvr>
                                      <p:to>
                                        <p:strVal val="true"/>
                                      </p:to>
                                    </p:set>
                                  </p:childTnLst>
                                </p:cTn>
                              </p:par>
                              <p:par>
                                <p:cTn id="329" presetID="53" presetClass="entr" presetSubtype="16" fill="hold" nodeType="withEffect">
                                  <p:stCondLst>
                                    <p:cond delay="0"/>
                                  </p:stCondLst>
                                  <p:childTnLst>
                                    <p:set>
                                      <p:cBhvr>
                                        <p:cTn id="330" dur="1" fill="hold">
                                          <p:stCondLst>
                                            <p:cond delay="0"/>
                                          </p:stCondLst>
                                        </p:cTn>
                                        <p:tgtEl>
                                          <p:spTgt spid="136"/>
                                        </p:tgtEl>
                                        <p:attrNameLst>
                                          <p:attrName>style.visibility</p:attrName>
                                        </p:attrNameLst>
                                      </p:cBhvr>
                                      <p:to>
                                        <p:strVal val="visible"/>
                                      </p:to>
                                    </p:set>
                                    <p:anim calcmode="lin" valueType="num">
                                      <p:cBhvr>
                                        <p:cTn id="331" dur="500" fill="hold"/>
                                        <p:tgtEl>
                                          <p:spTgt spid="136"/>
                                        </p:tgtEl>
                                        <p:attrNameLst>
                                          <p:attrName>ppt_w</p:attrName>
                                        </p:attrNameLst>
                                      </p:cBhvr>
                                      <p:tavLst>
                                        <p:tav tm="0">
                                          <p:val>
                                            <p:fltVal val="0"/>
                                          </p:val>
                                        </p:tav>
                                        <p:tav tm="100000">
                                          <p:val>
                                            <p:strVal val="#ppt_w"/>
                                          </p:val>
                                        </p:tav>
                                      </p:tavLst>
                                    </p:anim>
                                    <p:anim calcmode="lin" valueType="num">
                                      <p:cBhvr>
                                        <p:cTn id="332" dur="500" fill="hold"/>
                                        <p:tgtEl>
                                          <p:spTgt spid="136"/>
                                        </p:tgtEl>
                                        <p:attrNameLst>
                                          <p:attrName>ppt_h</p:attrName>
                                        </p:attrNameLst>
                                      </p:cBhvr>
                                      <p:tavLst>
                                        <p:tav tm="0">
                                          <p:val>
                                            <p:fltVal val="0"/>
                                          </p:val>
                                        </p:tav>
                                        <p:tav tm="100000">
                                          <p:val>
                                            <p:strVal val="#ppt_h"/>
                                          </p:val>
                                        </p:tav>
                                      </p:tavLst>
                                    </p:anim>
                                    <p:animEffect transition="in" filter="fade">
                                      <p:cBhvr>
                                        <p:cTn id="333" dur="500"/>
                                        <p:tgtEl>
                                          <p:spTgt spid="136"/>
                                        </p:tgtEl>
                                      </p:cBhvr>
                                    </p:animEffect>
                                  </p:childTnLst>
                                </p:cTn>
                              </p:par>
                            </p:childTnLst>
                          </p:cTn>
                        </p:par>
                      </p:childTnLst>
                    </p:cTn>
                  </p:par>
                </p:childTnLst>
              </p:cTn>
              <p:nextCondLst>
                <p:cond evt="onClick" delay="0">
                  <p:tgtEl>
                    <p:spTgt spid="152"/>
                  </p:tgtEl>
                </p:cond>
              </p:nextCondLst>
            </p:seq>
            <p:seq concurrent="1" nextAc="seek">
              <p:cTn id="334" restart="whenNotActive" fill="hold" evtFilter="cancelBubble" nodeType="interactiveSeq">
                <p:stCondLst>
                  <p:cond evt="onClick" delay="0">
                    <p:tgtEl>
                      <p:spTgt spid="171"/>
                    </p:tgtEl>
                  </p:cond>
                </p:stCondLst>
                <p:endSync evt="end" delay="0">
                  <p:rtn val="all"/>
                </p:endSync>
                <p:childTnLst>
                  <p:par>
                    <p:cTn id="335" fill="hold">
                      <p:stCondLst>
                        <p:cond delay="0"/>
                      </p:stCondLst>
                      <p:childTnLst>
                        <p:par>
                          <p:cTn id="336" fill="hold">
                            <p:stCondLst>
                              <p:cond delay="0"/>
                            </p:stCondLst>
                            <p:childTnLst>
                              <p:par>
                                <p:cTn id="337" presetID="1" presetClass="exit" presetSubtype="0" fill="hold" nodeType="clickEffect">
                                  <p:stCondLst>
                                    <p:cond delay="0"/>
                                  </p:stCondLst>
                                  <p:childTnLst>
                                    <p:set>
                                      <p:cBhvr>
                                        <p:cTn id="338" dur="1" fill="hold">
                                          <p:stCondLst>
                                            <p:cond delay="0"/>
                                          </p:stCondLst>
                                        </p:cTn>
                                        <p:tgtEl>
                                          <p:spTgt spid="171"/>
                                        </p:tgtEl>
                                        <p:attrNameLst>
                                          <p:attrName>style.visibility</p:attrName>
                                        </p:attrNameLst>
                                      </p:cBhvr>
                                      <p:to>
                                        <p:strVal val="hidden"/>
                                      </p:to>
                                    </p:set>
                                  </p:childTnLst>
                                </p:cTn>
                              </p:par>
                              <p:par>
                                <p:cTn id="339" presetID="1" presetClass="emph" presetSubtype="2" fill="hold" nodeType="withEffect">
                                  <p:stCondLst>
                                    <p:cond delay="0"/>
                                  </p:stCondLst>
                                  <p:childTnLst>
                                    <p:animClr clrSpc="rgb" dir="cw">
                                      <p:cBhvr>
                                        <p:cTn id="340" dur="500" fill="hold"/>
                                        <p:tgtEl>
                                          <p:spTgt spid="169"/>
                                        </p:tgtEl>
                                        <p:attrNameLst>
                                          <p:attrName>fillcolor</p:attrName>
                                        </p:attrNameLst>
                                      </p:cBhvr>
                                      <p:to>
                                        <a:srgbClr val="EE4036"/>
                                      </p:to>
                                    </p:animClr>
                                    <p:set>
                                      <p:cBhvr>
                                        <p:cTn id="341" dur="500" fill="hold"/>
                                        <p:tgtEl>
                                          <p:spTgt spid="169"/>
                                        </p:tgtEl>
                                        <p:attrNameLst>
                                          <p:attrName>fill.type</p:attrName>
                                        </p:attrNameLst>
                                      </p:cBhvr>
                                      <p:to>
                                        <p:strVal val="solid"/>
                                      </p:to>
                                    </p:set>
                                    <p:set>
                                      <p:cBhvr>
                                        <p:cTn id="342" dur="500" fill="hold"/>
                                        <p:tgtEl>
                                          <p:spTgt spid="169"/>
                                        </p:tgtEl>
                                        <p:attrNameLst>
                                          <p:attrName>fill.on</p:attrName>
                                        </p:attrNameLst>
                                      </p:cBhvr>
                                      <p:to>
                                        <p:strVal val="true"/>
                                      </p:to>
                                    </p:set>
                                  </p:childTnLst>
                                </p:cTn>
                              </p:par>
                              <p:par>
                                <p:cTn id="343" presetID="53" presetClass="entr" presetSubtype="16" fill="hold" nodeType="withEffect">
                                  <p:stCondLst>
                                    <p:cond delay="0"/>
                                  </p:stCondLst>
                                  <p:childTnLst>
                                    <p:set>
                                      <p:cBhvr>
                                        <p:cTn id="344" dur="1" fill="hold">
                                          <p:stCondLst>
                                            <p:cond delay="0"/>
                                          </p:stCondLst>
                                        </p:cTn>
                                        <p:tgtEl>
                                          <p:spTgt spid="170"/>
                                        </p:tgtEl>
                                        <p:attrNameLst>
                                          <p:attrName>style.visibility</p:attrName>
                                        </p:attrNameLst>
                                      </p:cBhvr>
                                      <p:to>
                                        <p:strVal val="visible"/>
                                      </p:to>
                                    </p:set>
                                    <p:anim calcmode="lin" valueType="num">
                                      <p:cBhvr>
                                        <p:cTn id="345" dur="500" fill="hold"/>
                                        <p:tgtEl>
                                          <p:spTgt spid="170"/>
                                        </p:tgtEl>
                                        <p:attrNameLst>
                                          <p:attrName>ppt_w</p:attrName>
                                        </p:attrNameLst>
                                      </p:cBhvr>
                                      <p:tavLst>
                                        <p:tav tm="0">
                                          <p:val>
                                            <p:fltVal val="0"/>
                                          </p:val>
                                        </p:tav>
                                        <p:tav tm="100000">
                                          <p:val>
                                            <p:strVal val="#ppt_w"/>
                                          </p:val>
                                        </p:tav>
                                      </p:tavLst>
                                    </p:anim>
                                    <p:anim calcmode="lin" valueType="num">
                                      <p:cBhvr>
                                        <p:cTn id="346" dur="500" fill="hold"/>
                                        <p:tgtEl>
                                          <p:spTgt spid="170"/>
                                        </p:tgtEl>
                                        <p:attrNameLst>
                                          <p:attrName>ppt_h</p:attrName>
                                        </p:attrNameLst>
                                      </p:cBhvr>
                                      <p:tavLst>
                                        <p:tav tm="0">
                                          <p:val>
                                            <p:fltVal val="0"/>
                                          </p:val>
                                        </p:tav>
                                        <p:tav tm="100000">
                                          <p:val>
                                            <p:strVal val="#ppt_h"/>
                                          </p:val>
                                        </p:tav>
                                      </p:tavLst>
                                    </p:anim>
                                    <p:animEffect transition="in" filter="fade">
                                      <p:cBhvr>
                                        <p:cTn id="347" dur="500"/>
                                        <p:tgtEl>
                                          <p:spTgt spid="170"/>
                                        </p:tgtEl>
                                      </p:cBhvr>
                                    </p:animEffect>
                                  </p:childTnLst>
                                </p:cTn>
                              </p:par>
                            </p:childTnLst>
                          </p:cTn>
                        </p:par>
                      </p:childTnLst>
                    </p:cTn>
                  </p:par>
                </p:childTnLst>
              </p:cTn>
              <p:nextCondLst>
                <p:cond evt="onClick" delay="0">
                  <p:tgtEl>
                    <p:spTgt spid="171"/>
                  </p:tgtEl>
                </p:cond>
              </p:nextCondLst>
            </p:seq>
            <p:seq concurrent="1" nextAc="seek">
              <p:cTn id="348" restart="whenNotActive" fill="hold" evtFilter="cancelBubble" nodeType="interactiveSeq">
                <p:stCondLst>
                  <p:cond evt="onClick" delay="0">
                    <p:tgtEl>
                      <p:spTgt spid="15"/>
                    </p:tgtEl>
                  </p:cond>
                </p:stCondLst>
                <p:endSync evt="end" delay="0">
                  <p:rtn val="all"/>
                </p:endSync>
                <p:childTnLst>
                  <p:par>
                    <p:cTn id="349" fill="hold">
                      <p:stCondLst>
                        <p:cond delay="0"/>
                      </p:stCondLst>
                      <p:childTnLst>
                        <p:par>
                          <p:cTn id="350" fill="hold">
                            <p:stCondLst>
                              <p:cond delay="0"/>
                            </p:stCondLst>
                            <p:childTnLst>
                              <p:par>
                                <p:cTn id="351" presetID="53" presetClass="entr" presetSubtype="16" fill="hold" grpId="0" nodeType="withEffect">
                                  <p:stCondLst>
                                    <p:cond delay="0"/>
                                  </p:stCondLst>
                                  <p:childTnLst>
                                    <p:set>
                                      <p:cBhvr>
                                        <p:cTn id="352" dur="1" fill="hold">
                                          <p:stCondLst>
                                            <p:cond delay="0"/>
                                          </p:stCondLst>
                                        </p:cTn>
                                        <p:tgtEl>
                                          <p:spTgt spid="9"/>
                                        </p:tgtEl>
                                        <p:attrNameLst>
                                          <p:attrName>style.visibility</p:attrName>
                                        </p:attrNameLst>
                                      </p:cBhvr>
                                      <p:to>
                                        <p:strVal val="visible"/>
                                      </p:to>
                                    </p:set>
                                    <p:anim calcmode="lin" valueType="num">
                                      <p:cBhvr>
                                        <p:cTn id="353" dur="500" fill="hold"/>
                                        <p:tgtEl>
                                          <p:spTgt spid="9"/>
                                        </p:tgtEl>
                                        <p:attrNameLst>
                                          <p:attrName>ppt_w</p:attrName>
                                        </p:attrNameLst>
                                      </p:cBhvr>
                                      <p:tavLst>
                                        <p:tav tm="0">
                                          <p:val>
                                            <p:fltVal val="0"/>
                                          </p:val>
                                        </p:tav>
                                        <p:tav tm="100000">
                                          <p:val>
                                            <p:strVal val="#ppt_w"/>
                                          </p:val>
                                        </p:tav>
                                      </p:tavLst>
                                    </p:anim>
                                    <p:anim calcmode="lin" valueType="num">
                                      <p:cBhvr>
                                        <p:cTn id="354" dur="500" fill="hold"/>
                                        <p:tgtEl>
                                          <p:spTgt spid="9"/>
                                        </p:tgtEl>
                                        <p:attrNameLst>
                                          <p:attrName>ppt_h</p:attrName>
                                        </p:attrNameLst>
                                      </p:cBhvr>
                                      <p:tavLst>
                                        <p:tav tm="0">
                                          <p:val>
                                            <p:fltVal val="0"/>
                                          </p:val>
                                        </p:tav>
                                        <p:tav tm="100000">
                                          <p:val>
                                            <p:strVal val="#ppt_h"/>
                                          </p:val>
                                        </p:tav>
                                      </p:tavLst>
                                    </p:anim>
                                    <p:animEffect transition="in" filter="fade">
                                      <p:cBhvr>
                                        <p:cTn id="355" dur="500"/>
                                        <p:tgtEl>
                                          <p:spTgt spid="9"/>
                                        </p:tgtEl>
                                      </p:cBhvr>
                                    </p:animEffect>
                                  </p:childTnLst>
                                  <p:subTnLst>
                                    <p:audio>
                                      <p:cMediaNode>
                                        <p:cTn display="0" masterRel="sameClick">
                                          <p:stCondLst>
                                            <p:cond evt="begin" delay="0">
                                              <p:tn val="351"/>
                                            </p:cond>
                                          </p:stCondLst>
                                          <p:endCondLst>
                                            <p:cond evt="onStopAudio" delay="0">
                                              <p:tgtEl>
                                                <p:sldTgt/>
                                              </p:tgtEl>
                                            </p:cond>
                                          </p:endCondLst>
                                        </p:cTn>
                                        <p:tgtEl>
                                          <p:sndTgt r:embed="rId3" name="Bling.wav"/>
                                        </p:tgtEl>
                                      </p:cMediaNode>
                                    </p:audio>
                                  </p:subTnLst>
                                </p:cTn>
                              </p:par>
                              <p:par>
                                <p:cTn id="356" presetID="26" presetClass="emph" presetSubtype="0" fill="hold" grpId="1" nodeType="withEffect">
                                  <p:stCondLst>
                                    <p:cond delay="500"/>
                                  </p:stCondLst>
                                  <p:childTnLst>
                                    <p:animEffect transition="out" filter="fade">
                                      <p:cBhvr>
                                        <p:cTn id="357" dur="500" tmFilter="0, 0; .2, .5; .8, .5; 1, 0"/>
                                        <p:tgtEl>
                                          <p:spTgt spid="9"/>
                                        </p:tgtEl>
                                      </p:cBhvr>
                                    </p:animEffect>
                                    <p:animScale>
                                      <p:cBhvr>
                                        <p:cTn id="358" dur="250" autoRev="1" fill="hold"/>
                                        <p:tgtEl>
                                          <p:spTgt spid="9"/>
                                        </p:tgtEl>
                                      </p:cBhvr>
                                      <p:by x="105000" y="105000"/>
                                    </p:animScale>
                                  </p:childTnLst>
                                </p:cTn>
                              </p:par>
                              <p:par>
                                <p:cTn id="359" presetID="53" presetClass="entr" presetSubtype="16" fill="hold" grpId="0" nodeType="withEffect">
                                  <p:stCondLst>
                                    <p:cond delay="0"/>
                                  </p:stCondLst>
                                  <p:childTnLst>
                                    <p:set>
                                      <p:cBhvr>
                                        <p:cTn id="360" dur="1" fill="hold">
                                          <p:stCondLst>
                                            <p:cond delay="0"/>
                                          </p:stCondLst>
                                        </p:cTn>
                                        <p:tgtEl>
                                          <p:spTgt spid="46"/>
                                        </p:tgtEl>
                                        <p:attrNameLst>
                                          <p:attrName>style.visibility</p:attrName>
                                        </p:attrNameLst>
                                      </p:cBhvr>
                                      <p:to>
                                        <p:strVal val="visible"/>
                                      </p:to>
                                    </p:set>
                                    <p:anim calcmode="lin" valueType="num">
                                      <p:cBhvr>
                                        <p:cTn id="361" dur="500" fill="hold"/>
                                        <p:tgtEl>
                                          <p:spTgt spid="46"/>
                                        </p:tgtEl>
                                        <p:attrNameLst>
                                          <p:attrName>ppt_w</p:attrName>
                                        </p:attrNameLst>
                                      </p:cBhvr>
                                      <p:tavLst>
                                        <p:tav tm="0">
                                          <p:val>
                                            <p:fltVal val="0"/>
                                          </p:val>
                                        </p:tav>
                                        <p:tav tm="100000">
                                          <p:val>
                                            <p:strVal val="#ppt_w"/>
                                          </p:val>
                                        </p:tav>
                                      </p:tavLst>
                                    </p:anim>
                                    <p:anim calcmode="lin" valueType="num">
                                      <p:cBhvr>
                                        <p:cTn id="362" dur="500" fill="hold"/>
                                        <p:tgtEl>
                                          <p:spTgt spid="46"/>
                                        </p:tgtEl>
                                        <p:attrNameLst>
                                          <p:attrName>ppt_h</p:attrName>
                                        </p:attrNameLst>
                                      </p:cBhvr>
                                      <p:tavLst>
                                        <p:tav tm="0">
                                          <p:val>
                                            <p:fltVal val="0"/>
                                          </p:val>
                                        </p:tav>
                                        <p:tav tm="100000">
                                          <p:val>
                                            <p:strVal val="#ppt_h"/>
                                          </p:val>
                                        </p:tav>
                                      </p:tavLst>
                                    </p:anim>
                                    <p:animEffect transition="in" filter="fade">
                                      <p:cBhvr>
                                        <p:cTn id="363" dur="500"/>
                                        <p:tgtEl>
                                          <p:spTgt spid="46"/>
                                        </p:tgtEl>
                                      </p:cBhvr>
                                    </p:animEffect>
                                  </p:childTnLst>
                                  <p:subTnLst>
                                    <p:audio>
                                      <p:cMediaNode>
                                        <p:cTn display="0" masterRel="sameClick">
                                          <p:stCondLst>
                                            <p:cond evt="begin" delay="0">
                                              <p:tn val="359"/>
                                            </p:cond>
                                          </p:stCondLst>
                                          <p:endCondLst>
                                            <p:cond evt="onStopAudio" delay="0">
                                              <p:tgtEl>
                                                <p:sldTgt/>
                                              </p:tgtEl>
                                            </p:cond>
                                          </p:endCondLst>
                                        </p:cTn>
                                        <p:tgtEl>
                                          <p:sndTgt r:embed="rId3" name="Bling.wav"/>
                                        </p:tgtEl>
                                      </p:cMediaNode>
                                    </p:audio>
                                  </p:subTnLst>
                                </p:cTn>
                              </p:par>
                              <p:par>
                                <p:cTn id="364" presetID="26" presetClass="emph" presetSubtype="0" fill="hold" grpId="1" nodeType="withEffect">
                                  <p:stCondLst>
                                    <p:cond delay="500"/>
                                  </p:stCondLst>
                                  <p:childTnLst>
                                    <p:animEffect transition="out" filter="fade">
                                      <p:cBhvr>
                                        <p:cTn id="365" dur="500" tmFilter="0, 0; .2, .5; .8, .5; 1, 0"/>
                                        <p:tgtEl>
                                          <p:spTgt spid="46"/>
                                        </p:tgtEl>
                                      </p:cBhvr>
                                    </p:animEffect>
                                    <p:animScale>
                                      <p:cBhvr>
                                        <p:cTn id="366" dur="250" autoRev="1" fill="hold"/>
                                        <p:tgtEl>
                                          <p:spTgt spid="46"/>
                                        </p:tgtEl>
                                      </p:cBhvr>
                                      <p:by x="105000" y="105000"/>
                                    </p:animScale>
                                  </p:childTnLst>
                                </p:cTn>
                              </p:par>
                              <p:par>
                                <p:cTn id="367" presetID="53" presetClass="entr" presetSubtype="16" fill="hold" grpId="0" nodeType="withEffect">
                                  <p:stCondLst>
                                    <p:cond delay="0"/>
                                  </p:stCondLst>
                                  <p:childTnLst>
                                    <p:set>
                                      <p:cBhvr>
                                        <p:cTn id="368" dur="1" fill="hold">
                                          <p:stCondLst>
                                            <p:cond delay="0"/>
                                          </p:stCondLst>
                                        </p:cTn>
                                        <p:tgtEl>
                                          <p:spTgt spid="36"/>
                                        </p:tgtEl>
                                        <p:attrNameLst>
                                          <p:attrName>style.visibility</p:attrName>
                                        </p:attrNameLst>
                                      </p:cBhvr>
                                      <p:to>
                                        <p:strVal val="visible"/>
                                      </p:to>
                                    </p:set>
                                    <p:anim calcmode="lin" valueType="num">
                                      <p:cBhvr>
                                        <p:cTn id="369" dur="500" fill="hold"/>
                                        <p:tgtEl>
                                          <p:spTgt spid="36"/>
                                        </p:tgtEl>
                                        <p:attrNameLst>
                                          <p:attrName>ppt_w</p:attrName>
                                        </p:attrNameLst>
                                      </p:cBhvr>
                                      <p:tavLst>
                                        <p:tav tm="0">
                                          <p:val>
                                            <p:fltVal val="0"/>
                                          </p:val>
                                        </p:tav>
                                        <p:tav tm="100000">
                                          <p:val>
                                            <p:strVal val="#ppt_w"/>
                                          </p:val>
                                        </p:tav>
                                      </p:tavLst>
                                    </p:anim>
                                    <p:anim calcmode="lin" valueType="num">
                                      <p:cBhvr>
                                        <p:cTn id="370" dur="500" fill="hold"/>
                                        <p:tgtEl>
                                          <p:spTgt spid="36"/>
                                        </p:tgtEl>
                                        <p:attrNameLst>
                                          <p:attrName>ppt_h</p:attrName>
                                        </p:attrNameLst>
                                      </p:cBhvr>
                                      <p:tavLst>
                                        <p:tav tm="0">
                                          <p:val>
                                            <p:fltVal val="0"/>
                                          </p:val>
                                        </p:tav>
                                        <p:tav tm="100000">
                                          <p:val>
                                            <p:strVal val="#ppt_h"/>
                                          </p:val>
                                        </p:tav>
                                      </p:tavLst>
                                    </p:anim>
                                    <p:animEffect transition="in" filter="fade">
                                      <p:cBhvr>
                                        <p:cTn id="371" dur="500"/>
                                        <p:tgtEl>
                                          <p:spTgt spid="36"/>
                                        </p:tgtEl>
                                      </p:cBhvr>
                                    </p:animEffect>
                                  </p:childTnLst>
                                  <p:subTnLst>
                                    <p:audio>
                                      <p:cMediaNode>
                                        <p:cTn display="0" masterRel="sameClick">
                                          <p:stCondLst>
                                            <p:cond evt="begin" delay="0">
                                              <p:tn val="367"/>
                                            </p:cond>
                                          </p:stCondLst>
                                          <p:endCondLst>
                                            <p:cond evt="onStopAudio" delay="0">
                                              <p:tgtEl>
                                                <p:sldTgt/>
                                              </p:tgtEl>
                                            </p:cond>
                                          </p:endCondLst>
                                        </p:cTn>
                                        <p:tgtEl>
                                          <p:sndTgt r:embed="rId3" name="Bling.wav"/>
                                        </p:tgtEl>
                                      </p:cMediaNode>
                                    </p:audio>
                                  </p:subTnLst>
                                </p:cTn>
                              </p:par>
                              <p:par>
                                <p:cTn id="372" presetID="26" presetClass="emph" presetSubtype="0" fill="hold" grpId="1" nodeType="withEffect">
                                  <p:stCondLst>
                                    <p:cond delay="500"/>
                                  </p:stCondLst>
                                  <p:childTnLst>
                                    <p:animEffect transition="out" filter="fade">
                                      <p:cBhvr>
                                        <p:cTn id="373" dur="500" tmFilter="0, 0; .2, .5; .8, .5; 1, 0"/>
                                        <p:tgtEl>
                                          <p:spTgt spid="36"/>
                                        </p:tgtEl>
                                      </p:cBhvr>
                                    </p:animEffect>
                                    <p:animScale>
                                      <p:cBhvr>
                                        <p:cTn id="374" dur="250" autoRev="1" fill="hold"/>
                                        <p:tgtEl>
                                          <p:spTgt spid="36"/>
                                        </p:tgtEl>
                                      </p:cBhvr>
                                      <p:by x="105000" y="105000"/>
                                    </p:animScale>
                                  </p:childTnLst>
                                </p:cTn>
                              </p:par>
                              <p:par>
                                <p:cTn id="375" presetID="53" presetClass="entr" presetSubtype="16" fill="hold" grpId="0" nodeType="withEffect">
                                  <p:stCondLst>
                                    <p:cond delay="0"/>
                                  </p:stCondLst>
                                  <p:childTnLst>
                                    <p:set>
                                      <p:cBhvr>
                                        <p:cTn id="376" dur="1" fill="hold">
                                          <p:stCondLst>
                                            <p:cond delay="0"/>
                                          </p:stCondLst>
                                        </p:cTn>
                                        <p:tgtEl>
                                          <p:spTgt spid="70"/>
                                        </p:tgtEl>
                                        <p:attrNameLst>
                                          <p:attrName>style.visibility</p:attrName>
                                        </p:attrNameLst>
                                      </p:cBhvr>
                                      <p:to>
                                        <p:strVal val="visible"/>
                                      </p:to>
                                    </p:set>
                                    <p:anim calcmode="lin" valueType="num">
                                      <p:cBhvr>
                                        <p:cTn id="377" dur="500" fill="hold"/>
                                        <p:tgtEl>
                                          <p:spTgt spid="70"/>
                                        </p:tgtEl>
                                        <p:attrNameLst>
                                          <p:attrName>ppt_w</p:attrName>
                                        </p:attrNameLst>
                                      </p:cBhvr>
                                      <p:tavLst>
                                        <p:tav tm="0">
                                          <p:val>
                                            <p:fltVal val="0"/>
                                          </p:val>
                                        </p:tav>
                                        <p:tav tm="100000">
                                          <p:val>
                                            <p:strVal val="#ppt_w"/>
                                          </p:val>
                                        </p:tav>
                                      </p:tavLst>
                                    </p:anim>
                                    <p:anim calcmode="lin" valueType="num">
                                      <p:cBhvr>
                                        <p:cTn id="378" dur="500" fill="hold"/>
                                        <p:tgtEl>
                                          <p:spTgt spid="70"/>
                                        </p:tgtEl>
                                        <p:attrNameLst>
                                          <p:attrName>ppt_h</p:attrName>
                                        </p:attrNameLst>
                                      </p:cBhvr>
                                      <p:tavLst>
                                        <p:tav tm="0">
                                          <p:val>
                                            <p:fltVal val="0"/>
                                          </p:val>
                                        </p:tav>
                                        <p:tav tm="100000">
                                          <p:val>
                                            <p:strVal val="#ppt_h"/>
                                          </p:val>
                                        </p:tav>
                                      </p:tavLst>
                                    </p:anim>
                                    <p:animEffect transition="in" filter="fade">
                                      <p:cBhvr>
                                        <p:cTn id="379" dur="500"/>
                                        <p:tgtEl>
                                          <p:spTgt spid="70"/>
                                        </p:tgtEl>
                                      </p:cBhvr>
                                    </p:animEffect>
                                  </p:childTnLst>
                                  <p:subTnLst>
                                    <p:audio>
                                      <p:cMediaNode>
                                        <p:cTn display="0" masterRel="sameClick">
                                          <p:stCondLst>
                                            <p:cond evt="begin" delay="0">
                                              <p:tn val="375"/>
                                            </p:cond>
                                          </p:stCondLst>
                                          <p:endCondLst>
                                            <p:cond evt="onStopAudio" delay="0">
                                              <p:tgtEl>
                                                <p:sldTgt/>
                                              </p:tgtEl>
                                            </p:cond>
                                          </p:endCondLst>
                                        </p:cTn>
                                        <p:tgtEl>
                                          <p:sndTgt r:embed="rId3" name="Bling.wav"/>
                                        </p:tgtEl>
                                      </p:cMediaNode>
                                    </p:audio>
                                  </p:subTnLst>
                                </p:cTn>
                              </p:par>
                              <p:par>
                                <p:cTn id="380" presetID="26" presetClass="emph" presetSubtype="0" fill="hold" grpId="1" nodeType="withEffect">
                                  <p:stCondLst>
                                    <p:cond delay="500"/>
                                  </p:stCondLst>
                                  <p:childTnLst>
                                    <p:animEffect transition="out" filter="fade">
                                      <p:cBhvr>
                                        <p:cTn id="381" dur="500" tmFilter="0, 0; .2, .5; .8, .5; 1, 0"/>
                                        <p:tgtEl>
                                          <p:spTgt spid="70"/>
                                        </p:tgtEl>
                                      </p:cBhvr>
                                    </p:animEffect>
                                    <p:animScale>
                                      <p:cBhvr>
                                        <p:cTn id="382" dur="250" autoRev="1" fill="hold"/>
                                        <p:tgtEl>
                                          <p:spTgt spid="70"/>
                                        </p:tgtEl>
                                      </p:cBhvr>
                                      <p:by x="105000" y="105000"/>
                                    </p:animScale>
                                  </p:childTnLst>
                                </p:cTn>
                              </p:par>
                            </p:childTnLst>
                          </p:cTn>
                        </p:par>
                      </p:childTnLst>
                    </p:cTn>
                  </p:par>
                </p:childTnLst>
              </p:cTn>
              <p:nextCondLst>
                <p:cond evt="onClick" delay="0">
                  <p:tgtEl>
                    <p:spTgt spid="15"/>
                  </p:tgtEl>
                </p:cond>
              </p:nextCondLst>
            </p:seq>
            <p:seq concurrent="1" nextAc="seek">
              <p:cTn id="383" restart="whenNotActive" fill="hold" evtFilter="cancelBubble" nodeType="interactiveSeq">
                <p:stCondLst>
                  <p:cond evt="onClick" delay="0">
                    <p:tgtEl>
                      <p:spTgt spid="235"/>
                    </p:tgtEl>
                  </p:cond>
                </p:stCondLst>
                <p:endSync evt="end" delay="0">
                  <p:rtn val="all"/>
                </p:endSync>
                <p:childTnLst>
                  <p:par>
                    <p:cTn id="384" fill="hold">
                      <p:stCondLst>
                        <p:cond delay="0"/>
                      </p:stCondLst>
                      <p:childTnLst>
                        <p:par>
                          <p:cTn id="385" fill="hold">
                            <p:stCondLst>
                              <p:cond delay="0"/>
                            </p:stCondLst>
                            <p:childTnLst>
                              <p:par>
                                <p:cTn id="386" presetID="53" presetClass="entr" presetSubtype="16" fill="hold" grpId="0" nodeType="withEffect">
                                  <p:stCondLst>
                                    <p:cond delay="0"/>
                                  </p:stCondLst>
                                  <p:childTnLst>
                                    <p:set>
                                      <p:cBhvr>
                                        <p:cTn id="387" dur="1" fill="hold">
                                          <p:stCondLst>
                                            <p:cond delay="0"/>
                                          </p:stCondLst>
                                        </p:cTn>
                                        <p:tgtEl>
                                          <p:spTgt spid="252"/>
                                        </p:tgtEl>
                                        <p:attrNameLst>
                                          <p:attrName>style.visibility</p:attrName>
                                        </p:attrNameLst>
                                      </p:cBhvr>
                                      <p:to>
                                        <p:strVal val="visible"/>
                                      </p:to>
                                    </p:set>
                                    <p:anim calcmode="lin" valueType="num">
                                      <p:cBhvr>
                                        <p:cTn id="388" dur="500" fill="hold"/>
                                        <p:tgtEl>
                                          <p:spTgt spid="252"/>
                                        </p:tgtEl>
                                        <p:attrNameLst>
                                          <p:attrName>ppt_w</p:attrName>
                                        </p:attrNameLst>
                                      </p:cBhvr>
                                      <p:tavLst>
                                        <p:tav tm="0">
                                          <p:val>
                                            <p:fltVal val="0"/>
                                          </p:val>
                                        </p:tav>
                                        <p:tav tm="100000">
                                          <p:val>
                                            <p:strVal val="#ppt_w"/>
                                          </p:val>
                                        </p:tav>
                                      </p:tavLst>
                                    </p:anim>
                                    <p:anim calcmode="lin" valueType="num">
                                      <p:cBhvr>
                                        <p:cTn id="389" dur="500" fill="hold"/>
                                        <p:tgtEl>
                                          <p:spTgt spid="252"/>
                                        </p:tgtEl>
                                        <p:attrNameLst>
                                          <p:attrName>ppt_h</p:attrName>
                                        </p:attrNameLst>
                                      </p:cBhvr>
                                      <p:tavLst>
                                        <p:tav tm="0">
                                          <p:val>
                                            <p:fltVal val="0"/>
                                          </p:val>
                                        </p:tav>
                                        <p:tav tm="100000">
                                          <p:val>
                                            <p:strVal val="#ppt_h"/>
                                          </p:val>
                                        </p:tav>
                                      </p:tavLst>
                                    </p:anim>
                                    <p:animEffect transition="in" filter="fade">
                                      <p:cBhvr>
                                        <p:cTn id="390" dur="500"/>
                                        <p:tgtEl>
                                          <p:spTgt spid="252"/>
                                        </p:tgtEl>
                                      </p:cBhvr>
                                    </p:animEffect>
                                  </p:childTnLst>
                                  <p:subTnLst>
                                    <p:audio>
                                      <p:cMediaNode>
                                        <p:cTn display="0" masterRel="sameClick">
                                          <p:stCondLst>
                                            <p:cond evt="begin" delay="0">
                                              <p:tn val="386"/>
                                            </p:cond>
                                          </p:stCondLst>
                                          <p:endCondLst>
                                            <p:cond evt="onStopAudio" delay="0">
                                              <p:tgtEl>
                                                <p:sldTgt/>
                                              </p:tgtEl>
                                            </p:cond>
                                          </p:endCondLst>
                                        </p:cTn>
                                        <p:tgtEl>
                                          <p:sndTgt r:embed="rId3" name="Bling.wav"/>
                                        </p:tgtEl>
                                      </p:cMediaNode>
                                    </p:audio>
                                  </p:subTnLst>
                                </p:cTn>
                              </p:par>
                              <p:par>
                                <p:cTn id="391" presetID="26" presetClass="emph" presetSubtype="0" fill="hold" grpId="1" nodeType="withEffect">
                                  <p:stCondLst>
                                    <p:cond delay="500"/>
                                  </p:stCondLst>
                                  <p:childTnLst>
                                    <p:animEffect transition="out" filter="fade">
                                      <p:cBhvr>
                                        <p:cTn id="392" dur="500" tmFilter="0, 0; .2, .5; .8, .5; 1, 0"/>
                                        <p:tgtEl>
                                          <p:spTgt spid="252"/>
                                        </p:tgtEl>
                                      </p:cBhvr>
                                    </p:animEffect>
                                    <p:animScale>
                                      <p:cBhvr>
                                        <p:cTn id="393" dur="250" autoRev="1" fill="hold"/>
                                        <p:tgtEl>
                                          <p:spTgt spid="252"/>
                                        </p:tgtEl>
                                      </p:cBhvr>
                                      <p:by x="105000" y="105000"/>
                                    </p:animScale>
                                  </p:childTnLst>
                                </p:cTn>
                              </p:par>
                              <p:par>
                                <p:cTn id="394" presetID="53" presetClass="entr" presetSubtype="16" fill="hold" grpId="0" nodeType="withEffect">
                                  <p:stCondLst>
                                    <p:cond delay="0"/>
                                  </p:stCondLst>
                                  <p:childTnLst>
                                    <p:set>
                                      <p:cBhvr>
                                        <p:cTn id="395" dur="1" fill="hold">
                                          <p:stCondLst>
                                            <p:cond delay="0"/>
                                          </p:stCondLst>
                                        </p:cTn>
                                        <p:tgtEl>
                                          <p:spTgt spid="251"/>
                                        </p:tgtEl>
                                        <p:attrNameLst>
                                          <p:attrName>style.visibility</p:attrName>
                                        </p:attrNameLst>
                                      </p:cBhvr>
                                      <p:to>
                                        <p:strVal val="visible"/>
                                      </p:to>
                                    </p:set>
                                    <p:anim calcmode="lin" valueType="num">
                                      <p:cBhvr>
                                        <p:cTn id="396" dur="500" fill="hold"/>
                                        <p:tgtEl>
                                          <p:spTgt spid="251"/>
                                        </p:tgtEl>
                                        <p:attrNameLst>
                                          <p:attrName>ppt_w</p:attrName>
                                        </p:attrNameLst>
                                      </p:cBhvr>
                                      <p:tavLst>
                                        <p:tav tm="0">
                                          <p:val>
                                            <p:fltVal val="0"/>
                                          </p:val>
                                        </p:tav>
                                        <p:tav tm="100000">
                                          <p:val>
                                            <p:strVal val="#ppt_w"/>
                                          </p:val>
                                        </p:tav>
                                      </p:tavLst>
                                    </p:anim>
                                    <p:anim calcmode="lin" valueType="num">
                                      <p:cBhvr>
                                        <p:cTn id="397" dur="500" fill="hold"/>
                                        <p:tgtEl>
                                          <p:spTgt spid="251"/>
                                        </p:tgtEl>
                                        <p:attrNameLst>
                                          <p:attrName>ppt_h</p:attrName>
                                        </p:attrNameLst>
                                      </p:cBhvr>
                                      <p:tavLst>
                                        <p:tav tm="0">
                                          <p:val>
                                            <p:fltVal val="0"/>
                                          </p:val>
                                        </p:tav>
                                        <p:tav tm="100000">
                                          <p:val>
                                            <p:strVal val="#ppt_h"/>
                                          </p:val>
                                        </p:tav>
                                      </p:tavLst>
                                    </p:anim>
                                    <p:animEffect transition="in" filter="fade">
                                      <p:cBhvr>
                                        <p:cTn id="398" dur="500"/>
                                        <p:tgtEl>
                                          <p:spTgt spid="251"/>
                                        </p:tgtEl>
                                      </p:cBhvr>
                                    </p:animEffect>
                                  </p:childTnLst>
                                  <p:subTnLst>
                                    <p:audio>
                                      <p:cMediaNode>
                                        <p:cTn display="0" masterRel="sameClick">
                                          <p:stCondLst>
                                            <p:cond evt="begin" delay="0">
                                              <p:tn val="394"/>
                                            </p:cond>
                                          </p:stCondLst>
                                          <p:endCondLst>
                                            <p:cond evt="onStopAudio" delay="0">
                                              <p:tgtEl>
                                                <p:sldTgt/>
                                              </p:tgtEl>
                                            </p:cond>
                                          </p:endCondLst>
                                        </p:cTn>
                                        <p:tgtEl>
                                          <p:sndTgt r:embed="rId3" name="Bling.wav"/>
                                        </p:tgtEl>
                                      </p:cMediaNode>
                                    </p:audio>
                                  </p:subTnLst>
                                </p:cTn>
                              </p:par>
                              <p:par>
                                <p:cTn id="399" presetID="26" presetClass="emph" presetSubtype="0" fill="hold" grpId="1" nodeType="withEffect">
                                  <p:stCondLst>
                                    <p:cond delay="500"/>
                                  </p:stCondLst>
                                  <p:childTnLst>
                                    <p:animEffect transition="out" filter="fade">
                                      <p:cBhvr>
                                        <p:cTn id="400" dur="500" tmFilter="0, 0; .2, .5; .8, .5; 1, 0"/>
                                        <p:tgtEl>
                                          <p:spTgt spid="251"/>
                                        </p:tgtEl>
                                      </p:cBhvr>
                                    </p:animEffect>
                                    <p:animScale>
                                      <p:cBhvr>
                                        <p:cTn id="401" dur="250" autoRev="1" fill="hold"/>
                                        <p:tgtEl>
                                          <p:spTgt spid="251"/>
                                        </p:tgtEl>
                                      </p:cBhvr>
                                      <p:by x="105000" y="105000"/>
                                    </p:animScale>
                                  </p:childTnLst>
                                </p:cTn>
                              </p:par>
                              <p:par>
                                <p:cTn id="402" presetID="53" presetClass="entr" presetSubtype="16" fill="hold" grpId="0" nodeType="withEffect">
                                  <p:stCondLst>
                                    <p:cond delay="0"/>
                                  </p:stCondLst>
                                  <p:childTnLst>
                                    <p:set>
                                      <p:cBhvr>
                                        <p:cTn id="403" dur="1" fill="hold">
                                          <p:stCondLst>
                                            <p:cond delay="0"/>
                                          </p:stCondLst>
                                        </p:cTn>
                                        <p:tgtEl>
                                          <p:spTgt spid="242"/>
                                        </p:tgtEl>
                                        <p:attrNameLst>
                                          <p:attrName>style.visibility</p:attrName>
                                        </p:attrNameLst>
                                      </p:cBhvr>
                                      <p:to>
                                        <p:strVal val="visible"/>
                                      </p:to>
                                    </p:set>
                                    <p:anim calcmode="lin" valueType="num">
                                      <p:cBhvr>
                                        <p:cTn id="404" dur="500" fill="hold"/>
                                        <p:tgtEl>
                                          <p:spTgt spid="242"/>
                                        </p:tgtEl>
                                        <p:attrNameLst>
                                          <p:attrName>ppt_w</p:attrName>
                                        </p:attrNameLst>
                                      </p:cBhvr>
                                      <p:tavLst>
                                        <p:tav tm="0">
                                          <p:val>
                                            <p:fltVal val="0"/>
                                          </p:val>
                                        </p:tav>
                                        <p:tav tm="100000">
                                          <p:val>
                                            <p:strVal val="#ppt_w"/>
                                          </p:val>
                                        </p:tav>
                                      </p:tavLst>
                                    </p:anim>
                                    <p:anim calcmode="lin" valueType="num">
                                      <p:cBhvr>
                                        <p:cTn id="405" dur="500" fill="hold"/>
                                        <p:tgtEl>
                                          <p:spTgt spid="242"/>
                                        </p:tgtEl>
                                        <p:attrNameLst>
                                          <p:attrName>ppt_h</p:attrName>
                                        </p:attrNameLst>
                                      </p:cBhvr>
                                      <p:tavLst>
                                        <p:tav tm="0">
                                          <p:val>
                                            <p:fltVal val="0"/>
                                          </p:val>
                                        </p:tav>
                                        <p:tav tm="100000">
                                          <p:val>
                                            <p:strVal val="#ppt_h"/>
                                          </p:val>
                                        </p:tav>
                                      </p:tavLst>
                                    </p:anim>
                                    <p:animEffect transition="in" filter="fade">
                                      <p:cBhvr>
                                        <p:cTn id="406" dur="500"/>
                                        <p:tgtEl>
                                          <p:spTgt spid="242"/>
                                        </p:tgtEl>
                                      </p:cBhvr>
                                    </p:animEffect>
                                  </p:childTnLst>
                                  <p:subTnLst>
                                    <p:audio>
                                      <p:cMediaNode>
                                        <p:cTn display="0" masterRel="sameClick">
                                          <p:stCondLst>
                                            <p:cond evt="begin" delay="0">
                                              <p:tn val="402"/>
                                            </p:cond>
                                          </p:stCondLst>
                                          <p:endCondLst>
                                            <p:cond evt="onStopAudio" delay="0">
                                              <p:tgtEl>
                                                <p:sldTgt/>
                                              </p:tgtEl>
                                            </p:cond>
                                          </p:endCondLst>
                                        </p:cTn>
                                        <p:tgtEl>
                                          <p:sndTgt r:embed="rId3" name="Bling.wav"/>
                                        </p:tgtEl>
                                      </p:cMediaNode>
                                    </p:audio>
                                  </p:subTnLst>
                                </p:cTn>
                              </p:par>
                              <p:par>
                                <p:cTn id="407" presetID="26" presetClass="emph" presetSubtype="0" fill="hold" grpId="1" nodeType="withEffect">
                                  <p:stCondLst>
                                    <p:cond delay="500"/>
                                  </p:stCondLst>
                                  <p:childTnLst>
                                    <p:animEffect transition="out" filter="fade">
                                      <p:cBhvr>
                                        <p:cTn id="408" dur="500" tmFilter="0, 0; .2, .5; .8, .5; 1, 0"/>
                                        <p:tgtEl>
                                          <p:spTgt spid="242"/>
                                        </p:tgtEl>
                                      </p:cBhvr>
                                    </p:animEffect>
                                    <p:animScale>
                                      <p:cBhvr>
                                        <p:cTn id="409" dur="250" autoRev="1" fill="hold"/>
                                        <p:tgtEl>
                                          <p:spTgt spid="242"/>
                                        </p:tgtEl>
                                      </p:cBhvr>
                                      <p:by x="105000" y="105000"/>
                                    </p:animScale>
                                  </p:childTnLst>
                                </p:cTn>
                              </p:par>
                              <p:par>
                                <p:cTn id="410" presetID="53" presetClass="entr" presetSubtype="16" fill="hold" grpId="0" nodeType="withEffect">
                                  <p:stCondLst>
                                    <p:cond delay="0"/>
                                  </p:stCondLst>
                                  <p:childTnLst>
                                    <p:set>
                                      <p:cBhvr>
                                        <p:cTn id="411" dur="1" fill="hold">
                                          <p:stCondLst>
                                            <p:cond delay="0"/>
                                          </p:stCondLst>
                                        </p:cTn>
                                        <p:tgtEl>
                                          <p:spTgt spid="69"/>
                                        </p:tgtEl>
                                        <p:attrNameLst>
                                          <p:attrName>style.visibility</p:attrName>
                                        </p:attrNameLst>
                                      </p:cBhvr>
                                      <p:to>
                                        <p:strVal val="visible"/>
                                      </p:to>
                                    </p:set>
                                    <p:anim calcmode="lin" valueType="num">
                                      <p:cBhvr>
                                        <p:cTn id="412" dur="500" fill="hold"/>
                                        <p:tgtEl>
                                          <p:spTgt spid="69"/>
                                        </p:tgtEl>
                                        <p:attrNameLst>
                                          <p:attrName>ppt_w</p:attrName>
                                        </p:attrNameLst>
                                      </p:cBhvr>
                                      <p:tavLst>
                                        <p:tav tm="0">
                                          <p:val>
                                            <p:fltVal val="0"/>
                                          </p:val>
                                        </p:tav>
                                        <p:tav tm="100000">
                                          <p:val>
                                            <p:strVal val="#ppt_w"/>
                                          </p:val>
                                        </p:tav>
                                      </p:tavLst>
                                    </p:anim>
                                    <p:anim calcmode="lin" valueType="num">
                                      <p:cBhvr>
                                        <p:cTn id="413" dur="500" fill="hold"/>
                                        <p:tgtEl>
                                          <p:spTgt spid="69"/>
                                        </p:tgtEl>
                                        <p:attrNameLst>
                                          <p:attrName>ppt_h</p:attrName>
                                        </p:attrNameLst>
                                      </p:cBhvr>
                                      <p:tavLst>
                                        <p:tav tm="0">
                                          <p:val>
                                            <p:fltVal val="0"/>
                                          </p:val>
                                        </p:tav>
                                        <p:tav tm="100000">
                                          <p:val>
                                            <p:strVal val="#ppt_h"/>
                                          </p:val>
                                        </p:tav>
                                      </p:tavLst>
                                    </p:anim>
                                    <p:animEffect transition="in" filter="fade">
                                      <p:cBhvr>
                                        <p:cTn id="414" dur="500"/>
                                        <p:tgtEl>
                                          <p:spTgt spid="69"/>
                                        </p:tgtEl>
                                      </p:cBhvr>
                                    </p:animEffect>
                                  </p:childTnLst>
                                  <p:subTnLst>
                                    <p:audio>
                                      <p:cMediaNode>
                                        <p:cTn display="0" masterRel="sameClick">
                                          <p:stCondLst>
                                            <p:cond evt="begin" delay="0">
                                              <p:tn val="410"/>
                                            </p:cond>
                                          </p:stCondLst>
                                          <p:endCondLst>
                                            <p:cond evt="onStopAudio" delay="0">
                                              <p:tgtEl>
                                                <p:sldTgt/>
                                              </p:tgtEl>
                                            </p:cond>
                                          </p:endCondLst>
                                        </p:cTn>
                                        <p:tgtEl>
                                          <p:sndTgt r:embed="rId3" name="Bling.wav"/>
                                        </p:tgtEl>
                                      </p:cMediaNode>
                                    </p:audio>
                                  </p:subTnLst>
                                </p:cTn>
                              </p:par>
                              <p:par>
                                <p:cTn id="415" presetID="26" presetClass="emph" presetSubtype="0" fill="hold" grpId="1" nodeType="withEffect">
                                  <p:stCondLst>
                                    <p:cond delay="500"/>
                                  </p:stCondLst>
                                  <p:childTnLst>
                                    <p:animEffect transition="out" filter="fade">
                                      <p:cBhvr>
                                        <p:cTn id="416" dur="500" tmFilter="0, 0; .2, .5; .8, .5; 1, 0"/>
                                        <p:tgtEl>
                                          <p:spTgt spid="69"/>
                                        </p:tgtEl>
                                      </p:cBhvr>
                                    </p:animEffect>
                                    <p:animScale>
                                      <p:cBhvr>
                                        <p:cTn id="417" dur="250" autoRev="1" fill="hold"/>
                                        <p:tgtEl>
                                          <p:spTgt spid="69"/>
                                        </p:tgtEl>
                                      </p:cBhvr>
                                      <p:by x="105000" y="105000"/>
                                    </p:animScale>
                                  </p:childTnLst>
                                </p:cTn>
                              </p:par>
                              <p:par>
                                <p:cTn id="418" presetID="53" presetClass="entr" presetSubtype="16" fill="hold" grpId="0" nodeType="withEffect">
                                  <p:stCondLst>
                                    <p:cond delay="0"/>
                                  </p:stCondLst>
                                  <p:childTnLst>
                                    <p:set>
                                      <p:cBhvr>
                                        <p:cTn id="419" dur="1" fill="hold">
                                          <p:stCondLst>
                                            <p:cond delay="0"/>
                                          </p:stCondLst>
                                        </p:cTn>
                                        <p:tgtEl>
                                          <p:spTgt spid="68"/>
                                        </p:tgtEl>
                                        <p:attrNameLst>
                                          <p:attrName>style.visibility</p:attrName>
                                        </p:attrNameLst>
                                      </p:cBhvr>
                                      <p:to>
                                        <p:strVal val="visible"/>
                                      </p:to>
                                    </p:set>
                                    <p:anim calcmode="lin" valueType="num">
                                      <p:cBhvr>
                                        <p:cTn id="420" dur="500" fill="hold"/>
                                        <p:tgtEl>
                                          <p:spTgt spid="68"/>
                                        </p:tgtEl>
                                        <p:attrNameLst>
                                          <p:attrName>ppt_w</p:attrName>
                                        </p:attrNameLst>
                                      </p:cBhvr>
                                      <p:tavLst>
                                        <p:tav tm="0">
                                          <p:val>
                                            <p:fltVal val="0"/>
                                          </p:val>
                                        </p:tav>
                                        <p:tav tm="100000">
                                          <p:val>
                                            <p:strVal val="#ppt_w"/>
                                          </p:val>
                                        </p:tav>
                                      </p:tavLst>
                                    </p:anim>
                                    <p:anim calcmode="lin" valueType="num">
                                      <p:cBhvr>
                                        <p:cTn id="421" dur="500" fill="hold"/>
                                        <p:tgtEl>
                                          <p:spTgt spid="68"/>
                                        </p:tgtEl>
                                        <p:attrNameLst>
                                          <p:attrName>ppt_h</p:attrName>
                                        </p:attrNameLst>
                                      </p:cBhvr>
                                      <p:tavLst>
                                        <p:tav tm="0">
                                          <p:val>
                                            <p:fltVal val="0"/>
                                          </p:val>
                                        </p:tav>
                                        <p:tav tm="100000">
                                          <p:val>
                                            <p:strVal val="#ppt_h"/>
                                          </p:val>
                                        </p:tav>
                                      </p:tavLst>
                                    </p:anim>
                                    <p:animEffect transition="in" filter="fade">
                                      <p:cBhvr>
                                        <p:cTn id="422" dur="500"/>
                                        <p:tgtEl>
                                          <p:spTgt spid="68"/>
                                        </p:tgtEl>
                                      </p:cBhvr>
                                    </p:animEffect>
                                  </p:childTnLst>
                                  <p:subTnLst>
                                    <p:audio>
                                      <p:cMediaNode>
                                        <p:cTn display="0" masterRel="sameClick">
                                          <p:stCondLst>
                                            <p:cond evt="begin" delay="0">
                                              <p:tn val="418"/>
                                            </p:cond>
                                          </p:stCondLst>
                                          <p:endCondLst>
                                            <p:cond evt="onStopAudio" delay="0">
                                              <p:tgtEl>
                                                <p:sldTgt/>
                                              </p:tgtEl>
                                            </p:cond>
                                          </p:endCondLst>
                                        </p:cTn>
                                        <p:tgtEl>
                                          <p:sndTgt r:embed="rId3" name="Bling.wav"/>
                                        </p:tgtEl>
                                      </p:cMediaNode>
                                    </p:audio>
                                  </p:subTnLst>
                                </p:cTn>
                              </p:par>
                              <p:par>
                                <p:cTn id="423" presetID="26" presetClass="emph" presetSubtype="0" fill="hold" grpId="1" nodeType="withEffect">
                                  <p:stCondLst>
                                    <p:cond delay="500"/>
                                  </p:stCondLst>
                                  <p:childTnLst>
                                    <p:animEffect transition="out" filter="fade">
                                      <p:cBhvr>
                                        <p:cTn id="424" dur="500" tmFilter="0, 0; .2, .5; .8, .5; 1, 0"/>
                                        <p:tgtEl>
                                          <p:spTgt spid="68"/>
                                        </p:tgtEl>
                                      </p:cBhvr>
                                    </p:animEffect>
                                    <p:animScale>
                                      <p:cBhvr>
                                        <p:cTn id="425" dur="250" autoRev="1" fill="hold"/>
                                        <p:tgtEl>
                                          <p:spTgt spid="68"/>
                                        </p:tgtEl>
                                      </p:cBhvr>
                                      <p:by x="105000" y="105000"/>
                                    </p:animScale>
                                  </p:childTnLst>
                                </p:cTn>
                              </p:par>
                              <p:par>
                                <p:cTn id="426" presetID="53" presetClass="entr" presetSubtype="16" fill="hold" grpId="0" nodeType="withEffect">
                                  <p:stCondLst>
                                    <p:cond delay="0"/>
                                  </p:stCondLst>
                                  <p:childTnLst>
                                    <p:set>
                                      <p:cBhvr>
                                        <p:cTn id="427" dur="1" fill="hold">
                                          <p:stCondLst>
                                            <p:cond delay="0"/>
                                          </p:stCondLst>
                                        </p:cTn>
                                        <p:tgtEl>
                                          <p:spTgt spid="57"/>
                                        </p:tgtEl>
                                        <p:attrNameLst>
                                          <p:attrName>style.visibility</p:attrName>
                                        </p:attrNameLst>
                                      </p:cBhvr>
                                      <p:to>
                                        <p:strVal val="visible"/>
                                      </p:to>
                                    </p:set>
                                    <p:anim calcmode="lin" valueType="num">
                                      <p:cBhvr>
                                        <p:cTn id="428" dur="500" fill="hold"/>
                                        <p:tgtEl>
                                          <p:spTgt spid="57"/>
                                        </p:tgtEl>
                                        <p:attrNameLst>
                                          <p:attrName>ppt_w</p:attrName>
                                        </p:attrNameLst>
                                      </p:cBhvr>
                                      <p:tavLst>
                                        <p:tav tm="0">
                                          <p:val>
                                            <p:fltVal val="0"/>
                                          </p:val>
                                        </p:tav>
                                        <p:tav tm="100000">
                                          <p:val>
                                            <p:strVal val="#ppt_w"/>
                                          </p:val>
                                        </p:tav>
                                      </p:tavLst>
                                    </p:anim>
                                    <p:anim calcmode="lin" valueType="num">
                                      <p:cBhvr>
                                        <p:cTn id="429" dur="500" fill="hold"/>
                                        <p:tgtEl>
                                          <p:spTgt spid="57"/>
                                        </p:tgtEl>
                                        <p:attrNameLst>
                                          <p:attrName>ppt_h</p:attrName>
                                        </p:attrNameLst>
                                      </p:cBhvr>
                                      <p:tavLst>
                                        <p:tav tm="0">
                                          <p:val>
                                            <p:fltVal val="0"/>
                                          </p:val>
                                        </p:tav>
                                        <p:tav tm="100000">
                                          <p:val>
                                            <p:strVal val="#ppt_h"/>
                                          </p:val>
                                        </p:tav>
                                      </p:tavLst>
                                    </p:anim>
                                    <p:animEffect transition="in" filter="fade">
                                      <p:cBhvr>
                                        <p:cTn id="430" dur="500"/>
                                        <p:tgtEl>
                                          <p:spTgt spid="57"/>
                                        </p:tgtEl>
                                      </p:cBhvr>
                                    </p:animEffect>
                                  </p:childTnLst>
                                  <p:subTnLst>
                                    <p:audio>
                                      <p:cMediaNode>
                                        <p:cTn display="0" masterRel="sameClick">
                                          <p:stCondLst>
                                            <p:cond evt="begin" delay="0">
                                              <p:tn val="426"/>
                                            </p:cond>
                                          </p:stCondLst>
                                          <p:endCondLst>
                                            <p:cond evt="onStopAudio" delay="0">
                                              <p:tgtEl>
                                                <p:sldTgt/>
                                              </p:tgtEl>
                                            </p:cond>
                                          </p:endCondLst>
                                        </p:cTn>
                                        <p:tgtEl>
                                          <p:sndTgt r:embed="rId3" name="Bling.wav"/>
                                        </p:tgtEl>
                                      </p:cMediaNode>
                                    </p:audio>
                                  </p:subTnLst>
                                </p:cTn>
                              </p:par>
                              <p:par>
                                <p:cTn id="431" presetID="26" presetClass="emph" presetSubtype="0" fill="hold" grpId="1" nodeType="withEffect">
                                  <p:stCondLst>
                                    <p:cond delay="500"/>
                                  </p:stCondLst>
                                  <p:childTnLst>
                                    <p:animEffect transition="out" filter="fade">
                                      <p:cBhvr>
                                        <p:cTn id="432" dur="500" tmFilter="0, 0; .2, .5; .8, .5; 1, 0"/>
                                        <p:tgtEl>
                                          <p:spTgt spid="57"/>
                                        </p:tgtEl>
                                      </p:cBhvr>
                                    </p:animEffect>
                                    <p:animScale>
                                      <p:cBhvr>
                                        <p:cTn id="433" dur="250" autoRev="1" fill="hold"/>
                                        <p:tgtEl>
                                          <p:spTgt spid="57"/>
                                        </p:tgtEl>
                                      </p:cBhvr>
                                      <p:by x="105000" y="105000"/>
                                    </p:animScale>
                                  </p:childTnLst>
                                </p:cTn>
                              </p:par>
                            </p:childTnLst>
                          </p:cTn>
                        </p:par>
                      </p:childTnLst>
                    </p:cTn>
                  </p:par>
                </p:childTnLst>
              </p:cTn>
              <p:nextCondLst>
                <p:cond evt="onClick" delay="0">
                  <p:tgtEl>
                    <p:spTgt spid="235"/>
                  </p:tgtEl>
                </p:cond>
              </p:nextCondLst>
            </p:seq>
            <p:seq concurrent="1" nextAc="seek">
              <p:cTn id="434" restart="whenNotActive" fill="hold" evtFilter="cancelBubble" nodeType="interactiveSeq">
                <p:stCondLst>
                  <p:cond evt="onClick" delay="0">
                    <p:tgtEl>
                      <p:spTgt spid="103"/>
                    </p:tgtEl>
                  </p:cond>
                </p:stCondLst>
                <p:endSync evt="end" delay="0">
                  <p:rtn val="all"/>
                </p:endSync>
                <p:childTnLst>
                  <p:par>
                    <p:cTn id="435" fill="hold">
                      <p:stCondLst>
                        <p:cond delay="0"/>
                      </p:stCondLst>
                      <p:childTnLst>
                        <p:par>
                          <p:cTn id="436" fill="hold">
                            <p:stCondLst>
                              <p:cond delay="0"/>
                            </p:stCondLst>
                            <p:childTnLst>
                              <p:par>
                                <p:cTn id="437" presetID="53" presetClass="entr" presetSubtype="16" fill="hold" grpId="0" nodeType="withEffect">
                                  <p:stCondLst>
                                    <p:cond delay="0"/>
                                  </p:stCondLst>
                                  <p:childTnLst>
                                    <p:set>
                                      <p:cBhvr>
                                        <p:cTn id="438" dur="1" fill="hold">
                                          <p:stCondLst>
                                            <p:cond delay="0"/>
                                          </p:stCondLst>
                                        </p:cTn>
                                        <p:tgtEl>
                                          <p:spTgt spid="204"/>
                                        </p:tgtEl>
                                        <p:attrNameLst>
                                          <p:attrName>style.visibility</p:attrName>
                                        </p:attrNameLst>
                                      </p:cBhvr>
                                      <p:to>
                                        <p:strVal val="visible"/>
                                      </p:to>
                                    </p:set>
                                    <p:anim calcmode="lin" valueType="num">
                                      <p:cBhvr>
                                        <p:cTn id="439" dur="500" fill="hold"/>
                                        <p:tgtEl>
                                          <p:spTgt spid="204"/>
                                        </p:tgtEl>
                                        <p:attrNameLst>
                                          <p:attrName>ppt_w</p:attrName>
                                        </p:attrNameLst>
                                      </p:cBhvr>
                                      <p:tavLst>
                                        <p:tav tm="0">
                                          <p:val>
                                            <p:fltVal val="0"/>
                                          </p:val>
                                        </p:tav>
                                        <p:tav tm="100000">
                                          <p:val>
                                            <p:strVal val="#ppt_w"/>
                                          </p:val>
                                        </p:tav>
                                      </p:tavLst>
                                    </p:anim>
                                    <p:anim calcmode="lin" valueType="num">
                                      <p:cBhvr>
                                        <p:cTn id="440" dur="500" fill="hold"/>
                                        <p:tgtEl>
                                          <p:spTgt spid="204"/>
                                        </p:tgtEl>
                                        <p:attrNameLst>
                                          <p:attrName>ppt_h</p:attrName>
                                        </p:attrNameLst>
                                      </p:cBhvr>
                                      <p:tavLst>
                                        <p:tav tm="0">
                                          <p:val>
                                            <p:fltVal val="0"/>
                                          </p:val>
                                        </p:tav>
                                        <p:tav tm="100000">
                                          <p:val>
                                            <p:strVal val="#ppt_h"/>
                                          </p:val>
                                        </p:tav>
                                      </p:tavLst>
                                    </p:anim>
                                    <p:animEffect transition="in" filter="fade">
                                      <p:cBhvr>
                                        <p:cTn id="441" dur="500"/>
                                        <p:tgtEl>
                                          <p:spTgt spid="204"/>
                                        </p:tgtEl>
                                      </p:cBhvr>
                                    </p:animEffect>
                                  </p:childTnLst>
                                  <p:subTnLst>
                                    <p:audio>
                                      <p:cMediaNode>
                                        <p:cTn display="0" masterRel="sameClick">
                                          <p:stCondLst>
                                            <p:cond evt="begin" delay="0">
                                              <p:tn val="437"/>
                                            </p:cond>
                                          </p:stCondLst>
                                          <p:endCondLst>
                                            <p:cond evt="onStopAudio" delay="0">
                                              <p:tgtEl>
                                                <p:sldTgt/>
                                              </p:tgtEl>
                                            </p:cond>
                                          </p:endCondLst>
                                        </p:cTn>
                                        <p:tgtEl>
                                          <p:sndTgt r:embed="rId3" name="Bling.wav"/>
                                        </p:tgtEl>
                                      </p:cMediaNode>
                                    </p:audio>
                                  </p:subTnLst>
                                </p:cTn>
                              </p:par>
                              <p:par>
                                <p:cTn id="442" presetID="26" presetClass="emph" presetSubtype="0" fill="hold" grpId="1" nodeType="withEffect">
                                  <p:stCondLst>
                                    <p:cond delay="500"/>
                                  </p:stCondLst>
                                  <p:childTnLst>
                                    <p:animEffect transition="out" filter="fade">
                                      <p:cBhvr>
                                        <p:cTn id="443" dur="500" tmFilter="0, 0; .2, .5; .8, .5; 1, 0"/>
                                        <p:tgtEl>
                                          <p:spTgt spid="204"/>
                                        </p:tgtEl>
                                      </p:cBhvr>
                                    </p:animEffect>
                                    <p:animScale>
                                      <p:cBhvr>
                                        <p:cTn id="444" dur="250" autoRev="1" fill="hold"/>
                                        <p:tgtEl>
                                          <p:spTgt spid="204"/>
                                        </p:tgtEl>
                                      </p:cBhvr>
                                      <p:by x="105000" y="105000"/>
                                    </p:animScale>
                                  </p:childTnLst>
                                </p:cTn>
                              </p:par>
                              <p:par>
                                <p:cTn id="445" presetID="53" presetClass="entr" presetSubtype="16" fill="hold" grpId="0" nodeType="withEffect">
                                  <p:stCondLst>
                                    <p:cond delay="0"/>
                                  </p:stCondLst>
                                  <p:childTnLst>
                                    <p:set>
                                      <p:cBhvr>
                                        <p:cTn id="446" dur="1" fill="hold">
                                          <p:stCondLst>
                                            <p:cond delay="0"/>
                                          </p:stCondLst>
                                        </p:cTn>
                                        <p:tgtEl>
                                          <p:spTgt spid="163"/>
                                        </p:tgtEl>
                                        <p:attrNameLst>
                                          <p:attrName>style.visibility</p:attrName>
                                        </p:attrNameLst>
                                      </p:cBhvr>
                                      <p:to>
                                        <p:strVal val="visible"/>
                                      </p:to>
                                    </p:set>
                                    <p:anim calcmode="lin" valueType="num">
                                      <p:cBhvr>
                                        <p:cTn id="447" dur="500" fill="hold"/>
                                        <p:tgtEl>
                                          <p:spTgt spid="163"/>
                                        </p:tgtEl>
                                        <p:attrNameLst>
                                          <p:attrName>ppt_w</p:attrName>
                                        </p:attrNameLst>
                                      </p:cBhvr>
                                      <p:tavLst>
                                        <p:tav tm="0">
                                          <p:val>
                                            <p:fltVal val="0"/>
                                          </p:val>
                                        </p:tav>
                                        <p:tav tm="100000">
                                          <p:val>
                                            <p:strVal val="#ppt_w"/>
                                          </p:val>
                                        </p:tav>
                                      </p:tavLst>
                                    </p:anim>
                                    <p:anim calcmode="lin" valueType="num">
                                      <p:cBhvr>
                                        <p:cTn id="448" dur="500" fill="hold"/>
                                        <p:tgtEl>
                                          <p:spTgt spid="163"/>
                                        </p:tgtEl>
                                        <p:attrNameLst>
                                          <p:attrName>ppt_h</p:attrName>
                                        </p:attrNameLst>
                                      </p:cBhvr>
                                      <p:tavLst>
                                        <p:tav tm="0">
                                          <p:val>
                                            <p:fltVal val="0"/>
                                          </p:val>
                                        </p:tav>
                                        <p:tav tm="100000">
                                          <p:val>
                                            <p:strVal val="#ppt_h"/>
                                          </p:val>
                                        </p:tav>
                                      </p:tavLst>
                                    </p:anim>
                                    <p:animEffect transition="in" filter="fade">
                                      <p:cBhvr>
                                        <p:cTn id="449" dur="500"/>
                                        <p:tgtEl>
                                          <p:spTgt spid="163"/>
                                        </p:tgtEl>
                                      </p:cBhvr>
                                    </p:animEffect>
                                  </p:childTnLst>
                                  <p:subTnLst>
                                    <p:audio>
                                      <p:cMediaNode>
                                        <p:cTn display="0" masterRel="sameClick">
                                          <p:stCondLst>
                                            <p:cond evt="begin" delay="0">
                                              <p:tn val="445"/>
                                            </p:cond>
                                          </p:stCondLst>
                                          <p:endCondLst>
                                            <p:cond evt="onStopAudio" delay="0">
                                              <p:tgtEl>
                                                <p:sldTgt/>
                                              </p:tgtEl>
                                            </p:cond>
                                          </p:endCondLst>
                                        </p:cTn>
                                        <p:tgtEl>
                                          <p:sndTgt r:embed="rId3" name="Bling.wav"/>
                                        </p:tgtEl>
                                      </p:cMediaNode>
                                    </p:audio>
                                  </p:subTnLst>
                                </p:cTn>
                              </p:par>
                              <p:par>
                                <p:cTn id="450" presetID="26" presetClass="emph" presetSubtype="0" fill="hold" grpId="1" nodeType="withEffect">
                                  <p:stCondLst>
                                    <p:cond delay="500"/>
                                  </p:stCondLst>
                                  <p:childTnLst>
                                    <p:animEffect transition="out" filter="fade">
                                      <p:cBhvr>
                                        <p:cTn id="451" dur="500" tmFilter="0, 0; .2, .5; .8, .5; 1, 0"/>
                                        <p:tgtEl>
                                          <p:spTgt spid="163"/>
                                        </p:tgtEl>
                                      </p:cBhvr>
                                    </p:animEffect>
                                    <p:animScale>
                                      <p:cBhvr>
                                        <p:cTn id="452" dur="250" autoRev="1" fill="hold"/>
                                        <p:tgtEl>
                                          <p:spTgt spid="163"/>
                                        </p:tgtEl>
                                      </p:cBhvr>
                                      <p:by x="105000" y="105000"/>
                                    </p:animScale>
                                  </p:childTnLst>
                                </p:cTn>
                              </p:par>
                              <p:par>
                                <p:cTn id="453" presetID="53" presetClass="entr" presetSubtype="16" fill="hold" grpId="0" nodeType="withEffect">
                                  <p:stCondLst>
                                    <p:cond delay="0"/>
                                  </p:stCondLst>
                                  <p:childTnLst>
                                    <p:set>
                                      <p:cBhvr>
                                        <p:cTn id="454" dur="1" fill="hold">
                                          <p:stCondLst>
                                            <p:cond delay="0"/>
                                          </p:stCondLst>
                                        </p:cTn>
                                        <p:tgtEl>
                                          <p:spTgt spid="164"/>
                                        </p:tgtEl>
                                        <p:attrNameLst>
                                          <p:attrName>style.visibility</p:attrName>
                                        </p:attrNameLst>
                                      </p:cBhvr>
                                      <p:to>
                                        <p:strVal val="visible"/>
                                      </p:to>
                                    </p:set>
                                    <p:anim calcmode="lin" valueType="num">
                                      <p:cBhvr>
                                        <p:cTn id="455" dur="500" fill="hold"/>
                                        <p:tgtEl>
                                          <p:spTgt spid="164"/>
                                        </p:tgtEl>
                                        <p:attrNameLst>
                                          <p:attrName>ppt_w</p:attrName>
                                        </p:attrNameLst>
                                      </p:cBhvr>
                                      <p:tavLst>
                                        <p:tav tm="0">
                                          <p:val>
                                            <p:fltVal val="0"/>
                                          </p:val>
                                        </p:tav>
                                        <p:tav tm="100000">
                                          <p:val>
                                            <p:strVal val="#ppt_w"/>
                                          </p:val>
                                        </p:tav>
                                      </p:tavLst>
                                    </p:anim>
                                    <p:anim calcmode="lin" valueType="num">
                                      <p:cBhvr>
                                        <p:cTn id="456" dur="500" fill="hold"/>
                                        <p:tgtEl>
                                          <p:spTgt spid="164"/>
                                        </p:tgtEl>
                                        <p:attrNameLst>
                                          <p:attrName>ppt_h</p:attrName>
                                        </p:attrNameLst>
                                      </p:cBhvr>
                                      <p:tavLst>
                                        <p:tav tm="0">
                                          <p:val>
                                            <p:fltVal val="0"/>
                                          </p:val>
                                        </p:tav>
                                        <p:tav tm="100000">
                                          <p:val>
                                            <p:strVal val="#ppt_h"/>
                                          </p:val>
                                        </p:tav>
                                      </p:tavLst>
                                    </p:anim>
                                    <p:animEffect transition="in" filter="fade">
                                      <p:cBhvr>
                                        <p:cTn id="457" dur="500"/>
                                        <p:tgtEl>
                                          <p:spTgt spid="164"/>
                                        </p:tgtEl>
                                      </p:cBhvr>
                                    </p:animEffect>
                                  </p:childTnLst>
                                  <p:subTnLst>
                                    <p:audio>
                                      <p:cMediaNode>
                                        <p:cTn display="0" masterRel="sameClick">
                                          <p:stCondLst>
                                            <p:cond evt="begin" delay="0">
                                              <p:tn val="453"/>
                                            </p:cond>
                                          </p:stCondLst>
                                          <p:endCondLst>
                                            <p:cond evt="onStopAudio" delay="0">
                                              <p:tgtEl>
                                                <p:sldTgt/>
                                              </p:tgtEl>
                                            </p:cond>
                                          </p:endCondLst>
                                        </p:cTn>
                                        <p:tgtEl>
                                          <p:sndTgt r:embed="rId3" name="Bling.wav"/>
                                        </p:tgtEl>
                                      </p:cMediaNode>
                                    </p:audio>
                                  </p:subTnLst>
                                </p:cTn>
                              </p:par>
                              <p:par>
                                <p:cTn id="458" presetID="26" presetClass="emph" presetSubtype="0" fill="hold" grpId="1" nodeType="withEffect">
                                  <p:stCondLst>
                                    <p:cond delay="500"/>
                                  </p:stCondLst>
                                  <p:childTnLst>
                                    <p:animEffect transition="out" filter="fade">
                                      <p:cBhvr>
                                        <p:cTn id="459" dur="500" tmFilter="0, 0; .2, .5; .8, .5; 1, 0"/>
                                        <p:tgtEl>
                                          <p:spTgt spid="164"/>
                                        </p:tgtEl>
                                      </p:cBhvr>
                                    </p:animEffect>
                                    <p:animScale>
                                      <p:cBhvr>
                                        <p:cTn id="460" dur="250" autoRev="1" fill="hold"/>
                                        <p:tgtEl>
                                          <p:spTgt spid="164"/>
                                        </p:tgtEl>
                                      </p:cBhvr>
                                      <p:by x="105000" y="105000"/>
                                    </p:animScale>
                                  </p:childTnLst>
                                </p:cTn>
                              </p:par>
                              <p:par>
                                <p:cTn id="461" presetID="53" presetClass="entr" presetSubtype="16" fill="hold" grpId="0" nodeType="withEffect">
                                  <p:stCondLst>
                                    <p:cond delay="0"/>
                                  </p:stCondLst>
                                  <p:childTnLst>
                                    <p:set>
                                      <p:cBhvr>
                                        <p:cTn id="462" dur="1" fill="hold">
                                          <p:stCondLst>
                                            <p:cond delay="0"/>
                                          </p:stCondLst>
                                        </p:cTn>
                                        <p:tgtEl>
                                          <p:spTgt spid="25"/>
                                        </p:tgtEl>
                                        <p:attrNameLst>
                                          <p:attrName>style.visibility</p:attrName>
                                        </p:attrNameLst>
                                      </p:cBhvr>
                                      <p:to>
                                        <p:strVal val="visible"/>
                                      </p:to>
                                    </p:set>
                                    <p:anim calcmode="lin" valueType="num">
                                      <p:cBhvr>
                                        <p:cTn id="463" dur="500" fill="hold"/>
                                        <p:tgtEl>
                                          <p:spTgt spid="25"/>
                                        </p:tgtEl>
                                        <p:attrNameLst>
                                          <p:attrName>ppt_w</p:attrName>
                                        </p:attrNameLst>
                                      </p:cBhvr>
                                      <p:tavLst>
                                        <p:tav tm="0">
                                          <p:val>
                                            <p:fltVal val="0"/>
                                          </p:val>
                                        </p:tav>
                                        <p:tav tm="100000">
                                          <p:val>
                                            <p:strVal val="#ppt_w"/>
                                          </p:val>
                                        </p:tav>
                                      </p:tavLst>
                                    </p:anim>
                                    <p:anim calcmode="lin" valueType="num">
                                      <p:cBhvr>
                                        <p:cTn id="464" dur="500" fill="hold"/>
                                        <p:tgtEl>
                                          <p:spTgt spid="25"/>
                                        </p:tgtEl>
                                        <p:attrNameLst>
                                          <p:attrName>ppt_h</p:attrName>
                                        </p:attrNameLst>
                                      </p:cBhvr>
                                      <p:tavLst>
                                        <p:tav tm="0">
                                          <p:val>
                                            <p:fltVal val="0"/>
                                          </p:val>
                                        </p:tav>
                                        <p:tav tm="100000">
                                          <p:val>
                                            <p:strVal val="#ppt_h"/>
                                          </p:val>
                                        </p:tav>
                                      </p:tavLst>
                                    </p:anim>
                                    <p:animEffect transition="in" filter="fade">
                                      <p:cBhvr>
                                        <p:cTn id="465" dur="500"/>
                                        <p:tgtEl>
                                          <p:spTgt spid="25"/>
                                        </p:tgtEl>
                                      </p:cBhvr>
                                    </p:animEffect>
                                  </p:childTnLst>
                                  <p:subTnLst>
                                    <p:audio>
                                      <p:cMediaNode>
                                        <p:cTn display="0" masterRel="sameClick">
                                          <p:stCondLst>
                                            <p:cond evt="begin" delay="0">
                                              <p:tn val="461"/>
                                            </p:cond>
                                          </p:stCondLst>
                                          <p:endCondLst>
                                            <p:cond evt="onStopAudio" delay="0">
                                              <p:tgtEl>
                                                <p:sldTgt/>
                                              </p:tgtEl>
                                            </p:cond>
                                          </p:endCondLst>
                                        </p:cTn>
                                        <p:tgtEl>
                                          <p:sndTgt r:embed="rId3" name="Bling.wav"/>
                                        </p:tgtEl>
                                      </p:cMediaNode>
                                    </p:audio>
                                  </p:subTnLst>
                                </p:cTn>
                              </p:par>
                              <p:par>
                                <p:cTn id="466" presetID="26" presetClass="emph" presetSubtype="0" fill="hold" grpId="1" nodeType="withEffect">
                                  <p:stCondLst>
                                    <p:cond delay="500"/>
                                  </p:stCondLst>
                                  <p:childTnLst>
                                    <p:animEffect transition="out" filter="fade">
                                      <p:cBhvr>
                                        <p:cTn id="467" dur="500" tmFilter="0, 0; .2, .5; .8, .5; 1, 0"/>
                                        <p:tgtEl>
                                          <p:spTgt spid="25"/>
                                        </p:tgtEl>
                                      </p:cBhvr>
                                    </p:animEffect>
                                    <p:animScale>
                                      <p:cBhvr>
                                        <p:cTn id="468" dur="250" autoRev="1" fill="hold"/>
                                        <p:tgtEl>
                                          <p:spTgt spid="25"/>
                                        </p:tgtEl>
                                      </p:cBhvr>
                                      <p:by x="105000" y="105000"/>
                                    </p:animScale>
                                  </p:childTnLst>
                                </p:cTn>
                              </p:par>
                              <p:par>
                                <p:cTn id="469" presetID="53" presetClass="entr" presetSubtype="16" fill="hold" grpId="0" nodeType="withEffect">
                                  <p:stCondLst>
                                    <p:cond delay="0"/>
                                  </p:stCondLst>
                                  <p:childTnLst>
                                    <p:set>
                                      <p:cBhvr>
                                        <p:cTn id="470" dur="1" fill="hold">
                                          <p:stCondLst>
                                            <p:cond delay="0"/>
                                          </p:stCondLst>
                                        </p:cTn>
                                        <p:tgtEl>
                                          <p:spTgt spid="102"/>
                                        </p:tgtEl>
                                        <p:attrNameLst>
                                          <p:attrName>style.visibility</p:attrName>
                                        </p:attrNameLst>
                                      </p:cBhvr>
                                      <p:to>
                                        <p:strVal val="visible"/>
                                      </p:to>
                                    </p:set>
                                    <p:anim calcmode="lin" valueType="num">
                                      <p:cBhvr>
                                        <p:cTn id="471" dur="500" fill="hold"/>
                                        <p:tgtEl>
                                          <p:spTgt spid="102"/>
                                        </p:tgtEl>
                                        <p:attrNameLst>
                                          <p:attrName>ppt_w</p:attrName>
                                        </p:attrNameLst>
                                      </p:cBhvr>
                                      <p:tavLst>
                                        <p:tav tm="0">
                                          <p:val>
                                            <p:fltVal val="0"/>
                                          </p:val>
                                        </p:tav>
                                        <p:tav tm="100000">
                                          <p:val>
                                            <p:strVal val="#ppt_w"/>
                                          </p:val>
                                        </p:tav>
                                      </p:tavLst>
                                    </p:anim>
                                    <p:anim calcmode="lin" valueType="num">
                                      <p:cBhvr>
                                        <p:cTn id="472" dur="500" fill="hold"/>
                                        <p:tgtEl>
                                          <p:spTgt spid="102"/>
                                        </p:tgtEl>
                                        <p:attrNameLst>
                                          <p:attrName>ppt_h</p:attrName>
                                        </p:attrNameLst>
                                      </p:cBhvr>
                                      <p:tavLst>
                                        <p:tav tm="0">
                                          <p:val>
                                            <p:fltVal val="0"/>
                                          </p:val>
                                        </p:tav>
                                        <p:tav tm="100000">
                                          <p:val>
                                            <p:strVal val="#ppt_h"/>
                                          </p:val>
                                        </p:tav>
                                      </p:tavLst>
                                    </p:anim>
                                    <p:animEffect transition="in" filter="fade">
                                      <p:cBhvr>
                                        <p:cTn id="473" dur="500"/>
                                        <p:tgtEl>
                                          <p:spTgt spid="102"/>
                                        </p:tgtEl>
                                      </p:cBhvr>
                                    </p:animEffect>
                                  </p:childTnLst>
                                  <p:subTnLst>
                                    <p:audio>
                                      <p:cMediaNode>
                                        <p:cTn display="0" masterRel="sameClick">
                                          <p:stCondLst>
                                            <p:cond evt="begin" delay="0">
                                              <p:tn val="469"/>
                                            </p:cond>
                                          </p:stCondLst>
                                          <p:endCondLst>
                                            <p:cond evt="onStopAudio" delay="0">
                                              <p:tgtEl>
                                                <p:sldTgt/>
                                              </p:tgtEl>
                                            </p:cond>
                                          </p:endCondLst>
                                        </p:cTn>
                                        <p:tgtEl>
                                          <p:sndTgt r:embed="rId3" name="Bling.wav"/>
                                        </p:tgtEl>
                                      </p:cMediaNode>
                                    </p:audio>
                                  </p:subTnLst>
                                </p:cTn>
                              </p:par>
                              <p:par>
                                <p:cTn id="474" presetID="26" presetClass="emph" presetSubtype="0" fill="hold" grpId="1" nodeType="withEffect">
                                  <p:stCondLst>
                                    <p:cond delay="500"/>
                                  </p:stCondLst>
                                  <p:childTnLst>
                                    <p:animEffect transition="out" filter="fade">
                                      <p:cBhvr>
                                        <p:cTn id="475" dur="500" tmFilter="0, 0; .2, .5; .8, .5; 1, 0"/>
                                        <p:tgtEl>
                                          <p:spTgt spid="102"/>
                                        </p:tgtEl>
                                      </p:cBhvr>
                                    </p:animEffect>
                                    <p:animScale>
                                      <p:cBhvr>
                                        <p:cTn id="476" dur="250" autoRev="1" fill="hold"/>
                                        <p:tgtEl>
                                          <p:spTgt spid="102"/>
                                        </p:tgtEl>
                                      </p:cBhvr>
                                      <p:by x="105000" y="105000"/>
                                    </p:animScale>
                                  </p:childTnLst>
                                </p:cTn>
                              </p:par>
                              <p:par>
                                <p:cTn id="477" presetID="53" presetClass="entr" presetSubtype="16" fill="hold" grpId="0" nodeType="withEffect">
                                  <p:stCondLst>
                                    <p:cond delay="0"/>
                                  </p:stCondLst>
                                  <p:childTnLst>
                                    <p:set>
                                      <p:cBhvr>
                                        <p:cTn id="478" dur="1" fill="hold">
                                          <p:stCondLst>
                                            <p:cond delay="0"/>
                                          </p:stCondLst>
                                        </p:cTn>
                                        <p:tgtEl>
                                          <p:spTgt spid="104"/>
                                        </p:tgtEl>
                                        <p:attrNameLst>
                                          <p:attrName>style.visibility</p:attrName>
                                        </p:attrNameLst>
                                      </p:cBhvr>
                                      <p:to>
                                        <p:strVal val="visible"/>
                                      </p:to>
                                    </p:set>
                                    <p:anim calcmode="lin" valueType="num">
                                      <p:cBhvr>
                                        <p:cTn id="479" dur="500" fill="hold"/>
                                        <p:tgtEl>
                                          <p:spTgt spid="104"/>
                                        </p:tgtEl>
                                        <p:attrNameLst>
                                          <p:attrName>ppt_w</p:attrName>
                                        </p:attrNameLst>
                                      </p:cBhvr>
                                      <p:tavLst>
                                        <p:tav tm="0">
                                          <p:val>
                                            <p:fltVal val="0"/>
                                          </p:val>
                                        </p:tav>
                                        <p:tav tm="100000">
                                          <p:val>
                                            <p:strVal val="#ppt_w"/>
                                          </p:val>
                                        </p:tav>
                                      </p:tavLst>
                                    </p:anim>
                                    <p:anim calcmode="lin" valueType="num">
                                      <p:cBhvr>
                                        <p:cTn id="480" dur="500" fill="hold"/>
                                        <p:tgtEl>
                                          <p:spTgt spid="104"/>
                                        </p:tgtEl>
                                        <p:attrNameLst>
                                          <p:attrName>ppt_h</p:attrName>
                                        </p:attrNameLst>
                                      </p:cBhvr>
                                      <p:tavLst>
                                        <p:tav tm="0">
                                          <p:val>
                                            <p:fltVal val="0"/>
                                          </p:val>
                                        </p:tav>
                                        <p:tav tm="100000">
                                          <p:val>
                                            <p:strVal val="#ppt_h"/>
                                          </p:val>
                                        </p:tav>
                                      </p:tavLst>
                                    </p:anim>
                                    <p:animEffect transition="in" filter="fade">
                                      <p:cBhvr>
                                        <p:cTn id="481" dur="500"/>
                                        <p:tgtEl>
                                          <p:spTgt spid="104"/>
                                        </p:tgtEl>
                                      </p:cBhvr>
                                    </p:animEffect>
                                  </p:childTnLst>
                                  <p:subTnLst>
                                    <p:audio>
                                      <p:cMediaNode>
                                        <p:cTn display="0" masterRel="sameClick">
                                          <p:stCondLst>
                                            <p:cond evt="begin" delay="0">
                                              <p:tn val="477"/>
                                            </p:cond>
                                          </p:stCondLst>
                                          <p:endCondLst>
                                            <p:cond evt="onStopAudio" delay="0">
                                              <p:tgtEl>
                                                <p:sldTgt/>
                                              </p:tgtEl>
                                            </p:cond>
                                          </p:endCondLst>
                                        </p:cTn>
                                        <p:tgtEl>
                                          <p:sndTgt r:embed="rId3" name="Bling.wav"/>
                                        </p:tgtEl>
                                      </p:cMediaNode>
                                    </p:audio>
                                  </p:subTnLst>
                                </p:cTn>
                              </p:par>
                              <p:par>
                                <p:cTn id="482" presetID="26" presetClass="emph" presetSubtype="0" fill="hold" grpId="1" nodeType="withEffect">
                                  <p:stCondLst>
                                    <p:cond delay="500"/>
                                  </p:stCondLst>
                                  <p:childTnLst>
                                    <p:animEffect transition="out" filter="fade">
                                      <p:cBhvr>
                                        <p:cTn id="483" dur="500" tmFilter="0, 0; .2, .5; .8, .5; 1, 0"/>
                                        <p:tgtEl>
                                          <p:spTgt spid="104"/>
                                        </p:tgtEl>
                                      </p:cBhvr>
                                    </p:animEffect>
                                    <p:animScale>
                                      <p:cBhvr>
                                        <p:cTn id="484" dur="250" autoRev="1" fill="hold"/>
                                        <p:tgtEl>
                                          <p:spTgt spid="104"/>
                                        </p:tgtEl>
                                      </p:cBhvr>
                                      <p:by x="105000" y="105000"/>
                                    </p:animScale>
                                  </p:childTnLst>
                                </p:cTn>
                              </p:par>
                              <p:par>
                                <p:cTn id="485" presetID="53" presetClass="entr" presetSubtype="16" fill="hold" grpId="0" nodeType="withEffect">
                                  <p:stCondLst>
                                    <p:cond delay="0"/>
                                  </p:stCondLst>
                                  <p:childTnLst>
                                    <p:set>
                                      <p:cBhvr>
                                        <p:cTn id="486" dur="1" fill="hold">
                                          <p:stCondLst>
                                            <p:cond delay="0"/>
                                          </p:stCondLst>
                                        </p:cTn>
                                        <p:tgtEl>
                                          <p:spTgt spid="63"/>
                                        </p:tgtEl>
                                        <p:attrNameLst>
                                          <p:attrName>style.visibility</p:attrName>
                                        </p:attrNameLst>
                                      </p:cBhvr>
                                      <p:to>
                                        <p:strVal val="visible"/>
                                      </p:to>
                                    </p:set>
                                    <p:anim calcmode="lin" valueType="num">
                                      <p:cBhvr>
                                        <p:cTn id="487" dur="500" fill="hold"/>
                                        <p:tgtEl>
                                          <p:spTgt spid="63"/>
                                        </p:tgtEl>
                                        <p:attrNameLst>
                                          <p:attrName>ppt_w</p:attrName>
                                        </p:attrNameLst>
                                      </p:cBhvr>
                                      <p:tavLst>
                                        <p:tav tm="0">
                                          <p:val>
                                            <p:fltVal val="0"/>
                                          </p:val>
                                        </p:tav>
                                        <p:tav tm="100000">
                                          <p:val>
                                            <p:strVal val="#ppt_w"/>
                                          </p:val>
                                        </p:tav>
                                      </p:tavLst>
                                    </p:anim>
                                    <p:anim calcmode="lin" valueType="num">
                                      <p:cBhvr>
                                        <p:cTn id="488" dur="500" fill="hold"/>
                                        <p:tgtEl>
                                          <p:spTgt spid="63"/>
                                        </p:tgtEl>
                                        <p:attrNameLst>
                                          <p:attrName>ppt_h</p:attrName>
                                        </p:attrNameLst>
                                      </p:cBhvr>
                                      <p:tavLst>
                                        <p:tav tm="0">
                                          <p:val>
                                            <p:fltVal val="0"/>
                                          </p:val>
                                        </p:tav>
                                        <p:tav tm="100000">
                                          <p:val>
                                            <p:strVal val="#ppt_h"/>
                                          </p:val>
                                        </p:tav>
                                      </p:tavLst>
                                    </p:anim>
                                    <p:animEffect transition="in" filter="fade">
                                      <p:cBhvr>
                                        <p:cTn id="489" dur="500"/>
                                        <p:tgtEl>
                                          <p:spTgt spid="63"/>
                                        </p:tgtEl>
                                      </p:cBhvr>
                                    </p:animEffect>
                                  </p:childTnLst>
                                  <p:subTnLst>
                                    <p:audio>
                                      <p:cMediaNode>
                                        <p:cTn display="0" masterRel="sameClick">
                                          <p:stCondLst>
                                            <p:cond evt="begin" delay="0">
                                              <p:tn val="485"/>
                                            </p:cond>
                                          </p:stCondLst>
                                          <p:endCondLst>
                                            <p:cond evt="onStopAudio" delay="0">
                                              <p:tgtEl>
                                                <p:sldTgt/>
                                              </p:tgtEl>
                                            </p:cond>
                                          </p:endCondLst>
                                        </p:cTn>
                                        <p:tgtEl>
                                          <p:sndTgt r:embed="rId3" name="Bling.wav"/>
                                        </p:tgtEl>
                                      </p:cMediaNode>
                                    </p:audio>
                                  </p:subTnLst>
                                </p:cTn>
                              </p:par>
                              <p:par>
                                <p:cTn id="490" presetID="26" presetClass="emph" presetSubtype="0" fill="hold" grpId="1" nodeType="withEffect">
                                  <p:stCondLst>
                                    <p:cond delay="500"/>
                                  </p:stCondLst>
                                  <p:childTnLst>
                                    <p:animEffect transition="out" filter="fade">
                                      <p:cBhvr>
                                        <p:cTn id="491" dur="500" tmFilter="0, 0; .2, .5; .8, .5; 1, 0"/>
                                        <p:tgtEl>
                                          <p:spTgt spid="63"/>
                                        </p:tgtEl>
                                      </p:cBhvr>
                                    </p:animEffect>
                                    <p:animScale>
                                      <p:cBhvr>
                                        <p:cTn id="492" dur="250" autoRev="1" fill="hold"/>
                                        <p:tgtEl>
                                          <p:spTgt spid="63"/>
                                        </p:tgtEl>
                                      </p:cBhvr>
                                      <p:by x="105000" y="105000"/>
                                    </p:animScale>
                                  </p:childTnLst>
                                </p:cTn>
                              </p:par>
                            </p:childTnLst>
                          </p:cTn>
                        </p:par>
                      </p:childTnLst>
                    </p:cTn>
                  </p:par>
                </p:childTnLst>
              </p:cTn>
              <p:nextCondLst>
                <p:cond evt="onClick" delay="0">
                  <p:tgtEl>
                    <p:spTgt spid="103"/>
                  </p:tgtEl>
                </p:cond>
              </p:nextCondLst>
            </p:seq>
          </p:childTnLst>
        </p:cTn>
      </p:par>
    </p:tnLst>
    <p:bldLst>
      <p:bldP spid="2" grpId="0"/>
      <p:bldP spid="2" grpId="1"/>
      <p:bldP spid="56" grpId="0"/>
      <p:bldP spid="56" grpId="1"/>
      <p:bldP spid="70" grpId="0"/>
      <p:bldP spid="70" grpId="1"/>
      <p:bldP spid="65" grpId="0"/>
      <p:bldP spid="65" grpId="1"/>
      <p:bldP spid="84" grpId="0"/>
      <p:bldP spid="84" grpId="1"/>
      <p:bldP spid="85" grpId="0"/>
      <p:bldP spid="85" grpId="1"/>
      <p:bldP spid="77" grpId="0"/>
      <p:bldP spid="77" grpId="1"/>
      <p:bldP spid="78" grpId="0"/>
      <p:bldP spid="78" grpId="1"/>
      <p:bldP spid="114" grpId="0"/>
      <p:bldP spid="114" grpId="1"/>
      <p:bldP spid="163" grpId="0"/>
      <p:bldP spid="163" grpId="1"/>
      <p:bldP spid="164" grpId="0"/>
      <p:bldP spid="164" grpId="1"/>
      <p:bldP spid="196" grpId="0"/>
      <p:bldP spid="196" grpId="1"/>
      <p:bldP spid="204" grpId="0"/>
      <p:bldP spid="204" grpId="1"/>
      <p:bldP spid="206" grpId="0"/>
      <p:bldP spid="206" grpId="1"/>
      <p:bldP spid="242" grpId="0"/>
      <p:bldP spid="242" grpId="1"/>
      <p:bldP spid="251" grpId="0"/>
      <p:bldP spid="251" grpId="1"/>
      <p:bldP spid="252" grpId="0"/>
      <p:bldP spid="252" grpId="1"/>
      <p:bldP spid="178" grpId="0"/>
      <p:bldP spid="178" grpId="1"/>
      <p:bldP spid="130" grpId="0"/>
      <p:bldP spid="130" grpId="1"/>
      <p:bldP spid="180" grpId="0"/>
      <p:bldP spid="180" grpId="1"/>
      <p:bldP spid="224" grpId="0"/>
      <p:bldP spid="224" grpId="1"/>
      <p:bldP spid="21" grpId="0"/>
      <p:bldP spid="21" grpId="1"/>
      <p:bldP spid="7" grpId="0"/>
      <p:bldP spid="7" grpId="1"/>
      <p:bldP spid="9" grpId="0"/>
      <p:bldP spid="9" grpId="1"/>
      <p:bldP spid="61" grpId="0"/>
      <p:bldP spid="61" grpId="1"/>
      <p:bldP spid="25" grpId="0"/>
      <p:bldP spid="25" grpId="1"/>
      <p:bldP spid="46" grpId="0"/>
      <p:bldP spid="46" grpId="1"/>
      <p:bldP spid="68" grpId="0"/>
      <p:bldP spid="68" grpId="1"/>
      <p:bldP spid="69" grpId="0"/>
      <p:bldP spid="69" grpId="1"/>
      <p:bldP spid="36" grpId="0"/>
      <p:bldP spid="36" grpId="1"/>
      <p:bldP spid="54" grpId="0"/>
      <p:bldP spid="54" grpId="1"/>
      <p:bldP spid="102" grpId="0"/>
      <p:bldP spid="102" grpId="1"/>
      <p:bldP spid="104" grpId="0"/>
      <p:bldP spid="104" grpId="1"/>
      <p:bldP spid="18" grpId="0"/>
      <p:bldP spid="18" grpId="1"/>
      <p:bldP spid="29" grpId="0"/>
      <p:bldP spid="29" grpId="1"/>
      <p:bldP spid="13" grpId="0"/>
      <p:bldP spid="13" grpId="1"/>
      <p:bldP spid="30" grpId="0"/>
      <p:bldP spid="30" grpId="1"/>
      <p:bldP spid="35" grpId="0"/>
      <p:bldP spid="35" grpId="1"/>
      <p:bldP spid="38" grpId="0"/>
      <p:bldP spid="38" grpId="1"/>
      <p:bldP spid="40" grpId="0"/>
      <p:bldP spid="40" grpId="1"/>
      <p:bldP spid="42" grpId="0"/>
      <p:bldP spid="42" grpId="1"/>
      <p:bldP spid="57" grpId="0"/>
      <p:bldP spid="57" grpId="1"/>
      <p:bldP spid="59" grpId="0"/>
      <p:bldP spid="59" grpId="1"/>
      <p:bldP spid="63" grpId="0"/>
      <p:bldP spid="63"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622" y="177922"/>
            <a:ext cx="725465" cy="725654"/>
          </a:xfrm>
          <a:prstGeom prst="rect">
            <a:avLst/>
          </a:prstGeom>
        </p:spPr>
      </p:pic>
      <p:pic>
        <p:nvPicPr>
          <p:cNvPr id="7" name="Picture 7"/>
          <p:cNvPicPr>
            <a:picLocks noChangeAspect="1"/>
          </p:cNvPicPr>
          <p:nvPr/>
        </p:nvPicPr>
        <p:blipFill>
          <a:blip r:embed="rId5"/>
          <a:srcRect/>
          <a:stretch>
            <a:fillRect/>
          </a:stretch>
        </p:blipFill>
        <p:spPr>
          <a:xfrm rot="2106670">
            <a:off x="9069665" y="-496456"/>
            <a:ext cx="2986817" cy="2005423"/>
          </a:xfrm>
          <a:prstGeom prst="rect">
            <a:avLst/>
          </a:prstGeom>
        </p:spPr>
      </p:pic>
      <p:sp>
        <p:nvSpPr>
          <p:cNvPr id="8" name="TextBox 8"/>
          <p:cNvSpPr txBox="1"/>
          <p:nvPr/>
        </p:nvSpPr>
        <p:spPr>
          <a:xfrm>
            <a:off x="1539957" y="319558"/>
            <a:ext cx="5823980"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BẢO VỆ HỆ HÔ HẤP</a:t>
            </a:r>
          </a:p>
        </p:txBody>
      </p:sp>
      <p:grpSp>
        <p:nvGrpSpPr>
          <p:cNvPr id="9" name="Group 9"/>
          <p:cNvGrpSpPr/>
          <p:nvPr/>
        </p:nvGrpSpPr>
        <p:grpSpPr>
          <a:xfrm>
            <a:off x="685622" y="1284624"/>
            <a:ext cx="10817582" cy="2387040"/>
            <a:chOff x="0" y="0"/>
            <a:chExt cx="21640800" cy="4774080"/>
          </a:xfrm>
        </p:grpSpPr>
        <p:grpSp>
          <p:nvGrpSpPr>
            <p:cNvPr id="10" name="Group 10"/>
            <p:cNvGrpSpPr/>
            <p:nvPr/>
          </p:nvGrpSpPr>
          <p:grpSpPr>
            <a:xfrm>
              <a:off x="984675" y="961289"/>
              <a:ext cx="20656125" cy="3812791"/>
              <a:chOff x="0" y="0"/>
              <a:chExt cx="4559916" cy="841688"/>
            </a:xfrm>
          </p:grpSpPr>
          <p:sp>
            <p:nvSpPr>
              <p:cNvPr id="11" name="Freeform 11"/>
              <p:cNvSpPr/>
              <p:nvPr/>
            </p:nvSpPr>
            <p:spPr>
              <a:xfrm>
                <a:off x="0" y="0"/>
                <a:ext cx="4559916" cy="841688"/>
              </a:xfrm>
              <a:custGeom>
                <a:avLst/>
                <a:gdLst/>
                <a:ahLst/>
                <a:cxnLst/>
                <a:rect l="l" t="t" r="r" b="b"/>
                <a:pathLst>
                  <a:path w="4559916" h="841688">
                    <a:moveTo>
                      <a:pt x="0" y="0"/>
                    </a:moveTo>
                    <a:lnTo>
                      <a:pt x="4559916" y="0"/>
                    </a:lnTo>
                    <a:lnTo>
                      <a:pt x="4559916" y="841688"/>
                    </a:lnTo>
                    <a:lnTo>
                      <a:pt x="0" y="841688"/>
                    </a:lnTo>
                    <a:close/>
                  </a:path>
                </a:pathLst>
              </a:custGeom>
              <a:solidFill>
                <a:srgbClr val="237952">
                  <a:alpha val="69804"/>
                </a:srgbClr>
              </a:solidFill>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1969350" cy="1922578"/>
            </a:xfrm>
            <a:prstGeom prst="rect">
              <a:avLst/>
            </a:prstGeom>
          </p:spPr>
        </p:pic>
        <p:sp>
          <p:nvSpPr>
            <p:cNvPr id="14" name="TextBox 14"/>
            <p:cNvSpPr txBox="1"/>
            <p:nvPr/>
          </p:nvSpPr>
          <p:spPr>
            <a:xfrm>
              <a:off x="1611098" y="1855904"/>
              <a:ext cx="19388081" cy="2539156"/>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Điều tra tỉ lệ mắc một trong số các bệnh hô hấp tại trường em đang học hoặc tại địa phương em đang sinh sống theo các bước điều tra ở bài 28, trang 135</a:t>
              </a:r>
            </a:p>
          </p:txBody>
        </p:sp>
      </p:grpSp>
      <p:sp>
        <p:nvSpPr>
          <p:cNvPr id="15" name="TextBox 15"/>
          <p:cNvSpPr txBox="1"/>
          <p:nvPr/>
        </p:nvSpPr>
        <p:spPr>
          <a:xfrm>
            <a:off x="685622" y="3830414"/>
            <a:ext cx="983696" cy="384529"/>
          </a:xfrm>
          <a:prstGeom prst="rect">
            <a:avLst/>
          </a:prstGeom>
        </p:spPr>
        <p:txBody>
          <a:bodyPr lIns="0" tIns="0" rIns="0" bIns="0" rtlCol="0" anchor="t">
            <a:spAutoFit/>
          </a:bodyPr>
          <a:lstStyle/>
          <a:p>
            <a:pPr algn="ctr">
              <a:lnSpc>
                <a:spcPts val="3266"/>
              </a:lnSpc>
            </a:pPr>
            <a:r>
              <a:rPr lang="en-US" sz="2300">
                <a:solidFill>
                  <a:srgbClr val="000000"/>
                </a:solidFill>
                <a:latin typeface="Arial" pitchFamily="34" charset="0"/>
              </a:rPr>
              <a:t>Đáp án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622" y="177922"/>
            <a:ext cx="725465" cy="725654"/>
          </a:xfrm>
          <a:prstGeom prst="rect">
            <a:avLst/>
          </a:prstGeom>
        </p:spPr>
      </p:pic>
      <p:pic>
        <p:nvPicPr>
          <p:cNvPr id="7" name="Picture 7"/>
          <p:cNvPicPr>
            <a:picLocks noChangeAspect="1"/>
          </p:cNvPicPr>
          <p:nvPr/>
        </p:nvPicPr>
        <p:blipFill>
          <a:blip r:embed="rId5"/>
          <a:srcRect/>
          <a:stretch>
            <a:fillRect/>
          </a:stretch>
        </p:blipFill>
        <p:spPr>
          <a:xfrm rot="2106670">
            <a:off x="9069665" y="-496456"/>
            <a:ext cx="2986817" cy="2005423"/>
          </a:xfrm>
          <a:prstGeom prst="rect">
            <a:avLst/>
          </a:prstGeom>
        </p:spPr>
      </p:pic>
      <p:sp>
        <p:nvSpPr>
          <p:cNvPr id="8" name="TextBox 8"/>
          <p:cNvSpPr txBox="1"/>
          <p:nvPr/>
        </p:nvSpPr>
        <p:spPr>
          <a:xfrm>
            <a:off x="1539957" y="319558"/>
            <a:ext cx="5823980"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BẢO VỆ HỆ HÔ HẤP</a:t>
            </a:r>
          </a:p>
        </p:txBody>
      </p:sp>
      <p:grpSp>
        <p:nvGrpSpPr>
          <p:cNvPr id="9" name="Group 9"/>
          <p:cNvGrpSpPr/>
          <p:nvPr/>
        </p:nvGrpSpPr>
        <p:grpSpPr>
          <a:xfrm>
            <a:off x="685622" y="1284624"/>
            <a:ext cx="10817582" cy="2826664"/>
            <a:chOff x="0" y="0"/>
            <a:chExt cx="21640800" cy="5653327"/>
          </a:xfrm>
        </p:grpSpPr>
        <p:grpSp>
          <p:nvGrpSpPr>
            <p:cNvPr id="10" name="Group 10"/>
            <p:cNvGrpSpPr/>
            <p:nvPr/>
          </p:nvGrpSpPr>
          <p:grpSpPr>
            <a:xfrm>
              <a:off x="984675" y="961289"/>
              <a:ext cx="20656125" cy="4692038"/>
              <a:chOff x="0" y="0"/>
              <a:chExt cx="4559916" cy="1035785"/>
            </a:xfrm>
          </p:grpSpPr>
          <p:sp>
            <p:nvSpPr>
              <p:cNvPr id="11" name="Freeform 11"/>
              <p:cNvSpPr/>
              <p:nvPr/>
            </p:nvSpPr>
            <p:spPr>
              <a:xfrm>
                <a:off x="0" y="0"/>
                <a:ext cx="4559916" cy="1035785"/>
              </a:xfrm>
              <a:custGeom>
                <a:avLst/>
                <a:gdLst/>
                <a:ahLst/>
                <a:cxnLst/>
                <a:rect l="l" t="t" r="r" b="b"/>
                <a:pathLst>
                  <a:path w="4559916" h="1035785">
                    <a:moveTo>
                      <a:pt x="0" y="0"/>
                    </a:moveTo>
                    <a:lnTo>
                      <a:pt x="4559916" y="0"/>
                    </a:lnTo>
                    <a:lnTo>
                      <a:pt x="4559916" y="1035785"/>
                    </a:lnTo>
                    <a:lnTo>
                      <a:pt x="0" y="1035785"/>
                    </a:lnTo>
                    <a:close/>
                  </a:path>
                </a:pathLst>
              </a:custGeom>
              <a:solidFill>
                <a:srgbClr val="237952">
                  <a:alpha val="69804"/>
                </a:srgbClr>
              </a:solidFill>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1969350" cy="1922578"/>
            </a:xfrm>
            <a:prstGeom prst="rect">
              <a:avLst/>
            </a:prstGeom>
          </p:spPr>
        </p:pic>
        <p:sp>
          <p:nvSpPr>
            <p:cNvPr id="14" name="TextBox 14"/>
            <p:cNvSpPr txBox="1"/>
            <p:nvPr/>
          </p:nvSpPr>
          <p:spPr>
            <a:xfrm>
              <a:off x="1611098" y="1855904"/>
              <a:ext cx="19388081" cy="3319755"/>
            </a:xfrm>
            <a:prstGeom prst="rect">
              <a:avLst/>
            </a:prstGeom>
          </p:spPr>
          <p:txBody>
            <a:bodyPr lIns="0" tIns="0" rIns="0" bIns="0" rtlCol="0" anchor="t">
              <a:spAutoFit/>
            </a:bodyPr>
            <a:lstStyle/>
            <a:p>
              <a:pPr algn="just">
                <a:lnSpc>
                  <a:spcPct val="120000"/>
                </a:lnSpc>
              </a:pPr>
              <a:r>
                <a:rPr lang="en-US" sz="2300" b="1">
                  <a:solidFill>
                    <a:srgbClr val="FFFFFF"/>
                  </a:solidFill>
                  <a:latin typeface="Arial" pitchFamily="34" charset="0"/>
                </a:rPr>
                <a:t>Lựa chọn một trong hai nội dung sau, hãy lập luận để bảo vệ ý kiến của mình về nội dung đó.</a:t>
              </a:r>
            </a:p>
            <a:p>
              <a:pPr algn="just">
                <a:lnSpc>
                  <a:spcPct val="120000"/>
                </a:lnSpc>
              </a:pPr>
              <a:r>
                <a:rPr lang="en-US" sz="2300" b="1">
                  <a:solidFill>
                    <a:srgbClr val="FFFFFF"/>
                  </a:solidFill>
                  <a:latin typeface="Arial" pitchFamily="34" charset="0"/>
                </a:rPr>
                <a:t>• Nên hay không nên hút thuốc lá.</a:t>
              </a:r>
            </a:p>
            <a:p>
              <a:pPr algn="just">
                <a:lnSpc>
                  <a:spcPct val="120000"/>
                </a:lnSpc>
              </a:pPr>
              <a:r>
                <a:rPr lang="en-US" sz="2300" b="1">
                  <a:solidFill>
                    <a:srgbClr val="FFFFFF"/>
                  </a:solidFill>
                  <a:latin typeface="Arial" pitchFamily="34" charset="0"/>
                </a:rPr>
                <a:t>• Nên hay không nên kinh doanh thuốc lá. </a:t>
              </a:r>
            </a:p>
          </p:txBody>
        </p:sp>
      </p:grpSp>
      <p:sp>
        <p:nvSpPr>
          <p:cNvPr id="15" name="TextBox 15"/>
          <p:cNvSpPr txBox="1"/>
          <p:nvPr/>
        </p:nvSpPr>
        <p:spPr>
          <a:xfrm>
            <a:off x="685622" y="4409146"/>
            <a:ext cx="983696" cy="384529"/>
          </a:xfrm>
          <a:prstGeom prst="rect">
            <a:avLst/>
          </a:prstGeom>
        </p:spPr>
        <p:txBody>
          <a:bodyPr lIns="0" tIns="0" rIns="0" bIns="0" rtlCol="0" anchor="t">
            <a:spAutoFit/>
          </a:bodyPr>
          <a:lstStyle/>
          <a:p>
            <a:pPr algn="ctr">
              <a:lnSpc>
                <a:spcPts val="3266"/>
              </a:lnSpc>
            </a:pPr>
            <a:r>
              <a:rPr lang="en-US" sz="2300">
                <a:solidFill>
                  <a:srgbClr val="000000"/>
                </a:solidFill>
                <a:latin typeface="Arial" pitchFamily="34" charset="0"/>
              </a:rPr>
              <a:t>Đáp án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622" y="177922"/>
            <a:ext cx="725465" cy="725654"/>
          </a:xfrm>
          <a:prstGeom prst="rect">
            <a:avLst/>
          </a:prstGeom>
        </p:spPr>
      </p:pic>
      <p:pic>
        <p:nvPicPr>
          <p:cNvPr id="7" name="Picture 7"/>
          <p:cNvPicPr>
            <a:picLocks noChangeAspect="1"/>
          </p:cNvPicPr>
          <p:nvPr/>
        </p:nvPicPr>
        <p:blipFill>
          <a:blip r:embed="rId5"/>
          <a:srcRect/>
          <a:stretch>
            <a:fillRect/>
          </a:stretch>
        </p:blipFill>
        <p:spPr>
          <a:xfrm rot="2106670">
            <a:off x="9069665" y="-496456"/>
            <a:ext cx="2986817" cy="2005423"/>
          </a:xfrm>
          <a:prstGeom prst="rect">
            <a:avLst/>
          </a:prstGeom>
        </p:spPr>
      </p:pic>
      <p:sp>
        <p:nvSpPr>
          <p:cNvPr id="8" name="TextBox 8"/>
          <p:cNvSpPr txBox="1"/>
          <p:nvPr/>
        </p:nvSpPr>
        <p:spPr>
          <a:xfrm>
            <a:off x="1539957" y="319558"/>
            <a:ext cx="5823980"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BẢO VỆ HỆ HÔ HẤP</a:t>
            </a:r>
          </a:p>
        </p:txBody>
      </p:sp>
      <p:grpSp>
        <p:nvGrpSpPr>
          <p:cNvPr id="9" name="Group 9"/>
          <p:cNvGrpSpPr/>
          <p:nvPr/>
        </p:nvGrpSpPr>
        <p:grpSpPr>
          <a:xfrm>
            <a:off x="685622" y="1284624"/>
            <a:ext cx="10817582" cy="1573736"/>
            <a:chOff x="0" y="0"/>
            <a:chExt cx="21640800" cy="3147472"/>
          </a:xfrm>
        </p:grpSpPr>
        <p:grpSp>
          <p:nvGrpSpPr>
            <p:cNvPr id="10" name="Group 10"/>
            <p:cNvGrpSpPr/>
            <p:nvPr/>
          </p:nvGrpSpPr>
          <p:grpSpPr>
            <a:xfrm>
              <a:off x="984675" y="961289"/>
              <a:ext cx="20656125" cy="2186183"/>
              <a:chOff x="0" y="0"/>
              <a:chExt cx="4559916" cy="482608"/>
            </a:xfrm>
          </p:grpSpPr>
          <p:sp>
            <p:nvSpPr>
              <p:cNvPr id="11" name="Freeform 11"/>
              <p:cNvSpPr/>
              <p:nvPr/>
            </p:nvSpPr>
            <p:spPr>
              <a:xfrm>
                <a:off x="0" y="0"/>
                <a:ext cx="4559916" cy="482608"/>
              </a:xfrm>
              <a:custGeom>
                <a:avLst/>
                <a:gdLst/>
                <a:ahLst/>
                <a:cxnLst/>
                <a:rect l="l" t="t" r="r" b="b"/>
                <a:pathLst>
                  <a:path w="4559916" h="482608">
                    <a:moveTo>
                      <a:pt x="0" y="0"/>
                    </a:moveTo>
                    <a:lnTo>
                      <a:pt x="4559916" y="0"/>
                    </a:lnTo>
                    <a:lnTo>
                      <a:pt x="4559916" y="482608"/>
                    </a:lnTo>
                    <a:lnTo>
                      <a:pt x="0" y="482608"/>
                    </a:lnTo>
                    <a:close/>
                  </a:path>
                </a:pathLst>
              </a:custGeom>
              <a:solidFill>
                <a:srgbClr val="237952">
                  <a:alpha val="69804"/>
                </a:srgbClr>
              </a:solidFill>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1969350" cy="1922578"/>
            </a:xfrm>
            <a:prstGeom prst="rect">
              <a:avLst/>
            </a:prstGeom>
          </p:spPr>
        </p:pic>
        <p:sp>
          <p:nvSpPr>
            <p:cNvPr id="14" name="TextBox 14"/>
            <p:cNvSpPr txBox="1"/>
            <p:nvPr/>
          </p:nvSpPr>
          <p:spPr>
            <a:xfrm>
              <a:off x="1611098" y="1855904"/>
              <a:ext cx="19388081" cy="769058"/>
            </a:xfrm>
            <a:prstGeom prst="rect">
              <a:avLst/>
            </a:prstGeom>
          </p:spPr>
          <p:txBody>
            <a:bodyPr lIns="0" tIns="0" rIns="0" bIns="0" rtlCol="0" anchor="t">
              <a:spAutoFit/>
            </a:bodyPr>
            <a:lstStyle/>
            <a:p>
              <a:pPr algn="just">
                <a:lnSpc>
                  <a:spcPts val="3266"/>
                </a:lnSpc>
                <a:spcBef>
                  <a:spcPct val="0"/>
                </a:spcBef>
              </a:pPr>
              <a:r>
                <a:rPr lang="en-US" sz="2300" b="1">
                  <a:solidFill>
                    <a:srgbClr val="FFFFFF"/>
                  </a:solidFill>
                  <a:latin typeface="Arial" pitchFamily="34" charset="0"/>
                </a:rPr>
                <a:t>Vẽ một bức tranh để tuyên truyền không hút thuốc lá.</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622" y="177922"/>
            <a:ext cx="725465" cy="725654"/>
          </a:xfrm>
          <a:prstGeom prst="rect">
            <a:avLst/>
          </a:prstGeom>
        </p:spPr>
      </p:pic>
      <p:pic>
        <p:nvPicPr>
          <p:cNvPr id="7" name="Picture 7"/>
          <p:cNvPicPr>
            <a:picLocks noChangeAspect="1"/>
          </p:cNvPicPr>
          <p:nvPr/>
        </p:nvPicPr>
        <p:blipFill>
          <a:blip r:embed="rId5"/>
          <a:srcRect/>
          <a:stretch>
            <a:fillRect/>
          </a:stretch>
        </p:blipFill>
        <p:spPr>
          <a:xfrm rot="2106670">
            <a:off x="9069665" y="-496456"/>
            <a:ext cx="2986817" cy="2005423"/>
          </a:xfrm>
          <a:prstGeom prst="rect">
            <a:avLst/>
          </a:prstGeom>
        </p:spPr>
      </p:pic>
      <p:grpSp>
        <p:nvGrpSpPr>
          <p:cNvPr id="8" name="Group 8"/>
          <p:cNvGrpSpPr/>
          <p:nvPr/>
        </p:nvGrpSpPr>
        <p:grpSpPr>
          <a:xfrm>
            <a:off x="685622" y="1248062"/>
            <a:ext cx="10817582" cy="1513474"/>
            <a:chOff x="0" y="0"/>
            <a:chExt cx="21640800" cy="3026947"/>
          </a:xfrm>
        </p:grpSpPr>
        <p:grpSp>
          <p:nvGrpSpPr>
            <p:cNvPr id="9" name="Group 9"/>
            <p:cNvGrpSpPr/>
            <p:nvPr/>
          </p:nvGrpSpPr>
          <p:grpSpPr>
            <a:xfrm>
              <a:off x="815061" y="554958"/>
              <a:ext cx="20825739" cy="2471989"/>
              <a:chOff x="0" y="0"/>
              <a:chExt cx="4113726" cy="488294"/>
            </a:xfrm>
          </p:grpSpPr>
          <p:sp>
            <p:nvSpPr>
              <p:cNvPr id="10" name="Freeform 10"/>
              <p:cNvSpPr/>
              <p:nvPr/>
            </p:nvSpPr>
            <p:spPr>
              <a:xfrm>
                <a:off x="0" y="0"/>
                <a:ext cx="4113726" cy="488294"/>
              </a:xfrm>
              <a:custGeom>
                <a:avLst/>
                <a:gdLst/>
                <a:ahLst/>
                <a:cxnLst/>
                <a:rect l="l" t="t" r="r" b="b"/>
                <a:pathLst>
                  <a:path w="4113726" h="488294">
                    <a:moveTo>
                      <a:pt x="0" y="0"/>
                    </a:moveTo>
                    <a:lnTo>
                      <a:pt x="4113726" y="0"/>
                    </a:lnTo>
                    <a:lnTo>
                      <a:pt x="4113726" y="488294"/>
                    </a:lnTo>
                    <a:lnTo>
                      <a:pt x="0" y="488294"/>
                    </a:lnTo>
                    <a:close/>
                  </a:path>
                </a:pathLst>
              </a:custGeom>
              <a:solidFill>
                <a:srgbClr val="D2C7FF"/>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1630123" cy="1734173"/>
            </a:xfrm>
            <a:prstGeom prst="rect">
              <a:avLst/>
            </a:prstGeom>
          </p:spPr>
        </p:pic>
        <p:sp>
          <p:nvSpPr>
            <p:cNvPr id="13" name="TextBox 13"/>
            <p:cNvSpPr txBox="1"/>
            <p:nvPr/>
          </p:nvSpPr>
          <p:spPr>
            <a:xfrm>
              <a:off x="1706322" y="1002866"/>
              <a:ext cx="19283742"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Tại sao khi giao mùa, thời tiết ẩm, chúng ta thường dễ mắc bệnh viêm đường hô hấp?</a:t>
              </a:r>
            </a:p>
          </p:txBody>
        </p:sp>
      </p:grpSp>
      <p:pic>
        <p:nvPicPr>
          <p:cNvPr id="14" name="Picture 14"/>
          <p:cNvPicPr>
            <a:picLocks noChangeAspect="1"/>
          </p:cNvPicPr>
          <p:nvPr/>
        </p:nvPicPr>
        <p:blipFill>
          <a:blip r:embed="rId8"/>
          <a:srcRect l="10429" r="10429"/>
          <a:stretch>
            <a:fillRect/>
          </a:stretch>
        </p:blipFill>
        <p:spPr>
          <a:xfrm>
            <a:off x="685621" y="2961815"/>
            <a:ext cx="5408791" cy="3606083"/>
          </a:xfrm>
          <a:prstGeom prst="rect">
            <a:avLst/>
          </a:prstGeom>
        </p:spPr>
      </p:pic>
      <p:sp>
        <p:nvSpPr>
          <p:cNvPr id="15" name="TextBox 15"/>
          <p:cNvSpPr txBox="1"/>
          <p:nvPr/>
        </p:nvSpPr>
        <p:spPr>
          <a:xfrm>
            <a:off x="1539957" y="319558"/>
            <a:ext cx="5823980"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BẢO VỆ HỆ HÔ HẤP</a:t>
            </a:r>
          </a:p>
        </p:txBody>
      </p:sp>
      <p:sp>
        <p:nvSpPr>
          <p:cNvPr id="16" name="TextBox 16"/>
          <p:cNvSpPr txBox="1"/>
          <p:nvPr/>
        </p:nvSpPr>
        <p:spPr>
          <a:xfrm>
            <a:off x="6239852" y="2917365"/>
            <a:ext cx="5721960" cy="3508653"/>
          </a:xfrm>
          <a:prstGeom prst="rect">
            <a:avLst/>
          </a:prstGeom>
        </p:spPr>
        <p:txBody>
          <a:bodyPr wrap="square" lIns="0" tIns="0" rIns="0" bIns="0" rtlCol="0" anchor="t">
            <a:spAutoFit/>
          </a:bodyPr>
          <a:lstStyle/>
          <a:p>
            <a:pPr algn="just">
              <a:lnSpc>
                <a:spcPct val="120000"/>
              </a:lnSpc>
            </a:pPr>
            <a:r>
              <a:rPr lang="en-US" sz="1900">
                <a:latin typeface="Arial" pitchFamily="34" charset="0"/>
                <a:cs typeface="Arial" pitchFamily="34" charset="0"/>
              </a:rPr>
              <a:t>Khi giao mùa, thời tiết ẩm, chúng ta thường dễ mắc bệnh viêm đường hô hấp vì:</a:t>
            </a:r>
          </a:p>
          <a:p>
            <a:pPr algn="just">
              <a:lnSpc>
                <a:spcPct val="120000"/>
              </a:lnSpc>
            </a:pPr>
            <a:r>
              <a:rPr lang="en-US" sz="1900">
                <a:latin typeface="Arial" pitchFamily="34" charset="0"/>
                <a:cs typeface="Arial" pitchFamily="34" charset="0"/>
              </a:rPr>
              <a:t>- Khi giao mùa, sự thay đổi và chênh lệch nhiệt độ, độ ẩm thường xảy ra đột ngột khiến cơ thể chưa kịp thích ứng, dẫn đến hệ miễn dịch của cơ thể bị suy yếu tạo điều kiện cho các tác nhân gây bệnh viêm đường hô hấp xâm nhập và gây bệnh dễ dàng.</a:t>
            </a:r>
          </a:p>
          <a:p>
            <a:pPr algn="just">
              <a:lnSpc>
                <a:spcPct val="120000"/>
              </a:lnSpc>
            </a:pPr>
            <a:r>
              <a:rPr lang="en-US" sz="1900">
                <a:latin typeface="Arial" pitchFamily="34" charset="0"/>
                <a:cs typeface="Arial" pitchFamily="34" charset="0"/>
              </a:rPr>
              <a:t>- Đồng thời, thời tiết giao mùa, thời tiết ẩm lại là điều kiện thích hợp cho sự phát triển mạnh của nhiều loại vi khuẩn, virus gây bệnh lí đường hô hấp.</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622" y="177922"/>
            <a:ext cx="725465" cy="725654"/>
          </a:xfrm>
          <a:prstGeom prst="rect">
            <a:avLst/>
          </a:prstGeom>
        </p:spPr>
      </p:pic>
      <p:pic>
        <p:nvPicPr>
          <p:cNvPr id="7" name="Picture 7"/>
          <p:cNvPicPr>
            <a:picLocks noChangeAspect="1"/>
          </p:cNvPicPr>
          <p:nvPr/>
        </p:nvPicPr>
        <p:blipFill>
          <a:blip r:embed="rId5"/>
          <a:srcRect/>
          <a:stretch>
            <a:fillRect/>
          </a:stretch>
        </p:blipFill>
        <p:spPr>
          <a:xfrm rot="2106670">
            <a:off x="9069665" y="-496456"/>
            <a:ext cx="2986817" cy="2005423"/>
          </a:xfrm>
          <a:prstGeom prst="rect">
            <a:avLst/>
          </a:prstGeom>
        </p:spPr>
      </p:pic>
      <p:grpSp>
        <p:nvGrpSpPr>
          <p:cNvPr id="8" name="Group 8"/>
          <p:cNvGrpSpPr/>
          <p:nvPr/>
        </p:nvGrpSpPr>
        <p:grpSpPr>
          <a:xfrm>
            <a:off x="685622" y="1248062"/>
            <a:ext cx="10817582" cy="1513473"/>
            <a:chOff x="0" y="0"/>
            <a:chExt cx="21640800" cy="3026947"/>
          </a:xfrm>
        </p:grpSpPr>
        <p:grpSp>
          <p:nvGrpSpPr>
            <p:cNvPr id="9" name="Group 9"/>
            <p:cNvGrpSpPr/>
            <p:nvPr/>
          </p:nvGrpSpPr>
          <p:grpSpPr>
            <a:xfrm>
              <a:off x="815061" y="554958"/>
              <a:ext cx="20825739" cy="2471989"/>
              <a:chOff x="0" y="0"/>
              <a:chExt cx="4113726" cy="488294"/>
            </a:xfrm>
          </p:grpSpPr>
          <p:sp>
            <p:nvSpPr>
              <p:cNvPr id="10" name="Freeform 10"/>
              <p:cNvSpPr/>
              <p:nvPr/>
            </p:nvSpPr>
            <p:spPr>
              <a:xfrm>
                <a:off x="0" y="0"/>
                <a:ext cx="4113726" cy="488294"/>
              </a:xfrm>
              <a:custGeom>
                <a:avLst/>
                <a:gdLst/>
                <a:ahLst/>
                <a:cxnLst/>
                <a:rect l="l" t="t" r="r" b="b"/>
                <a:pathLst>
                  <a:path w="4113726" h="488294">
                    <a:moveTo>
                      <a:pt x="0" y="0"/>
                    </a:moveTo>
                    <a:lnTo>
                      <a:pt x="4113726" y="0"/>
                    </a:lnTo>
                    <a:lnTo>
                      <a:pt x="4113726" y="488294"/>
                    </a:lnTo>
                    <a:lnTo>
                      <a:pt x="0" y="488294"/>
                    </a:lnTo>
                    <a:close/>
                  </a:path>
                </a:pathLst>
              </a:custGeom>
              <a:solidFill>
                <a:srgbClr val="D2C7FF"/>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1630123" cy="1734173"/>
            </a:xfrm>
            <a:prstGeom prst="rect">
              <a:avLst/>
            </a:prstGeom>
          </p:spPr>
        </p:pic>
        <p:sp>
          <p:nvSpPr>
            <p:cNvPr id="13" name="TextBox 13"/>
            <p:cNvSpPr txBox="1"/>
            <p:nvPr/>
          </p:nvSpPr>
          <p:spPr>
            <a:xfrm>
              <a:off x="1706322" y="1002864"/>
              <a:ext cx="19283742" cy="161544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Gia đình em thường sử dụng những biện pháp nào để tạo không khí trong lành giúp bảo vệ đường hô hấp?</a:t>
              </a:r>
            </a:p>
          </p:txBody>
        </p:sp>
      </p:grpSp>
      <p:sp>
        <p:nvSpPr>
          <p:cNvPr id="14" name="TextBox 14"/>
          <p:cNvSpPr txBox="1"/>
          <p:nvPr/>
        </p:nvSpPr>
        <p:spPr>
          <a:xfrm>
            <a:off x="1539957" y="319558"/>
            <a:ext cx="5823980"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BẢO VỆ HỆ HÔ HẤP</a:t>
            </a:r>
          </a:p>
        </p:txBody>
      </p:sp>
      <p:sp>
        <p:nvSpPr>
          <p:cNvPr id="15" name="TextBox 15"/>
          <p:cNvSpPr txBox="1"/>
          <p:nvPr/>
        </p:nvSpPr>
        <p:spPr>
          <a:xfrm>
            <a:off x="685622" y="2882186"/>
            <a:ext cx="10817582" cy="3948004"/>
          </a:xfrm>
          <a:prstGeom prst="rect">
            <a:avLst/>
          </a:prstGeom>
        </p:spPr>
        <p:txBody>
          <a:bodyPr wrap="square" lIns="0" tIns="0" rIns="0" bIns="0" rtlCol="0" anchor="t">
            <a:spAutoFit/>
          </a:bodyPr>
          <a:lstStyle/>
          <a:p>
            <a:pPr>
              <a:lnSpc>
                <a:spcPct val="120000"/>
              </a:lnSpc>
            </a:pPr>
            <a:r>
              <a:rPr lang="en-US" sz="2400">
                <a:latin typeface="Arial" pitchFamily="34" charset="0"/>
                <a:cs typeface="Arial" pitchFamily="34" charset="0"/>
              </a:rPr>
              <a:t>Một số biện pháp để tạo không khí trong lành giúp bảo vệ đường hô hấp mà các gia đình thường sử dụng là:</a:t>
            </a:r>
          </a:p>
          <a:p>
            <a:pPr>
              <a:lnSpc>
                <a:spcPct val="120000"/>
              </a:lnSpc>
            </a:pPr>
            <a:r>
              <a:rPr lang="en-US" sz="2400">
                <a:latin typeface="Arial" pitchFamily="34" charset="0"/>
                <a:cs typeface="Arial" pitchFamily="34" charset="0"/>
              </a:rPr>
              <a:t>- Thường xuyên dọn dẹp nhà cửa và giữ vệ sinh môi trường xung quanh sạch sẽ.</a:t>
            </a:r>
          </a:p>
          <a:p>
            <a:pPr>
              <a:lnSpc>
                <a:spcPct val="120000"/>
              </a:lnSpc>
            </a:pPr>
            <a:r>
              <a:rPr lang="en-US" sz="2400">
                <a:latin typeface="Arial" pitchFamily="34" charset="0"/>
                <a:cs typeface="Arial" pitchFamily="34" charset="0"/>
              </a:rPr>
              <a:t>- Dùng điều hòa và máy lọc không khí tại nhà (Chú ý: Thường xuyên bảo dưỡng để loại bỏ bụi bẩn và vi khuẩn gây hại).</a:t>
            </a:r>
          </a:p>
          <a:p>
            <a:pPr>
              <a:lnSpc>
                <a:spcPct val="120000"/>
              </a:lnSpc>
            </a:pPr>
            <a:r>
              <a:rPr lang="en-US" sz="2400">
                <a:latin typeface="Arial" pitchFamily="34" charset="0"/>
                <a:cs typeface="Arial" pitchFamily="34" charset="0"/>
              </a:rPr>
              <a:t>- Hạn chế các hoạt động như: hút thuốc lá, đốt than củi,…</a:t>
            </a:r>
          </a:p>
          <a:p>
            <a:pPr>
              <a:lnSpc>
                <a:spcPct val="120000"/>
              </a:lnSpc>
            </a:pPr>
            <a:r>
              <a:rPr lang="en-US" sz="2400">
                <a:latin typeface="Arial" pitchFamily="34" charset="0"/>
                <a:cs typeface="Arial" pitchFamily="34" charset="0"/>
              </a:rPr>
              <a:t>- Trồng cây xanh xung quanh nhà ở và tham gia các hoạt động trồng cây ở địa phương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622" y="177922"/>
            <a:ext cx="725465" cy="725654"/>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5622" y="1227935"/>
            <a:ext cx="1873810" cy="2091267"/>
          </a:xfrm>
          <a:prstGeom prst="rect">
            <a:avLst/>
          </a:prstGeom>
        </p:spPr>
      </p:pic>
      <p:pic>
        <p:nvPicPr>
          <p:cNvPr id="8" name="Picture 8"/>
          <p:cNvPicPr>
            <a:picLocks noChangeAspect="1"/>
          </p:cNvPicPr>
          <p:nvPr/>
        </p:nvPicPr>
        <p:blipFill>
          <a:blip r:embed="rId7"/>
          <a:srcRect/>
          <a:stretch>
            <a:fillRect/>
          </a:stretch>
        </p:blipFill>
        <p:spPr>
          <a:xfrm>
            <a:off x="10429568" y="114290"/>
            <a:ext cx="1547287" cy="1290386"/>
          </a:xfrm>
          <a:prstGeom prst="rect">
            <a:avLst/>
          </a:prstGeom>
        </p:spPr>
      </p:pic>
      <p:pic>
        <p:nvPicPr>
          <p:cNvPr id="9" name="Picture 9"/>
          <p:cNvPicPr>
            <a:picLocks noChangeAspect="1"/>
          </p:cNvPicPr>
          <p:nvPr/>
        </p:nvPicPr>
        <p:blipFill>
          <a:blip r:embed="rId8"/>
          <a:srcRect/>
          <a:stretch>
            <a:fillRect/>
          </a:stretch>
        </p:blipFill>
        <p:spPr>
          <a:xfrm>
            <a:off x="127713" y="3964785"/>
            <a:ext cx="3766326" cy="2590023"/>
          </a:xfrm>
          <a:prstGeom prst="rect">
            <a:avLst/>
          </a:prstGeom>
        </p:spPr>
      </p:pic>
      <p:pic>
        <p:nvPicPr>
          <p:cNvPr id="10" name="Picture 10"/>
          <p:cNvPicPr>
            <a:picLocks noChangeAspect="1"/>
          </p:cNvPicPr>
          <p:nvPr/>
        </p:nvPicPr>
        <p:blipFill>
          <a:blip r:embed="rId9"/>
          <a:srcRect/>
          <a:stretch>
            <a:fillRect/>
          </a:stretch>
        </p:blipFill>
        <p:spPr>
          <a:xfrm>
            <a:off x="8826583" y="3964785"/>
            <a:ext cx="3150272" cy="2754580"/>
          </a:xfrm>
          <a:prstGeom prst="rect">
            <a:avLst/>
          </a:prstGeom>
        </p:spPr>
      </p:pic>
      <p:sp>
        <p:nvSpPr>
          <p:cNvPr id="11" name="TextBox 11"/>
          <p:cNvSpPr txBox="1"/>
          <p:nvPr/>
        </p:nvSpPr>
        <p:spPr>
          <a:xfrm>
            <a:off x="1539957" y="319558"/>
            <a:ext cx="5823980"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III. THỰC HÀNH HÔ HẤP NHÂN TẠO</a:t>
            </a:r>
          </a:p>
        </p:txBody>
      </p:sp>
      <p:sp>
        <p:nvSpPr>
          <p:cNvPr id="12" name="TextBox 12"/>
          <p:cNvSpPr txBox="1"/>
          <p:nvPr/>
        </p:nvSpPr>
        <p:spPr>
          <a:xfrm>
            <a:off x="2834164" y="1183485"/>
            <a:ext cx="5239506" cy="384529"/>
          </a:xfrm>
          <a:prstGeom prst="rect">
            <a:avLst/>
          </a:prstGeom>
        </p:spPr>
        <p:txBody>
          <a:bodyPr lIns="0" tIns="0" rIns="0" bIns="0" rtlCol="0" anchor="t">
            <a:spAutoFit/>
          </a:bodyPr>
          <a:lstStyle/>
          <a:p>
            <a:pPr>
              <a:lnSpc>
                <a:spcPts val="3266"/>
              </a:lnSpc>
              <a:spcBef>
                <a:spcPct val="0"/>
              </a:spcBef>
            </a:pPr>
            <a:r>
              <a:rPr lang="en-US" sz="2300" b="1" i="1">
                <a:solidFill>
                  <a:srgbClr val="C00000"/>
                </a:solidFill>
                <a:latin typeface="Arial" pitchFamily="34" charset="0"/>
              </a:rPr>
              <a:t>1. Cơ sở lí thuyết</a:t>
            </a:r>
          </a:p>
        </p:txBody>
      </p:sp>
      <p:sp>
        <p:nvSpPr>
          <p:cNvPr id="13" name="TextBox 13"/>
          <p:cNvSpPr txBox="1"/>
          <p:nvPr/>
        </p:nvSpPr>
        <p:spPr>
          <a:xfrm>
            <a:off x="2834165" y="1683019"/>
            <a:ext cx="8669039" cy="1692771"/>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Hô hấp nhân tạo được sử dụng để cấp cứu người bị đuối nước, ngạt (bị vùi lấp, ngạt khí độc), điện giật,... dẫn đến ngừng thở, ngừng tim. Hô hấp nhân tạo giúp lưu thông không khí và lưu thông máu.</a:t>
            </a:r>
          </a:p>
        </p:txBody>
      </p:sp>
      <p:sp>
        <p:nvSpPr>
          <p:cNvPr id="14" name="TextBox 14"/>
          <p:cNvSpPr txBox="1"/>
          <p:nvPr/>
        </p:nvSpPr>
        <p:spPr>
          <a:xfrm>
            <a:off x="685622" y="3420802"/>
            <a:ext cx="4451572" cy="384529"/>
          </a:xfrm>
          <a:prstGeom prst="rect">
            <a:avLst/>
          </a:prstGeom>
        </p:spPr>
        <p:txBody>
          <a:bodyPr lIns="0" tIns="0" rIns="0" bIns="0" rtlCol="0" anchor="t">
            <a:spAutoFit/>
          </a:bodyPr>
          <a:lstStyle/>
          <a:p>
            <a:pPr>
              <a:lnSpc>
                <a:spcPts val="3266"/>
              </a:lnSpc>
              <a:spcBef>
                <a:spcPct val="0"/>
              </a:spcBef>
            </a:pPr>
            <a:r>
              <a:rPr lang="en-US" sz="2300" b="1" i="1">
                <a:solidFill>
                  <a:srgbClr val="C00000"/>
                </a:solidFill>
                <a:latin typeface="Arial" pitchFamily="34" charset="0"/>
              </a:rPr>
              <a:t>2. Các bước tiến hành</a:t>
            </a:r>
          </a:p>
        </p:txBody>
      </p:sp>
      <p:sp>
        <p:nvSpPr>
          <p:cNvPr id="15" name="TextBox 15"/>
          <p:cNvSpPr txBox="1"/>
          <p:nvPr/>
        </p:nvSpPr>
        <p:spPr>
          <a:xfrm>
            <a:off x="3564407" y="4213105"/>
            <a:ext cx="5060012" cy="211596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Trước tiên, cần loại bỏ nguyên nhân gây gián đoạn hô hấp, gọi ngay cấp  cứu (số máy 115) và tiến hành hô hấp nhân tạo cho nạn nhân càng nhanh càng tốt theo các bước sau: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1000" fill="hold"/>
                                        <p:tgtEl>
                                          <p:spTgt spid="1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1000"/>
                                        <p:tgtEl>
                                          <p:spTgt spid="10"/>
                                        </p:tgtEl>
                                      </p:cBhvr>
                                    </p:animEffect>
                                    <p:anim calcmode="lin" valueType="num">
                                      <p:cBhvr>
                                        <p:cTn id="64" dur="1000" fill="hold"/>
                                        <p:tgtEl>
                                          <p:spTgt spid="10"/>
                                        </p:tgtEl>
                                        <p:attrNameLst>
                                          <p:attrName>ppt_x</p:attrName>
                                        </p:attrNameLst>
                                      </p:cBhvr>
                                      <p:tavLst>
                                        <p:tav tm="0">
                                          <p:val>
                                            <p:strVal val="#ppt_x"/>
                                          </p:val>
                                        </p:tav>
                                        <p:tav tm="100000">
                                          <p:val>
                                            <p:strVal val="#ppt_x"/>
                                          </p:val>
                                        </p:tav>
                                      </p:tavLst>
                                    </p:anim>
                                    <p:anim calcmode="lin" valueType="num">
                                      <p:cBhvr>
                                        <p:cTn id="6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622" y="177922"/>
            <a:ext cx="725465" cy="725654"/>
          </a:xfrm>
          <a:prstGeom prst="rect">
            <a:avLst/>
          </a:prstGeom>
        </p:spPr>
      </p:pic>
      <p:pic>
        <p:nvPicPr>
          <p:cNvPr id="7" name="Picture 7"/>
          <p:cNvPicPr>
            <a:picLocks noChangeAspect="1"/>
          </p:cNvPicPr>
          <p:nvPr/>
        </p:nvPicPr>
        <p:blipFill>
          <a:blip r:embed="rId5"/>
          <a:srcRect/>
          <a:stretch>
            <a:fillRect/>
          </a:stretch>
        </p:blipFill>
        <p:spPr>
          <a:xfrm>
            <a:off x="10429568" y="114290"/>
            <a:ext cx="1547287" cy="1290386"/>
          </a:xfrm>
          <a:prstGeom prst="rect">
            <a:avLst/>
          </a:prstGeom>
        </p:spPr>
      </p:pic>
      <p:pic>
        <p:nvPicPr>
          <p:cNvPr id="8" name="Picture 8"/>
          <p:cNvPicPr>
            <a:picLocks noChangeAspect="1"/>
          </p:cNvPicPr>
          <p:nvPr/>
        </p:nvPicPr>
        <p:blipFill>
          <a:blip r:embed="rId6"/>
          <a:srcRect/>
          <a:stretch>
            <a:fillRect/>
          </a:stretch>
        </p:blipFill>
        <p:spPr>
          <a:xfrm>
            <a:off x="6885618" y="1751305"/>
            <a:ext cx="4617585" cy="1853513"/>
          </a:xfrm>
          <a:prstGeom prst="rect">
            <a:avLst/>
          </a:prstGeom>
        </p:spPr>
      </p:pic>
      <p:grpSp>
        <p:nvGrpSpPr>
          <p:cNvPr id="9" name="Group 9"/>
          <p:cNvGrpSpPr/>
          <p:nvPr/>
        </p:nvGrpSpPr>
        <p:grpSpPr>
          <a:xfrm>
            <a:off x="685622" y="1400898"/>
            <a:ext cx="6026932" cy="4161597"/>
            <a:chOff x="0" y="0"/>
            <a:chExt cx="12057005" cy="8323193"/>
          </a:xfrm>
        </p:grpSpPr>
        <p:grpSp>
          <p:nvGrpSpPr>
            <p:cNvPr id="10" name="Group 10"/>
            <p:cNvGrpSpPr/>
            <p:nvPr/>
          </p:nvGrpSpPr>
          <p:grpSpPr>
            <a:xfrm>
              <a:off x="0" y="723831"/>
              <a:ext cx="12057005" cy="7599362"/>
              <a:chOff x="0" y="0"/>
              <a:chExt cx="2381631" cy="1501109"/>
            </a:xfrm>
          </p:grpSpPr>
          <p:sp>
            <p:nvSpPr>
              <p:cNvPr id="11" name="Freeform 11"/>
              <p:cNvSpPr/>
              <p:nvPr/>
            </p:nvSpPr>
            <p:spPr>
              <a:xfrm>
                <a:off x="0" y="0"/>
                <a:ext cx="2381631" cy="1501109"/>
              </a:xfrm>
              <a:custGeom>
                <a:avLst/>
                <a:gdLst/>
                <a:ahLst/>
                <a:cxnLst/>
                <a:rect l="l" t="t" r="r" b="b"/>
                <a:pathLst>
                  <a:path w="2381631" h="1501109">
                    <a:moveTo>
                      <a:pt x="43663" y="0"/>
                    </a:moveTo>
                    <a:lnTo>
                      <a:pt x="2337967" y="0"/>
                    </a:lnTo>
                    <a:cubicBezTo>
                      <a:pt x="2362082" y="0"/>
                      <a:pt x="2381631" y="19549"/>
                      <a:pt x="2381631" y="43663"/>
                    </a:cubicBezTo>
                    <a:lnTo>
                      <a:pt x="2381631" y="1457445"/>
                    </a:lnTo>
                    <a:cubicBezTo>
                      <a:pt x="2381631" y="1481560"/>
                      <a:pt x="2362082" y="1501109"/>
                      <a:pt x="2337967" y="1501109"/>
                    </a:cubicBezTo>
                    <a:lnTo>
                      <a:pt x="43663" y="1501109"/>
                    </a:lnTo>
                    <a:cubicBezTo>
                      <a:pt x="32083" y="1501109"/>
                      <a:pt x="20977" y="1496508"/>
                      <a:pt x="12789" y="1488320"/>
                    </a:cubicBezTo>
                    <a:cubicBezTo>
                      <a:pt x="4600" y="1480131"/>
                      <a:pt x="0" y="1469025"/>
                      <a:pt x="0" y="1457445"/>
                    </a:cubicBezTo>
                    <a:lnTo>
                      <a:pt x="0" y="43663"/>
                    </a:lnTo>
                    <a:cubicBezTo>
                      <a:pt x="0" y="32083"/>
                      <a:pt x="4600" y="20977"/>
                      <a:pt x="12789" y="12789"/>
                    </a:cubicBezTo>
                    <a:cubicBezTo>
                      <a:pt x="20977" y="4600"/>
                      <a:pt x="32083" y="0"/>
                      <a:pt x="43663" y="0"/>
                    </a:cubicBezTo>
                    <a:close/>
                  </a:path>
                </a:pathLst>
              </a:custGeom>
              <a:solidFill>
                <a:srgbClr val="B5DED9"/>
              </a:solidFill>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13" name="Picture 13"/>
            <p:cNvPicPr>
              <a:picLocks noChangeAspect="1"/>
            </p:cNvPicPr>
            <p:nvPr/>
          </p:nvPicPr>
          <p:blipFill>
            <a:blip r:embed="rId7"/>
            <a:srcRect/>
            <a:stretch>
              <a:fillRect/>
            </a:stretch>
          </p:blipFill>
          <p:spPr>
            <a:xfrm>
              <a:off x="3270138" y="0"/>
              <a:ext cx="5516728" cy="2303234"/>
            </a:xfrm>
            <a:prstGeom prst="rect">
              <a:avLst/>
            </a:prstGeom>
          </p:spPr>
        </p:pic>
        <p:sp>
          <p:nvSpPr>
            <p:cNvPr id="14" name="TextBox 14"/>
            <p:cNvSpPr txBox="1"/>
            <p:nvPr/>
          </p:nvSpPr>
          <p:spPr>
            <a:xfrm>
              <a:off x="408066" y="2236560"/>
              <a:ext cx="11240872" cy="5924697"/>
            </a:xfrm>
            <a:prstGeom prst="rect">
              <a:avLst/>
            </a:prstGeom>
          </p:spPr>
          <p:txBody>
            <a:bodyPr lIns="0" tIns="0" rIns="0" bIns="0" rtlCol="0" anchor="t">
              <a:spAutoFit/>
            </a:bodyPr>
            <a:lstStyle/>
            <a:p>
              <a:pPr algn="just">
                <a:lnSpc>
                  <a:spcPct val="120000"/>
                </a:lnSpc>
                <a:spcBef>
                  <a:spcPct val="0"/>
                </a:spcBef>
              </a:pPr>
              <a:r>
                <a:rPr lang="en-US" sz="2300" b="1">
                  <a:solidFill>
                    <a:srgbClr val="C00000"/>
                  </a:solidFill>
                  <a:latin typeface="Arial" pitchFamily="34" charset="0"/>
                </a:rPr>
                <a:t>Bước 1</a:t>
              </a:r>
              <a:r>
                <a:rPr lang="en-US" sz="2300" b="1">
                  <a:solidFill>
                    <a:srgbClr val="000000"/>
                  </a:solidFill>
                  <a:latin typeface="Arial" pitchFamily="34" charset="0"/>
                </a:rPr>
                <a:t>: </a:t>
              </a:r>
              <a:r>
                <a:rPr lang="en-US" sz="2300" b="1" i="1">
                  <a:solidFill>
                    <a:srgbClr val="000000"/>
                  </a:solidFill>
                  <a:latin typeface="Arial" pitchFamily="34" charset="0"/>
                </a:rPr>
                <a:t>Đặt nạn nhân nằm ngửa trên nền phẳng, cứng; lau đờm rãi, lấy hết dị vật trong mũi, miệng; nới rộng quần áo.</a:t>
              </a:r>
            </a:p>
            <a:p>
              <a:pPr algn="just">
                <a:lnSpc>
                  <a:spcPct val="120000"/>
                </a:lnSpc>
                <a:spcBef>
                  <a:spcPct val="0"/>
                </a:spcBef>
              </a:pPr>
              <a:r>
                <a:rPr lang="en-US" sz="2300" b="1">
                  <a:solidFill>
                    <a:srgbClr val="C00000"/>
                  </a:solidFill>
                  <a:latin typeface="Arial" pitchFamily="34" charset="0"/>
                </a:rPr>
                <a:t>Bước 2</a:t>
              </a:r>
              <a:r>
                <a:rPr lang="en-US" sz="2300" b="1">
                  <a:solidFill>
                    <a:srgbClr val="000000"/>
                  </a:solidFill>
                  <a:latin typeface="Arial" pitchFamily="34" charset="0"/>
                </a:rPr>
                <a:t>: </a:t>
              </a:r>
              <a:r>
                <a:rPr lang="en-US" sz="2300" b="1" i="1">
                  <a:solidFill>
                    <a:srgbClr val="000000"/>
                  </a:solidFill>
                  <a:latin typeface="Arial" pitchFamily="34" charset="0"/>
                </a:rPr>
                <a:t>Tiến hành ép tim và thổi ngạt trong 2 phút theo chu kì 30 lần ép tim thì thổi ngạt 2 lần liên tiếp. Các thao tác cần liên tục, dứt khoát, nhịp nhàng.</a:t>
              </a:r>
            </a:p>
          </p:txBody>
        </p:sp>
      </p:grpSp>
      <p:pic>
        <p:nvPicPr>
          <p:cNvPr id="15" name="Picture 15"/>
          <p:cNvPicPr>
            <a:picLocks noChangeAspect="1"/>
          </p:cNvPicPr>
          <p:nvPr/>
        </p:nvPicPr>
        <p:blipFill>
          <a:blip r:embed="rId8"/>
          <a:srcRect l="4580" t="23161" r="15408" b="4354"/>
          <a:stretch>
            <a:fillRect/>
          </a:stretch>
        </p:blipFill>
        <p:spPr>
          <a:xfrm>
            <a:off x="6885618" y="3590161"/>
            <a:ext cx="4617585" cy="2582039"/>
          </a:xfrm>
          <a:prstGeom prst="rect">
            <a:avLst/>
          </a:prstGeom>
        </p:spPr>
      </p:pic>
      <p:pic>
        <p:nvPicPr>
          <p:cNvPr id="16" name="Picture 1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85622" y="5742669"/>
            <a:ext cx="6026932" cy="429531"/>
          </a:xfrm>
          <a:prstGeom prst="rect">
            <a:avLst/>
          </a:prstGeom>
        </p:spPr>
      </p:pic>
      <p:sp>
        <p:nvSpPr>
          <p:cNvPr id="17" name="TextBox 17"/>
          <p:cNvSpPr txBox="1"/>
          <p:nvPr/>
        </p:nvSpPr>
        <p:spPr>
          <a:xfrm>
            <a:off x="1539957" y="319558"/>
            <a:ext cx="5823980"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III. THỰC HÀNH HÔ HẤP NHÂN TẠO</a:t>
            </a:r>
          </a:p>
        </p:txBody>
      </p:sp>
      <p:pic>
        <p:nvPicPr>
          <p:cNvPr id="18" name="Picture 1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135520" y="5587895"/>
            <a:ext cx="707054" cy="949314"/>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622" y="177922"/>
            <a:ext cx="725465" cy="725654"/>
          </a:xfrm>
          <a:prstGeom prst="rect">
            <a:avLst/>
          </a:prstGeom>
        </p:spPr>
      </p:pic>
      <p:pic>
        <p:nvPicPr>
          <p:cNvPr id="7" name="Picture 7"/>
          <p:cNvPicPr>
            <a:picLocks noChangeAspect="1"/>
          </p:cNvPicPr>
          <p:nvPr/>
        </p:nvPicPr>
        <p:blipFill>
          <a:blip r:embed="rId5"/>
          <a:srcRect/>
          <a:stretch>
            <a:fillRect/>
          </a:stretch>
        </p:blipFill>
        <p:spPr>
          <a:xfrm>
            <a:off x="10429568" y="114290"/>
            <a:ext cx="1547287" cy="1290386"/>
          </a:xfrm>
          <a:prstGeom prst="rect">
            <a:avLst/>
          </a:prstGeom>
        </p:spPr>
      </p:pic>
      <p:grpSp>
        <p:nvGrpSpPr>
          <p:cNvPr id="8" name="Group 8"/>
          <p:cNvGrpSpPr/>
          <p:nvPr/>
        </p:nvGrpSpPr>
        <p:grpSpPr>
          <a:xfrm>
            <a:off x="685622" y="1404677"/>
            <a:ext cx="6678316" cy="2919559"/>
            <a:chOff x="0" y="0"/>
            <a:chExt cx="13360111" cy="5839117"/>
          </a:xfrm>
        </p:grpSpPr>
        <p:grpSp>
          <p:nvGrpSpPr>
            <p:cNvPr id="9" name="Group 9"/>
            <p:cNvGrpSpPr/>
            <p:nvPr/>
          </p:nvGrpSpPr>
          <p:grpSpPr>
            <a:xfrm>
              <a:off x="0" y="0"/>
              <a:ext cx="13360111" cy="5839117"/>
              <a:chOff x="0" y="0"/>
              <a:chExt cx="2639034" cy="1153406"/>
            </a:xfrm>
          </p:grpSpPr>
          <p:sp>
            <p:nvSpPr>
              <p:cNvPr id="10" name="Freeform 10"/>
              <p:cNvSpPr/>
              <p:nvPr/>
            </p:nvSpPr>
            <p:spPr>
              <a:xfrm>
                <a:off x="0" y="0"/>
                <a:ext cx="2639034" cy="1153406"/>
              </a:xfrm>
              <a:custGeom>
                <a:avLst/>
                <a:gdLst/>
                <a:ahLst/>
                <a:cxnLst/>
                <a:rect l="l" t="t" r="r" b="b"/>
                <a:pathLst>
                  <a:path w="2639034" h="1153406">
                    <a:moveTo>
                      <a:pt x="39405" y="0"/>
                    </a:moveTo>
                    <a:lnTo>
                      <a:pt x="2599630" y="0"/>
                    </a:lnTo>
                    <a:cubicBezTo>
                      <a:pt x="2610080" y="0"/>
                      <a:pt x="2620103" y="4152"/>
                      <a:pt x="2627493" y="11541"/>
                    </a:cubicBezTo>
                    <a:cubicBezTo>
                      <a:pt x="2634883" y="18931"/>
                      <a:pt x="2639034" y="28954"/>
                      <a:pt x="2639034" y="39405"/>
                    </a:cubicBezTo>
                    <a:lnTo>
                      <a:pt x="2639034" y="1114001"/>
                    </a:lnTo>
                    <a:cubicBezTo>
                      <a:pt x="2639034" y="1124452"/>
                      <a:pt x="2634883" y="1134475"/>
                      <a:pt x="2627493" y="1141865"/>
                    </a:cubicBezTo>
                    <a:cubicBezTo>
                      <a:pt x="2620103" y="1149254"/>
                      <a:pt x="2610080" y="1153406"/>
                      <a:pt x="2599630" y="1153406"/>
                    </a:cubicBezTo>
                    <a:lnTo>
                      <a:pt x="39405" y="1153406"/>
                    </a:lnTo>
                    <a:cubicBezTo>
                      <a:pt x="28954" y="1153406"/>
                      <a:pt x="18931" y="1149254"/>
                      <a:pt x="11541" y="1141865"/>
                    </a:cubicBezTo>
                    <a:cubicBezTo>
                      <a:pt x="4152" y="1134475"/>
                      <a:pt x="0" y="1124452"/>
                      <a:pt x="0" y="1114001"/>
                    </a:cubicBezTo>
                    <a:lnTo>
                      <a:pt x="0" y="39405"/>
                    </a:lnTo>
                    <a:cubicBezTo>
                      <a:pt x="0" y="28954"/>
                      <a:pt x="4152" y="18931"/>
                      <a:pt x="11541" y="11541"/>
                    </a:cubicBezTo>
                    <a:cubicBezTo>
                      <a:pt x="18931" y="4152"/>
                      <a:pt x="28954" y="0"/>
                      <a:pt x="39405" y="0"/>
                    </a:cubicBezTo>
                    <a:close/>
                  </a:path>
                </a:pathLst>
              </a:custGeom>
              <a:solidFill>
                <a:srgbClr val="FFDE59"/>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508792" y="435650"/>
              <a:ext cx="12342526" cy="5078313"/>
            </a:xfrm>
            <a:prstGeom prst="rect">
              <a:avLst/>
            </a:prstGeom>
          </p:spPr>
          <p:txBody>
            <a:bodyPr lIns="0" tIns="0" rIns="0" bIns="0" rtlCol="0" anchor="t">
              <a:spAutoFit/>
            </a:bodyPr>
            <a:lstStyle/>
            <a:p>
              <a:pPr algn="just">
                <a:lnSpc>
                  <a:spcPct val="120000"/>
                </a:lnSpc>
                <a:spcBef>
                  <a:spcPct val="0"/>
                </a:spcBef>
              </a:pPr>
              <a:r>
                <a:rPr lang="en-US" sz="2300" b="1">
                  <a:solidFill>
                    <a:srgbClr val="C00000"/>
                  </a:solidFill>
                  <a:latin typeface="Arial" pitchFamily="34" charset="0"/>
                </a:rPr>
                <a:t>Kĩ thuật ép tim</a:t>
              </a:r>
              <a:r>
                <a:rPr lang="en-US" sz="2300" b="1">
                  <a:solidFill>
                    <a:srgbClr val="000000"/>
                  </a:solidFill>
                  <a:latin typeface="Arial" pitchFamily="34" charset="0"/>
                </a:rPr>
                <a:t>: Hai bàn tay người cấp cứu chồng lên nhau, đặt ở </a:t>
              </a:r>
              <a:r>
                <a:rPr lang="en-US" sz="2300" b="1">
                  <a:solidFill>
                    <a:srgbClr val="C00000"/>
                  </a:solidFill>
                  <a:latin typeface="Arial" pitchFamily="34" charset="0"/>
                </a:rPr>
                <a:t>vị trí 1/2 phía dưới của xương ức</a:t>
              </a:r>
              <a:r>
                <a:rPr lang="en-US" sz="2300" b="1">
                  <a:solidFill>
                    <a:srgbClr val="000000"/>
                  </a:solidFill>
                  <a:latin typeface="Arial" pitchFamily="34" charset="0"/>
                </a:rPr>
                <a:t>, khuỷu tay để thẳng, vuông góc với ngực nạn nhân. Ấn mạnh cho lồng ngực lún xuống </a:t>
              </a:r>
              <a:r>
                <a:rPr lang="en-US" sz="2300" b="1">
                  <a:solidFill>
                    <a:srgbClr val="C00000"/>
                  </a:solidFill>
                  <a:latin typeface="Arial" pitchFamily="34" charset="0"/>
                </a:rPr>
                <a:t>3 – 5 cm</a:t>
              </a:r>
              <a:r>
                <a:rPr lang="en-US" sz="2300" b="1">
                  <a:solidFill>
                    <a:srgbClr val="000000"/>
                  </a:solidFill>
                  <a:latin typeface="Arial" pitchFamily="34" charset="0"/>
                </a:rPr>
                <a:t>, thực hiện với tốc độ </a:t>
              </a:r>
              <a:r>
                <a:rPr lang="en-US" sz="2300" b="1">
                  <a:solidFill>
                    <a:srgbClr val="C00000"/>
                  </a:solidFill>
                  <a:latin typeface="Arial" pitchFamily="34" charset="0"/>
                </a:rPr>
                <a:t>100 – 120 lần/phút</a:t>
              </a:r>
            </a:p>
          </p:txBody>
        </p:sp>
      </p:grpSp>
      <p:pic>
        <p:nvPicPr>
          <p:cNvPr id="13" name="Picture 13"/>
          <p:cNvPicPr>
            <a:picLocks noChangeAspect="1"/>
          </p:cNvPicPr>
          <p:nvPr/>
        </p:nvPicPr>
        <p:blipFill>
          <a:blip r:embed="rId6"/>
          <a:srcRect/>
          <a:stretch>
            <a:fillRect/>
          </a:stretch>
        </p:blipFill>
        <p:spPr>
          <a:xfrm>
            <a:off x="7363937" y="1404677"/>
            <a:ext cx="4146159" cy="5241073"/>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81258" y="4463769"/>
            <a:ext cx="2177445" cy="2181980"/>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414157" y="4463769"/>
            <a:ext cx="2154144" cy="2181980"/>
          </a:xfrm>
          <a:prstGeom prst="rect">
            <a:avLst/>
          </a:prstGeom>
        </p:spPr>
      </p:pic>
      <p:sp>
        <p:nvSpPr>
          <p:cNvPr id="16" name="TextBox 16"/>
          <p:cNvSpPr txBox="1"/>
          <p:nvPr/>
        </p:nvSpPr>
        <p:spPr>
          <a:xfrm>
            <a:off x="1539957" y="319558"/>
            <a:ext cx="5823980"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III. THỰC HÀNH HÔ HẤP NHÂN TẠO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622" y="177922"/>
            <a:ext cx="725465" cy="725654"/>
          </a:xfrm>
          <a:prstGeom prst="rect">
            <a:avLst/>
          </a:prstGeom>
        </p:spPr>
      </p:pic>
      <p:pic>
        <p:nvPicPr>
          <p:cNvPr id="7" name="Picture 7"/>
          <p:cNvPicPr>
            <a:picLocks noChangeAspect="1"/>
          </p:cNvPicPr>
          <p:nvPr/>
        </p:nvPicPr>
        <p:blipFill>
          <a:blip r:embed="rId5"/>
          <a:srcRect/>
          <a:stretch>
            <a:fillRect/>
          </a:stretch>
        </p:blipFill>
        <p:spPr>
          <a:xfrm>
            <a:off x="10429568" y="114290"/>
            <a:ext cx="1547287" cy="1290386"/>
          </a:xfrm>
          <a:prstGeom prst="rect">
            <a:avLst/>
          </a:prstGeom>
        </p:spPr>
      </p:pic>
      <p:grpSp>
        <p:nvGrpSpPr>
          <p:cNvPr id="8" name="Group 8"/>
          <p:cNvGrpSpPr/>
          <p:nvPr/>
        </p:nvGrpSpPr>
        <p:grpSpPr>
          <a:xfrm>
            <a:off x="685621" y="1404677"/>
            <a:ext cx="4656574" cy="4983309"/>
            <a:chOff x="0" y="0"/>
            <a:chExt cx="9315573" cy="9966617"/>
          </a:xfrm>
        </p:grpSpPr>
        <p:grpSp>
          <p:nvGrpSpPr>
            <p:cNvPr id="9" name="Group 9"/>
            <p:cNvGrpSpPr/>
            <p:nvPr/>
          </p:nvGrpSpPr>
          <p:grpSpPr>
            <a:xfrm>
              <a:off x="0" y="0"/>
              <a:ext cx="9315573" cy="9966617"/>
              <a:chOff x="0" y="0"/>
              <a:chExt cx="1840113" cy="1968714"/>
            </a:xfrm>
          </p:grpSpPr>
          <p:sp>
            <p:nvSpPr>
              <p:cNvPr id="10" name="Freeform 10"/>
              <p:cNvSpPr/>
              <p:nvPr/>
            </p:nvSpPr>
            <p:spPr>
              <a:xfrm>
                <a:off x="0" y="0"/>
                <a:ext cx="1840113" cy="1968715"/>
              </a:xfrm>
              <a:custGeom>
                <a:avLst/>
                <a:gdLst/>
                <a:ahLst/>
                <a:cxnLst/>
                <a:rect l="l" t="t" r="r" b="b"/>
                <a:pathLst>
                  <a:path w="1840113" h="1968715">
                    <a:moveTo>
                      <a:pt x="56513" y="0"/>
                    </a:moveTo>
                    <a:lnTo>
                      <a:pt x="1783600" y="0"/>
                    </a:lnTo>
                    <a:cubicBezTo>
                      <a:pt x="1798588" y="0"/>
                      <a:pt x="1812963" y="5954"/>
                      <a:pt x="1823561" y="16552"/>
                    </a:cubicBezTo>
                    <a:cubicBezTo>
                      <a:pt x="1834159" y="27150"/>
                      <a:pt x="1840113" y="41525"/>
                      <a:pt x="1840113" y="56513"/>
                    </a:cubicBezTo>
                    <a:lnTo>
                      <a:pt x="1840113" y="1912201"/>
                    </a:lnTo>
                    <a:cubicBezTo>
                      <a:pt x="1840113" y="1943413"/>
                      <a:pt x="1814812" y="1968715"/>
                      <a:pt x="1783600" y="1968715"/>
                    </a:cubicBezTo>
                    <a:lnTo>
                      <a:pt x="56513" y="1968715"/>
                    </a:lnTo>
                    <a:cubicBezTo>
                      <a:pt x="25302" y="1968715"/>
                      <a:pt x="0" y="1943413"/>
                      <a:pt x="0" y="1912201"/>
                    </a:cubicBezTo>
                    <a:lnTo>
                      <a:pt x="0" y="56513"/>
                    </a:lnTo>
                    <a:cubicBezTo>
                      <a:pt x="0" y="25302"/>
                      <a:pt x="25302" y="0"/>
                      <a:pt x="56513" y="0"/>
                    </a:cubicBezTo>
                    <a:close/>
                  </a:path>
                </a:pathLst>
              </a:custGeom>
              <a:solidFill>
                <a:srgbClr val="FFDE59"/>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354764" y="435650"/>
              <a:ext cx="8606044" cy="9232913"/>
            </a:xfrm>
            <a:prstGeom prst="rect">
              <a:avLst/>
            </a:prstGeom>
          </p:spPr>
          <p:txBody>
            <a:bodyPr lIns="0" tIns="0" rIns="0" bIns="0" rtlCol="0" anchor="t">
              <a:spAutoFit/>
            </a:bodyPr>
            <a:lstStyle/>
            <a:p>
              <a:pPr algn="just">
                <a:lnSpc>
                  <a:spcPts val="3266"/>
                </a:lnSpc>
              </a:pPr>
              <a:r>
                <a:rPr lang="en-US" sz="2300" b="1">
                  <a:solidFill>
                    <a:srgbClr val="C00000"/>
                  </a:solidFill>
                  <a:latin typeface="Arial" pitchFamily="34" charset="0"/>
                </a:rPr>
                <a:t>Kĩ thuật thổi ngạt</a:t>
              </a:r>
              <a:r>
                <a:rPr lang="en-US" sz="2300" b="1">
                  <a:solidFill>
                    <a:srgbClr val="000000"/>
                  </a:solidFill>
                  <a:latin typeface="Arial" pitchFamily="34" charset="0"/>
                </a:rPr>
                <a:t>:</a:t>
              </a:r>
            </a:p>
            <a:p>
              <a:pPr algn="just">
                <a:lnSpc>
                  <a:spcPct val="120000"/>
                </a:lnSpc>
              </a:pPr>
              <a:r>
                <a:rPr lang="en-US" sz="2300" b="1">
                  <a:solidFill>
                    <a:srgbClr val="000000"/>
                  </a:solidFill>
                  <a:latin typeface="Arial" pitchFamily="34" charset="0"/>
                </a:rPr>
                <a:t>. Một tay giữ trán, một tay nâng cằm nạn nhân cho đầu ngửa tối đa.</a:t>
              </a:r>
            </a:p>
            <a:p>
              <a:pPr algn="just">
                <a:lnSpc>
                  <a:spcPts val="3266"/>
                </a:lnSpc>
                <a:spcBef>
                  <a:spcPct val="0"/>
                </a:spcBef>
              </a:pPr>
              <a:r>
                <a:rPr lang="en-US" sz="2300" b="1">
                  <a:solidFill>
                    <a:srgbClr val="000000"/>
                  </a:solidFill>
                  <a:latin typeface="Arial" pitchFamily="34" charset="0"/>
                </a:rPr>
                <a:t>. Bóp mũi nạn nhân và đẩy hàm để miệng nạn nhân mở ra. Hít một hơi dài, áp khít miệng vào miệng nạn nhân, thổi mạnh đến khi thấy ngực phồng lên với tốc độ </a:t>
              </a:r>
              <a:r>
                <a:rPr lang="en-US" sz="2300" b="1">
                  <a:solidFill>
                    <a:srgbClr val="C00000"/>
                  </a:solidFill>
                  <a:latin typeface="Arial" pitchFamily="34" charset="0"/>
                </a:rPr>
                <a:t>15 – 18 lần/phút</a:t>
              </a:r>
            </a:p>
          </p:txBody>
        </p:sp>
      </p:grpSp>
      <p:pic>
        <p:nvPicPr>
          <p:cNvPr id="13" name="Picture 13"/>
          <p:cNvPicPr>
            <a:picLocks noChangeAspect="1"/>
          </p:cNvPicPr>
          <p:nvPr/>
        </p:nvPicPr>
        <p:blipFill>
          <a:blip r:embed="rId6"/>
          <a:srcRect/>
          <a:stretch>
            <a:fillRect/>
          </a:stretch>
        </p:blipFill>
        <p:spPr>
          <a:xfrm>
            <a:off x="5464739" y="1558545"/>
            <a:ext cx="6038464" cy="3143069"/>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141832" y="4854015"/>
            <a:ext cx="4684279" cy="1541955"/>
          </a:xfrm>
          <a:prstGeom prst="rect">
            <a:avLst/>
          </a:prstGeom>
        </p:spPr>
      </p:pic>
      <p:sp>
        <p:nvSpPr>
          <p:cNvPr id="15" name="TextBox 15"/>
          <p:cNvSpPr txBox="1"/>
          <p:nvPr/>
        </p:nvSpPr>
        <p:spPr>
          <a:xfrm>
            <a:off x="1539957" y="319558"/>
            <a:ext cx="5823980"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III. THỰC HÀNH HÔ HẤP NHÂN TẠO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622" y="177922"/>
            <a:ext cx="725465" cy="725654"/>
          </a:xfrm>
          <a:prstGeom prst="rect">
            <a:avLst/>
          </a:prstGeom>
        </p:spPr>
      </p:pic>
      <p:pic>
        <p:nvPicPr>
          <p:cNvPr id="7" name="Picture 7"/>
          <p:cNvPicPr>
            <a:picLocks noChangeAspect="1"/>
          </p:cNvPicPr>
          <p:nvPr/>
        </p:nvPicPr>
        <p:blipFill>
          <a:blip r:embed="rId5"/>
          <a:srcRect/>
          <a:stretch>
            <a:fillRect/>
          </a:stretch>
        </p:blipFill>
        <p:spPr>
          <a:xfrm>
            <a:off x="10429568" y="114290"/>
            <a:ext cx="1547287" cy="1290386"/>
          </a:xfrm>
          <a:prstGeom prst="rect">
            <a:avLst/>
          </a:prstGeom>
        </p:spPr>
      </p:pic>
      <p:grpSp>
        <p:nvGrpSpPr>
          <p:cNvPr id="8" name="Group 8"/>
          <p:cNvGrpSpPr/>
          <p:nvPr/>
        </p:nvGrpSpPr>
        <p:grpSpPr>
          <a:xfrm>
            <a:off x="685622" y="1400898"/>
            <a:ext cx="6026932" cy="4161597"/>
            <a:chOff x="0" y="0"/>
            <a:chExt cx="12057005" cy="8323193"/>
          </a:xfrm>
        </p:grpSpPr>
        <p:grpSp>
          <p:nvGrpSpPr>
            <p:cNvPr id="9" name="Group 9"/>
            <p:cNvGrpSpPr/>
            <p:nvPr/>
          </p:nvGrpSpPr>
          <p:grpSpPr>
            <a:xfrm>
              <a:off x="0" y="723831"/>
              <a:ext cx="12057005" cy="7599362"/>
              <a:chOff x="0" y="0"/>
              <a:chExt cx="2381631" cy="1501109"/>
            </a:xfrm>
          </p:grpSpPr>
          <p:sp>
            <p:nvSpPr>
              <p:cNvPr id="10" name="Freeform 10"/>
              <p:cNvSpPr/>
              <p:nvPr/>
            </p:nvSpPr>
            <p:spPr>
              <a:xfrm>
                <a:off x="0" y="0"/>
                <a:ext cx="2381631" cy="1501109"/>
              </a:xfrm>
              <a:custGeom>
                <a:avLst/>
                <a:gdLst/>
                <a:ahLst/>
                <a:cxnLst/>
                <a:rect l="l" t="t" r="r" b="b"/>
                <a:pathLst>
                  <a:path w="2381631" h="1501109">
                    <a:moveTo>
                      <a:pt x="43663" y="0"/>
                    </a:moveTo>
                    <a:lnTo>
                      <a:pt x="2337967" y="0"/>
                    </a:lnTo>
                    <a:cubicBezTo>
                      <a:pt x="2362082" y="0"/>
                      <a:pt x="2381631" y="19549"/>
                      <a:pt x="2381631" y="43663"/>
                    </a:cubicBezTo>
                    <a:lnTo>
                      <a:pt x="2381631" y="1457445"/>
                    </a:lnTo>
                    <a:cubicBezTo>
                      <a:pt x="2381631" y="1481560"/>
                      <a:pt x="2362082" y="1501109"/>
                      <a:pt x="2337967" y="1501109"/>
                    </a:cubicBezTo>
                    <a:lnTo>
                      <a:pt x="43663" y="1501109"/>
                    </a:lnTo>
                    <a:cubicBezTo>
                      <a:pt x="32083" y="1501109"/>
                      <a:pt x="20977" y="1496508"/>
                      <a:pt x="12789" y="1488320"/>
                    </a:cubicBezTo>
                    <a:cubicBezTo>
                      <a:pt x="4600" y="1480131"/>
                      <a:pt x="0" y="1469025"/>
                      <a:pt x="0" y="1457445"/>
                    </a:cubicBezTo>
                    <a:lnTo>
                      <a:pt x="0" y="43663"/>
                    </a:lnTo>
                    <a:cubicBezTo>
                      <a:pt x="0" y="32083"/>
                      <a:pt x="4600" y="20977"/>
                      <a:pt x="12789" y="12789"/>
                    </a:cubicBezTo>
                    <a:cubicBezTo>
                      <a:pt x="20977" y="4600"/>
                      <a:pt x="32083" y="0"/>
                      <a:pt x="43663" y="0"/>
                    </a:cubicBezTo>
                    <a:close/>
                  </a:path>
                </a:pathLst>
              </a:custGeom>
              <a:solidFill>
                <a:srgbClr val="B5DED9"/>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pic>
          <p:nvPicPr>
            <p:cNvPr id="12" name="Picture 12"/>
            <p:cNvPicPr>
              <a:picLocks noChangeAspect="1"/>
            </p:cNvPicPr>
            <p:nvPr/>
          </p:nvPicPr>
          <p:blipFill>
            <a:blip r:embed="rId6"/>
            <a:srcRect/>
            <a:stretch>
              <a:fillRect/>
            </a:stretch>
          </p:blipFill>
          <p:spPr>
            <a:xfrm>
              <a:off x="3270138" y="0"/>
              <a:ext cx="5516728" cy="2303234"/>
            </a:xfrm>
            <a:prstGeom prst="rect">
              <a:avLst/>
            </a:prstGeom>
          </p:spPr>
        </p:pic>
        <p:sp>
          <p:nvSpPr>
            <p:cNvPr id="13" name="TextBox 13"/>
            <p:cNvSpPr txBox="1"/>
            <p:nvPr/>
          </p:nvSpPr>
          <p:spPr>
            <a:xfrm>
              <a:off x="408066" y="2236560"/>
              <a:ext cx="11240872" cy="5924697"/>
            </a:xfrm>
            <a:prstGeom prst="rect">
              <a:avLst/>
            </a:prstGeom>
          </p:spPr>
          <p:txBody>
            <a:bodyPr lIns="0" tIns="0" rIns="0" bIns="0" rtlCol="0" anchor="t">
              <a:spAutoFit/>
            </a:bodyPr>
            <a:lstStyle/>
            <a:p>
              <a:pPr algn="just">
                <a:lnSpc>
                  <a:spcPct val="120000"/>
                </a:lnSpc>
                <a:spcBef>
                  <a:spcPct val="0"/>
                </a:spcBef>
              </a:pPr>
              <a:r>
                <a:rPr lang="en-US" sz="2300" b="1">
                  <a:solidFill>
                    <a:srgbClr val="C00000"/>
                  </a:solidFill>
                  <a:latin typeface="Arial" pitchFamily="34" charset="0"/>
                </a:rPr>
                <a:t>Bước 1</a:t>
              </a:r>
              <a:r>
                <a:rPr lang="en-US" sz="2300" b="1">
                  <a:solidFill>
                    <a:srgbClr val="000000"/>
                  </a:solidFill>
                  <a:latin typeface="Arial" pitchFamily="34" charset="0"/>
                </a:rPr>
                <a:t>: </a:t>
              </a:r>
              <a:r>
                <a:rPr lang="en-US" sz="2300" b="1" i="1">
                  <a:solidFill>
                    <a:srgbClr val="000000"/>
                  </a:solidFill>
                  <a:latin typeface="Arial" pitchFamily="34" charset="0"/>
                </a:rPr>
                <a:t>Đặt nạn nhân nằm ngửa trên nền phẳng, cứng; lau đờm rãi, lấy hết dị vật trong mũi, miệng; nới rộng quần áo.</a:t>
              </a:r>
            </a:p>
            <a:p>
              <a:pPr algn="just">
                <a:lnSpc>
                  <a:spcPct val="120000"/>
                </a:lnSpc>
                <a:spcBef>
                  <a:spcPct val="0"/>
                </a:spcBef>
              </a:pPr>
              <a:r>
                <a:rPr lang="en-US" sz="2300" b="1">
                  <a:solidFill>
                    <a:srgbClr val="C00000"/>
                  </a:solidFill>
                  <a:latin typeface="Arial" pitchFamily="34" charset="0"/>
                </a:rPr>
                <a:t>Bước 2</a:t>
              </a:r>
              <a:r>
                <a:rPr lang="en-US" sz="2300" b="1">
                  <a:solidFill>
                    <a:srgbClr val="000000"/>
                  </a:solidFill>
                  <a:latin typeface="Arial" pitchFamily="34" charset="0"/>
                </a:rPr>
                <a:t>: </a:t>
              </a:r>
              <a:r>
                <a:rPr lang="en-US" sz="2300" b="1" i="1">
                  <a:solidFill>
                    <a:srgbClr val="000000"/>
                  </a:solidFill>
                  <a:latin typeface="Arial" pitchFamily="34" charset="0"/>
                </a:rPr>
                <a:t>Tiến hành ép tim và thổi ngạt trong 2 phút theo chu kì 30 lần ép tim thì thổi ngạt 2 lần liên tiếp. Các thao tác cần liên tục, dứt khoát, nhịp nhàng.</a:t>
              </a:r>
            </a:p>
          </p:txBody>
        </p:sp>
      </p:grpSp>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85622" y="5742669"/>
            <a:ext cx="6026932" cy="429531"/>
          </a:xfrm>
          <a:prstGeom prst="rect">
            <a:avLst/>
          </a:prstGeom>
        </p:spPr>
      </p:pic>
      <p:grpSp>
        <p:nvGrpSpPr>
          <p:cNvPr id="15" name="Group 15"/>
          <p:cNvGrpSpPr/>
          <p:nvPr/>
        </p:nvGrpSpPr>
        <p:grpSpPr>
          <a:xfrm>
            <a:off x="6867967" y="1762847"/>
            <a:ext cx="5108887" cy="4637953"/>
            <a:chOff x="0" y="0"/>
            <a:chExt cx="10220435" cy="9610647"/>
          </a:xfrm>
        </p:grpSpPr>
        <p:grpSp>
          <p:nvGrpSpPr>
            <p:cNvPr id="16" name="Group 16"/>
            <p:cNvGrpSpPr/>
            <p:nvPr/>
          </p:nvGrpSpPr>
          <p:grpSpPr>
            <a:xfrm>
              <a:off x="0" y="0"/>
              <a:ext cx="10220435" cy="9610647"/>
              <a:chOff x="0" y="0"/>
              <a:chExt cx="2018851" cy="1898399"/>
            </a:xfrm>
          </p:grpSpPr>
          <p:sp>
            <p:nvSpPr>
              <p:cNvPr id="17" name="Freeform 17"/>
              <p:cNvSpPr/>
              <p:nvPr/>
            </p:nvSpPr>
            <p:spPr>
              <a:xfrm>
                <a:off x="0" y="0"/>
                <a:ext cx="2018851" cy="1898399"/>
              </a:xfrm>
              <a:custGeom>
                <a:avLst/>
                <a:gdLst/>
                <a:ahLst/>
                <a:cxnLst/>
                <a:rect l="l" t="t" r="r" b="b"/>
                <a:pathLst>
                  <a:path w="2018851" h="1898399">
                    <a:moveTo>
                      <a:pt x="51510" y="0"/>
                    </a:moveTo>
                    <a:lnTo>
                      <a:pt x="1967342" y="0"/>
                    </a:lnTo>
                    <a:cubicBezTo>
                      <a:pt x="1995790" y="0"/>
                      <a:pt x="2018851" y="23062"/>
                      <a:pt x="2018851" y="51510"/>
                    </a:cubicBezTo>
                    <a:lnTo>
                      <a:pt x="2018851" y="1846890"/>
                    </a:lnTo>
                    <a:cubicBezTo>
                      <a:pt x="2018851" y="1860551"/>
                      <a:pt x="2013425" y="1873653"/>
                      <a:pt x="2003765" y="1883313"/>
                    </a:cubicBezTo>
                    <a:cubicBezTo>
                      <a:pt x="1994105" y="1892973"/>
                      <a:pt x="1981003" y="1898399"/>
                      <a:pt x="1967342" y="1898399"/>
                    </a:cubicBezTo>
                    <a:lnTo>
                      <a:pt x="51510" y="1898399"/>
                    </a:lnTo>
                    <a:cubicBezTo>
                      <a:pt x="23062" y="1898399"/>
                      <a:pt x="0" y="1875338"/>
                      <a:pt x="0" y="1846890"/>
                    </a:cubicBezTo>
                    <a:lnTo>
                      <a:pt x="0" y="51510"/>
                    </a:lnTo>
                    <a:cubicBezTo>
                      <a:pt x="0" y="23062"/>
                      <a:pt x="23062" y="0"/>
                      <a:pt x="51510" y="0"/>
                    </a:cubicBezTo>
                    <a:close/>
                  </a:path>
                </a:pathLst>
              </a:custGeom>
              <a:solidFill>
                <a:srgbClr val="CFE3FC"/>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9" name="TextBox 19"/>
            <p:cNvSpPr txBox="1"/>
            <p:nvPr/>
          </p:nvSpPr>
          <p:spPr>
            <a:xfrm>
              <a:off x="457763" y="257665"/>
              <a:ext cx="9304909" cy="8801181"/>
            </a:xfrm>
            <a:prstGeom prst="rect">
              <a:avLst/>
            </a:prstGeom>
          </p:spPr>
          <p:txBody>
            <a:bodyPr lIns="0" tIns="0" rIns="0" bIns="0" rtlCol="0" anchor="t">
              <a:spAutoFit/>
            </a:bodyPr>
            <a:lstStyle/>
            <a:p>
              <a:pPr algn="just">
                <a:lnSpc>
                  <a:spcPct val="120000"/>
                </a:lnSpc>
                <a:spcBef>
                  <a:spcPct val="0"/>
                </a:spcBef>
              </a:pPr>
              <a:r>
                <a:rPr lang="en-US" sz="2300" b="1">
                  <a:solidFill>
                    <a:srgbClr val="C00000"/>
                  </a:solidFill>
                  <a:latin typeface="Arial" pitchFamily="34" charset="0"/>
                </a:rPr>
                <a:t>Bước 3</a:t>
              </a:r>
              <a:r>
                <a:rPr lang="en-US" sz="2300" b="1">
                  <a:solidFill>
                    <a:srgbClr val="000000"/>
                  </a:solidFill>
                  <a:latin typeface="Arial" pitchFamily="34" charset="0"/>
                </a:rPr>
                <a:t>: </a:t>
              </a:r>
              <a:r>
                <a:rPr lang="en-US" sz="2300" b="1" i="1">
                  <a:solidFill>
                    <a:srgbClr val="000000"/>
                  </a:solidFill>
                  <a:latin typeface="Arial" pitchFamily="34" charset="0"/>
                </a:rPr>
                <a:t>Đánh giá xem nạn nhân có thở lại được không bằng cách quan sát màu sắc môi, kiểm tra mạch tại cổ,... trong thời gian không quá 10 giây. Nếu chưa thấy dấu hiệu thở lại, tiếp tục thực hiện bước 2. Nếu nạn nhân có thể thở được, đặt nạn nhân nằm nghiêng, giữ ấm và đưa đến cơ sở y tế gần nhất.</a:t>
              </a:r>
            </a:p>
          </p:txBody>
        </p:sp>
      </p:grpSp>
      <p:pic>
        <p:nvPicPr>
          <p:cNvPr id="20" name="Picture 2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997974" y="1187782"/>
            <a:ext cx="1122237" cy="1260055"/>
          </a:xfrm>
          <a:prstGeom prst="rect">
            <a:avLst/>
          </a:prstGeom>
        </p:spPr>
      </p:pic>
      <p:pic>
        <p:nvPicPr>
          <p:cNvPr id="21" name="Picture 2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135520" y="5587895"/>
            <a:ext cx="707054" cy="949314"/>
          </a:xfrm>
          <a:prstGeom prst="rect">
            <a:avLst/>
          </a:prstGeom>
        </p:spPr>
      </p:pic>
      <p:sp>
        <p:nvSpPr>
          <p:cNvPr id="22" name="TextBox 22"/>
          <p:cNvSpPr txBox="1"/>
          <p:nvPr/>
        </p:nvSpPr>
        <p:spPr>
          <a:xfrm>
            <a:off x="1539957" y="319558"/>
            <a:ext cx="5823980"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III. THỰC HÀNH HÔ HẤP NHÂN TẠO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1</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96" y="361127"/>
            <a:ext cx="394383" cy="256587"/>
          </a:xfrm>
          <a:prstGeom prst="rect">
            <a:avLst/>
          </a:prstGeom>
        </p:spPr>
      </p:pic>
      <p:sp>
        <p:nvSpPr>
          <p:cNvPr id="11" name="!!o1c">
            <a:extLst>
              <a:ext uri="{FF2B5EF4-FFF2-40B4-BE49-F238E27FC236}">
                <a16:creationId xmlns:a16="http://schemas.microsoft.com/office/drawing/2014/main" id="{0221DB76-7F2C-42A3-A927-475C39E693E0}"/>
              </a:ext>
            </a:extLst>
          </p:cNvPr>
          <p:cNvSpPr/>
          <p:nvPr/>
        </p:nvSpPr>
        <p:spPr>
          <a:xfrm>
            <a:off x="3944250" y="5678672"/>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32" name="!!1c">
            <a:extLst>
              <a:ext uri="{FF2B5EF4-FFF2-40B4-BE49-F238E27FC236}">
                <a16:creationId xmlns:a16="http://schemas.microsoft.com/office/drawing/2014/main" id="{B63E422B-70F3-44E6-9626-6465118873E0}"/>
              </a:ext>
            </a:extLst>
          </p:cNvPr>
          <p:cNvSpPr txBox="1"/>
          <p:nvPr/>
        </p:nvSpPr>
        <p:spPr>
          <a:xfrm>
            <a:off x="4161353" y="5711411"/>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29" name="Rectangle: Rounded Corners 28">
            <a:extLst>
              <a:ext uri="{FF2B5EF4-FFF2-40B4-BE49-F238E27FC236}">
                <a16:creationId xmlns:a16="http://schemas.microsoft.com/office/drawing/2014/main" id="{79081DE3-25B1-4AC5-88E2-CA1A582D540E}"/>
              </a:ext>
            </a:extLst>
          </p:cNvPr>
          <p:cNvSpPr/>
          <p:nvPr/>
        </p:nvSpPr>
        <p:spPr>
          <a:xfrm>
            <a:off x="994795" y="1031186"/>
            <a:ext cx="10329412" cy="3164742"/>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Cơ</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quan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nào</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có</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chứa</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amidan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và</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V.A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có</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chứa</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các</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tế</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bào</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limpho</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a:t>
            </a: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012859" y="4497180"/>
            <a:ext cx="3848552" cy="880242"/>
            <a:chOff x="4037538" y="4547895"/>
            <a:chExt cx="3849554"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81780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4949756" y="4726520"/>
              <a:ext cx="2735321" cy="523220"/>
            </a:xfrm>
            <a:prstGeom prst="rect">
              <a:avLst/>
            </a:prstGeom>
            <a:noFill/>
          </p:spPr>
          <p:txBody>
            <a:bodyPr wrap="square">
              <a:spAutoFit/>
            </a:bodyPr>
            <a:lstStyle/>
            <a:p>
              <a:pPr algn="ctr" defTabSz="914126"/>
              <a:r>
                <a:rPr lang="en-US" sz="2699" dirty="0" err="1">
                  <a:solidFill>
                    <a:srgbClr val="EE4036"/>
                  </a:solidFill>
                  <a:latin typeface="Averta Std ExtraBold" panose="00000900000000000000" pitchFamily="50" charset="0"/>
                </a:rPr>
                <a:t>Đây</a:t>
              </a:r>
              <a:r>
                <a:rPr lang="en-US" sz="2699" dirty="0">
                  <a:solidFill>
                    <a:srgbClr val="EE4036"/>
                  </a:solidFill>
                  <a:latin typeface="Averta Std ExtraBold" panose="00000900000000000000" pitchFamily="50" charset="0"/>
                </a:rPr>
                <a:t> </a:t>
              </a:r>
              <a:r>
                <a:rPr lang="en-US" sz="2699" dirty="0" err="1">
                  <a:solidFill>
                    <a:srgbClr val="EE4036"/>
                  </a:solidFill>
                  <a:latin typeface="Averta Std ExtraBold" panose="00000900000000000000" pitchFamily="50" charset="0"/>
                </a:rPr>
                <a:t>là</a:t>
              </a:r>
              <a:r>
                <a:rPr lang="en-US" sz="2699" dirty="0">
                  <a:solidFill>
                    <a:srgbClr val="EE4036"/>
                  </a:solidFill>
                  <a:latin typeface="Averta Std ExtraBold" panose="00000900000000000000" pitchFamily="50" charset="0"/>
                </a:rPr>
                <a:t> </a:t>
              </a:r>
              <a:r>
                <a:rPr lang="en-US" sz="2699" dirty="0" err="1">
                  <a:solidFill>
                    <a:srgbClr val="EE4036"/>
                  </a:solidFill>
                  <a:latin typeface="Averta Std ExtraBold" panose="00000900000000000000" pitchFamily="50" charset="0"/>
                </a:rPr>
                <a:t>gì</a:t>
              </a:r>
              <a:r>
                <a:rPr lang="en-US" sz="2699" dirty="0">
                  <a:solidFill>
                    <a:srgbClr val="EE4036"/>
                  </a:solidFill>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pic>
        <p:nvPicPr>
          <p:cNvPr id="136" name="Picture 135">
            <a:extLst>
              <a:ext uri="{FF2B5EF4-FFF2-40B4-BE49-F238E27FC236}">
                <a16:creationId xmlns:a16="http://schemas.microsoft.com/office/drawing/2014/main" id="{E2A24C98-35A3-45FF-9431-2BE835010581}"/>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137" name="Picture 136">
            <a:extLst>
              <a:ext uri="{FF2B5EF4-FFF2-40B4-BE49-F238E27FC236}">
                <a16:creationId xmlns:a16="http://schemas.microsoft.com/office/drawing/2014/main" id="{6F0C86CA-0091-4117-BFEC-2073208776D8}"/>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138" name="Picture 137">
            <a:extLst>
              <a:ext uri="{FF2B5EF4-FFF2-40B4-BE49-F238E27FC236}">
                <a16:creationId xmlns:a16="http://schemas.microsoft.com/office/drawing/2014/main" id="{68C8D11E-0AFE-4F7B-B87C-5545F5E6C086}"/>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139" name="Picture 138">
            <a:extLst>
              <a:ext uri="{FF2B5EF4-FFF2-40B4-BE49-F238E27FC236}">
                <a16:creationId xmlns:a16="http://schemas.microsoft.com/office/drawing/2014/main" id="{0D814C9E-BF3B-4291-BE98-A970F732C6DC}"/>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140" name="Picture 139">
            <a:extLst>
              <a:ext uri="{FF2B5EF4-FFF2-40B4-BE49-F238E27FC236}">
                <a16:creationId xmlns:a16="http://schemas.microsoft.com/office/drawing/2014/main" id="{1045EAEC-7CAA-4B81-B22A-BBDE414E6E99}"/>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141" name="Picture 140">
            <a:extLst>
              <a:ext uri="{FF2B5EF4-FFF2-40B4-BE49-F238E27FC236}">
                <a16:creationId xmlns:a16="http://schemas.microsoft.com/office/drawing/2014/main" id="{E1EAAEDC-5B63-4ABF-950D-A3661A34B2A3}"/>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142" name="Picture 141">
            <a:extLst>
              <a:ext uri="{FF2B5EF4-FFF2-40B4-BE49-F238E27FC236}">
                <a16:creationId xmlns:a16="http://schemas.microsoft.com/office/drawing/2014/main" id="{396E1D2C-F1DE-4F25-81DA-6E6028E048F9}"/>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143" name="Picture 142">
            <a:extLst>
              <a:ext uri="{FF2B5EF4-FFF2-40B4-BE49-F238E27FC236}">
                <a16:creationId xmlns:a16="http://schemas.microsoft.com/office/drawing/2014/main" id="{C67324EB-D3F2-4F0B-B911-CDA7A8304F3D}"/>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144" name="Picture 143">
            <a:extLst>
              <a:ext uri="{FF2B5EF4-FFF2-40B4-BE49-F238E27FC236}">
                <a16:creationId xmlns:a16="http://schemas.microsoft.com/office/drawing/2014/main" id="{BDB067EA-AB66-4605-8786-F0BD17037F44}"/>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145" name="Picture 144">
            <a:extLst>
              <a:ext uri="{FF2B5EF4-FFF2-40B4-BE49-F238E27FC236}">
                <a16:creationId xmlns:a16="http://schemas.microsoft.com/office/drawing/2014/main" id="{D59F442C-9BB5-43D0-B284-8EFE7D9150AA}"/>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146" name="Picture 145">
            <a:extLst>
              <a:ext uri="{FF2B5EF4-FFF2-40B4-BE49-F238E27FC236}">
                <a16:creationId xmlns:a16="http://schemas.microsoft.com/office/drawing/2014/main" id="{7DB10253-8425-4F19-B995-DCA5C90F411A}"/>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147" name="Picture 146">
            <a:extLst>
              <a:ext uri="{FF2B5EF4-FFF2-40B4-BE49-F238E27FC236}">
                <a16:creationId xmlns:a16="http://schemas.microsoft.com/office/drawing/2014/main" id="{A9DFF7EA-3F47-420E-BAB4-B4D4EAC8CE20}"/>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148" name="Picture 147">
            <a:extLst>
              <a:ext uri="{FF2B5EF4-FFF2-40B4-BE49-F238E27FC236}">
                <a16:creationId xmlns:a16="http://schemas.microsoft.com/office/drawing/2014/main" id="{CB19D85A-DBE2-4D1C-81E5-7D5F799CB541}"/>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149" name="Picture 148">
            <a:extLst>
              <a:ext uri="{FF2B5EF4-FFF2-40B4-BE49-F238E27FC236}">
                <a16:creationId xmlns:a16="http://schemas.microsoft.com/office/drawing/2014/main" id="{1571BFB6-F40C-4995-A85E-E041985AA4EE}"/>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150" name="Picture 149">
            <a:extLst>
              <a:ext uri="{FF2B5EF4-FFF2-40B4-BE49-F238E27FC236}">
                <a16:creationId xmlns:a16="http://schemas.microsoft.com/office/drawing/2014/main" id="{4CE6C58B-82FB-4AC7-AD34-D55656BEEFAF}"/>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151" name="Picture 150">
            <a:extLst>
              <a:ext uri="{FF2B5EF4-FFF2-40B4-BE49-F238E27FC236}">
                <a16:creationId xmlns:a16="http://schemas.microsoft.com/office/drawing/2014/main" id="{669FFAF8-4030-42C1-8181-04368FB8726A}"/>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152" name="Picture 151">
            <a:extLst>
              <a:ext uri="{FF2B5EF4-FFF2-40B4-BE49-F238E27FC236}">
                <a16:creationId xmlns:a16="http://schemas.microsoft.com/office/drawing/2014/main" id="{91E80C74-3176-4BBC-BD54-D2910A4B7BAC}"/>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153" name="Picture 152">
            <a:extLst>
              <a:ext uri="{FF2B5EF4-FFF2-40B4-BE49-F238E27FC236}">
                <a16:creationId xmlns:a16="http://schemas.microsoft.com/office/drawing/2014/main" id="{BF80EC7E-5859-465E-8871-B259D7CF0038}"/>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154" name="Picture 153">
            <a:extLst>
              <a:ext uri="{FF2B5EF4-FFF2-40B4-BE49-F238E27FC236}">
                <a16:creationId xmlns:a16="http://schemas.microsoft.com/office/drawing/2014/main" id="{CFCC4645-75D6-4985-BB16-8B625A7F7030}"/>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155" name="Picture 154">
            <a:extLst>
              <a:ext uri="{FF2B5EF4-FFF2-40B4-BE49-F238E27FC236}">
                <a16:creationId xmlns:a16="http://schemas.microsoft.com/office/drawing/2014/main" id="{2A628FAA-7798-4AE3-9E71-65587129DF17}"/>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156" name="Picture 155">
            <a:extLst>
              <a:ext uri="{FF2B5EF4-FFF2-40B4-BE49-F238E27FC236}">
                <a16:creationId xmlns:a16="http://schemas.microsoft.com/office/drawing/2014/main" id="{9A00F9A9-3E3F-4628-9532-16A3E13760BC}"/>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157" name="Picture 156">
            <a:extLst>
              <a:ext uri="{FF2B5EF4-FFF2-40B4-BE49-F238E27FC236}">
                <a16:creationId xmlns:a16="http://schemas.microsoft.com/office/drawing/2014/main" id="{177AA96B-48C8-4C60-B922-9ABA2EE54110}"/>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158" name="Picture 157">
            <a:extLst>
              <a:ext uri="{FF2B5EF4-FFF2-40B4-BE49-F238E27FC236}">
                <a16:creationId xmlns:a16="http://schemas.microsoft.com/office/drawing/2014/main" id="{7D34D429-619F-4567-AE95-0002F7F728BE}"/>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159" name="Picture 158">
            <a:extLst>
              <a:ext uri="{FF2B5EF4-FFF2-40B4-BE49-F238E27FC236}">
                <a16:creationId xmlns:a16="http://schemas.microsoft.com/office/drawing/2014/main" id="{77044C68-7973-4EA4-AFFF-3066205CECAF}"/>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160" name="Picture 159">
            <a:extLst>
              <a:ext uri="{FF2B5EF4-FFF2-40B4-BE49-F238E27FC236}">
                <a16:creationId xmlns:a16="http://schemas.microsoft.com/office/drawing/2014/main" id="{B54F87DA-BE54-437B-85B3-5691899ADA41}"/>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161" name="Picture 160">
            <a:extLst>
              <a:ext uri="{FF2B5EF4-FFF2-40B4-BE49-F238E27FC236}">
                <a16:creationId xmlns:a16="http://schemas.microsoft.com/office/drawing/2014/main" id="{750F0249-3D57-4EA8-B6F3-CA5D1360BF14}"/>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162" name="Picture 161">
            <a:extLst>
              <a:ext uri="{FF2B5EF4-FFF2-40B4-BE49-F238E27FC236}">
                <a16:creationId xmlns:a16="http://schemas.microsoft.com/office/drawing/2014/main" id="{8845B16D-EB99-4335-B391-498FC4C4C7E4}"/>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163" name="Picture 162">
            <a:extLst>
              <a:ext uri="{FF2B5EF4-FFF2-40B4-BE49-F238E27FC236}">
                <a16:creationId xmlns:a16="http://schemas.microsoft.com/office/drawing/2014/main" id="{1C125569-1989-4359-9AB3-9A5179BE08F7}"/>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164" name="Picture 163">
            <a:extLst>
              <a:ext uri="{FF2B5EF4-FFF2-40B4-BE49-F238E27FC236}">
                <a16:creationId xmlns:a16="http://schemas.microsoft.com/office/drawing/2014/main" id="{292483AD-5130-449D-A62E-D13857C9C572}"/>
              </a:ext>
            </a:extLst>
          </p:cNvPr>
          <p:cNvPicPr>
            <a:picLocks noChangeAspect="1"/>
          </p:cNvPicPr>
          <p:nvPr/>
        </p:nvPicPr>
        <p:blipFill>
          <a:blip r:embed="rId11"/>
          <a:stretch>
            <a:fillRect/>
          </a:stretch>
        </p:blipFill>
        <p:spPr>
          <a:xfrm>
            <a:off x="3882001" y="-503957"/>
            <a:ext cx="359906" cy="218018"/>
          </a:xfrm>
          <a:prstGeom prst="rect">
            <a:avLst/>
          </a:prstGeom>
        </p:spPr>
      </p:pic>
      <p:sp>
        <p:nvSpPr>
          <p:cNvPr id="54" name="!!o1a">
            <a:extLst>
              <a:ext uri="{FF2B5EF4-FFF2-40B4-BE49-F238E27FC236}">
                <a16:creationId xmlns:a16="http://schemas.microsoft.com/office/drawing/2014/main" id="{55FE51F7-7B24-4A4A-8D9C-8AEE53BF7AB9}"/>
              </a:ext>
            </a:extLst>
          </p:cNvPr>
          <p:cNvSpPr/>
          <p:nvPr/>
        </p:nvSpPr>
        <p:spPr>
          <a:xfrm>
            <a:off x="4966136" y="5678672"/>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55" name="!!o1b">
            <a:extLst>
              <a:ext uri="{FF2B5EF4-FFF2-40B4-BE49-F238E27FC236}">
                <a16:creationId xmlns:a16="http://schemas.microsoft.com/office/drawing/2014/main" id="{F94139EE-3B91-45F5-9EAB-4B3DEDD4EAD1}"/>
              </a:ext>
            </a:extLst>
          </p:cNvPr>
          <p:cNvSpPr/>
          <p:nvPr/>
        </p:nvSpPr>
        <p:spPr>
          <a:xfrm>
            <a:off x="5974644" y="5678672"/>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57" name="!!1a">
            <a:extLst>
              <a:ext uri="{FF2B5EF4-FFF2-40B4-BE49-F238E27FC236}">
                <a16:creationId xmlns:a16="http://schemas.microsoft.com/office/drawing/2014/main" id="{79DC2306-18A4-4D25-89F9-322ED89913A6}"/>
              </a:ext>
            </a:extLst>
          </p:cNvPr>
          <p:cNvSpPr txBox="1"/>
          <p:nvPr/>
        </p:nvSpPr>
        <p:spPr>
          <a:xfrm>
            <a:off x="5183239" y="5711411"/>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ọ</a:t>
            </a:r>
          </a:p>
        </p:txBody>
      </p:sp>
      <p:sp>
        <p:nvSpPr>
          <p:cNvPr id="58" name="!!1b">
            <a:extLst>
              <a:ext uri="{FF2B5EF4-FFF2-40B4-BE49-F238E27FC236}">
                <a16:creationId xmlns:a16="http://schemas.microsoft.com/office/drawing/2014/main" id="{43A3519C-897D-4399-B468-322CC4AD5493}"/>
              </a:ext>
            </a:extLst>
          </p:cNvPr>
          <p:cNvSpPr txBox="1"/>
          <p:nvPr/>
        </p:nvSpPr>
        <p:spPr>
          <a:xfrm>
            <a:off x="6191747" y="5711411"/>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65" name="!!o1c">
            <a:extLst>
              <a:ext uri="{FF2B5EF4-FFF2-40B4-BE49-F238E27FC236}">
                <a16:creationId xmlns:a16="http://schemas.microsoft.com/office/drawing/2014/main" id="{0221DB76-7F2C-42A3-A927-475C39E693E0}"/>
              </a:ext>
            </a:extLst>
          </p:cNvPr>
          <p:cNvSpPr/>
          <p:nvPr/>
        </p:nvSpPr>
        <p:spPr>
          <a:xfrm>
            <a:off x="7000683" y="5692524"/>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66" name="!!1c">
            <a:extLst>
              <a:ext uri="{FF2B5EF4-FFF2-40B4-BE49-F238E27FC236}">
                <a16:creationId xmlns:a16="http://schemas.microsoft.com/office/drawing/2014/main" id="{B63E422B-70F3-44E6-9626-6465118873E0}"/>
              </a:ext>
            </a:extLst>
          </p:cNvPr>
          <p:cNvSpPr txBox="1"/>
          <p:nvPr/>
        </p:nvSpPr>
        <p:spPr>
          <a:xfrm>
            <a:off x="7217786" y="5711411"/>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Tree>
    <p:extLst>
      <p:ext uri="{BB962C8B-B14F-4D97-AF65-F5344CB8AC3E}">
        <p14:creationId xmlns:p14="http://schemas.microsoft.com/office/powerpoint/2010/main" val="1872121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137"/>
                                        </p:tgtEl>
                                        <p:attrNameLst>
                                          <p:attrName>ppt_x</p:attrName>
                                          <p:attrName>ppt_y</p:attrName>
                                        </p:attrNameLst>
                                      </p:cBhvr>
                                    </p:animMotion>
                                  </p:childTnLst>
                                </p:cTn>
                              </p:par>
                              <p:par>
                                <p:cTn id="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145"/>
                                        </p:tgtEl>
                                        <p:attrNameLst>
                                          <p:attrName>ppt_x</p:attrName>
                                          <p:attrName>ppt_y</p:attrName>
                                        </p:attrNameLst>
                                      </p:cBhvr>
                                    </p:animMotion>
                                  </p:childTnLst>
                                </p:cTn>
                              </p:par>
                              <p:par>
                                <p:cTn id="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138"/>
                                        </p:tgtEl>
                                        <p:attrNameLst>
                                          <p:attrName>ppt_x</p:attrName>
                                          <p:attrName>ppt_y</p:attrName>
                                        </p:attrNameLst>
                                      </p:cBhvr>
                                    </p:animMotion>
                                  </p:childTnLst>
                                </p:cTn>
                              </p:par>
                              <p:par>
                                <p:cTn id="11" presetID="0" presetClass="path" presetSubtype="0" repeatCount="1000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136"/>
                                        </p:tgtEl>
                                        <p:attrNameLst>
                                          <p:attrName>ppt_x</p:attrName>
                                          <p:attrName>ppt_y</p:attrName>
                                        </p:attrNameLst>
                                      </p:cBhvr>
                                    </p:animMotion>
                                  </p:childTnLst>
                                </p:cTn>
                              </p:par>
                              <p:par>
                                <p:cTn id="13" presetID="0" presetClass="path" presetSubtype="0" repeatCount="1000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139"/>
                                        </p:tgtEl>
                                        <p:attrNameLst>
                                          <p:attrName>ppt_x</p:attrName>
                                          <p:attrName>ppt_y</p:attrName>
                                        </p:attrNameLst>
                                      </p:cBhvr>
                                    </p:animMotion>
                                  </p:childTnLst>
                                </p:cTn>
                              </p:par>
                              <p:par>
                                <p:cTn id="15" presetID="0" presetClass="path" presetSubtype="0" repeatCount="1000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140"/>
                                        </p:tgtEl>
                                        <p:attrNameLst>
                                          <p:attrName>ppt_x</p:attrName>
                                          <p:attrName>ppt_y</p:attrName>
                                        </p:attrNameLst>
                                      </p:cBhvr>
                                      <p:rCtr x="-4792" y="65810"/>
                                    </p:animMotion>
                                  </p:childTnLst>
                                </p:cTn>
                              </p:par>
                              <p:par>
                                <p:cTn id="17" presetID="0" presetClass="path" presetSubtype="0" repeatCount="1000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144"/>
                                        </p:tgtEl>
                                        <p:attrNameLst>
                                          <p:attrName>ppt_x</p:attrName>
                                          <p:attrName>ppt_y</p:attrName>
                                        </p:attrNameLst>
                                      </p:cBhvr>
                                    </p:animMotion>
                                  </p:childTnLst>
                                </p:cTn>
                              </p:par>
                              <p:par>
                                <p:cTn id="19"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141"/>
                                        </p:tgtEl>
                                        <p:attrNameLst>
                                          <p:attrName>ppt_x</p:attrName>
                                          <p:attrName>ppt_y</p:attrName>
                                        </p:attrNameLst>
                                      </p:cBhvr>
                                    </p:animMotion>
                                  </p:childTnLst>
                                </p:cTn>
                              </p:par>
                              <p:par>
                                <p:cTn id="21" presetID="0" presetClass="path" presetSubtype="0" repeatCount="1000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142"/>
                                        </p:tgtEl>
                                        <p:attrNameLst>
                                          <p:attrName>ppt_x</p:attrName>
                                          <p:attrName>ppt_y</p:attrName>
                                        </p:attrNameLst>
                                      </p:cBhvr>
                                    </p:animMotion>
                                  </p:childTnLst>
                                </p:cTn>
                              </p:par>
                              <p:par>
                                <p:cTn id="23" presetID="0" presetClass="path" presetSubtype="0" repeatCount="1000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143"/>
                                        </p:tgtEl>
                                        <p:attrNameLst>
                                          <p:attrName>ppt_x</p:attrName>
                                          <p:attrName>ppt_y</p:attrName>
                                        </p:attrNameLst>
                                      </p:cBhvr>
                                    </p:animMotion>
                                  </p:childTnLst>
                                </p:cTn>
                              </p:par>
                              <p:par>
                                <p:cTn id="2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146"/>
                                        </p:tgtEl>
                                        <p:attrNameLst>
                                          <p:attrName>ppt_x</p:attrName>
                                          <p:attrName>ppt_y</p:attrName>
                                        </p:attrNameLst>
                                      </p:cBhvr>
                                    </p:animMotion>
                                  </p:childTnLst>
                                </p:cTn>
                              </p:par>
                              <p:par>
                                <p:cTn id="2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148"/>
                                        </p:tgtEl>
                                        <p:attrNameLst>
                                          <p:attrName>ppt_x</p:attrName>
                                          <p:attrName>ppt_y</p:attrName>
                                        </p:attrNameLst>
                                      </p:cBhvr>
                                    </p:animMotion>
                                  </p:childTnLst>
                                </p:cTn>
                              </p:par>
                              <p:par>
                                <p:cTn id="2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147"/>
                                        </p:tgtEl>
                                        <p:attrNameLst>
                                          <p:attrName>ppt_x</p:attrName>
                                          <p:attrName>ppt_y</p:attrName>
                                        </p:attrNameLst>
                                      </p:cBhvr>
                                    </p:animMotion>
                                  </p:childTnLst>
                                </p:cTn>
                              </p:par>
                              <p:par>
                                <p:cTn id="31" presetID="0" presetClass="path" presetSubtype="0" repeatCount="1000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149"/>
                                        </p:tgtEl>
                                        <p:attrNameLst>
                                          <p:attrName>ppt_x</p:attrName>
                                          <p:attrName>ppt_y</p:attrName>
                                        </p:attrNameLst>
                                      </p:cBhvr>
                                      <p:rCtr x="18750" y="58287"/>
                                    </p:animMotion>
                                  </p:childTnLst>
                                </p:cTn>
                              </p:par>
                              <p:par>
                                <p:cTn id="33"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150"/>
                                        </p:tgtEl>
                                        <p:attrNameLst>
                                          <p:attrName>ppt_x</p:attrName>
                                          <p:attrName>ppt_y</p:attrName>
                                        </p:attrNameLst>
                                      </p:cBhvr>
                                    </p:animMotion>
                                  </p:childTnLst>
                                </p:cTn>
                              </p:par>
                              <p:par>
                                <p:cTn id="35"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151"/>
                                        </p:tgtEl>
                                        <p:attrNameLst>
                                          <p:attrName>ppt_x</p:attrName>
                                          <p:attrName>ppt_y</p:attrName>
                                        </p:attrNameLst>
                                      </p:cBhvr>
                                    </p:animMotion>
                                  </p:childTnLst>
                                </p:cTn>
                              </p:par>
                              <p:par>
                                <p:cTn id="37"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152"/>
                                        </p:tgtEl>
                                        <p:attrNameLst>
                                          <p:attrName>ppt_x</p:attrName>
                                          <p:attrName>ppt_y</p:attrName>
                                        </p:attrNameLst>
                                      </p:cBhvr>
                                    </p:animMotion>
                                  </p:childTnLst>
                                </p:cTn>
                              </p:par>
                              <p:par>
                                <p:cTn id="39"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154"/>
                                        </p:tgtEl>
                                        <p:attrNameLst>
                                          <p:attrName>ppt_x</p:attrName>
                                          <p:attrName>ppt_y</p:attrName>
                                        </p:attrNameLst>
                                      </p:cBhvr>
                                    </p:animMotion>
                                  </p:childTnLst>
                                </p:cTn>
                              </p:par>
                              <p:par>
                                <p:cTn id="4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153"/>
                                        </p:tgtEl>
                                        <p:attrNameLst>
                                          <p:attrName>ppt_x</p:attrName>
                                          <p:attrName>ppt_y</p:attrName>
                                        </p:attrNameLst>
                                      </p:cBhvr>
                                    </p:animMotion>
                                  </p:childTnLst>
                                </p:cTn>
                              </p:par>
                              <p:par>
                                <p:cTn id="43"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155"/>
                                        </p:tgtEl>
                                        <p:attrNameLst>
                                          <p:attrName>ppt_x</p:attrName>
                                          <p:attrName>ppt_y</p:attrName>
                                        </p:attrNameLst>
                                      </p:cBhvr>
                                    </p:animMotion>
                                  </p:childTnLst>
                                </p:cTn>
                              </p:par>
                              <p:par>
                                <p:cTn id="45"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156"/>
                                        </p:tgtEl>
                                        <p:attrNameLst>
                                          <p:attrName>ppt_x</p:attrName>
                                          <p:attrName>ppt_y</p:attrName>
                                        </p:attrNameLst>
                                      </p:cBhvr>
                                    </p:animMotion>
                                  </p:childTnLst>
                                </p:cTn>
                              </p:par>
                              <p:par>
                                <p:cTn id="47"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157"/>
                                        </p:tgtEl>
                                        <p:attrNameLst>
                                          <p:attrName>ppt_x</p:attrName>
                                          <p:attrName>ppt_y</p:attrName>
                                        </p:attrNameLst>
                                      </p:cBhvr>
                                    </p:animMotion>
                                  </p:childTnLst>
                                </p:cTn>
                              </p:par>
                              <p:par>
                                <p:cTn id="4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158"/>
                                        </p:tgtEl>
                                        <p:attrNameLst>
                                          <p:attrName>ppt_x</p:attrName>
                                          <p:attrName>ppt_y</p:attrName>
                                        </p:attrNameLst>
                                      </p:cBhvr>
                                    </p:animMotion>
                                  </p:childTnLst>
                                </p:cTn>
                              </p:par>
                              <p:par>
                                <p:cTn id="51"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159"/>
                                        </p:tgtEl>
                                        <p:attrNameLst>
                                          <p:attrName>ppt_x</p:attrName>
                                          <p:attrName>ppt_y</p:attrName>
                                        </p:attrNameLst>
                                      </p:cBhvr>
                                    </p:animMotion>
                                  </p:childTnLst>
                                </p:cTn>
                              </p:par>
                              <p:par>
                                <p:cTn id="53"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160"/>
                                        </p:tgtEl>
                                        <p:attrNameLst>
                                          <p:attrName>ppt_x</p:attrName>
                                          <p:attrName>ppt_y</p:attrName>
                                        </p:attrNameLst>
                                      </p:cBhvr>
                                    </p:animMotion>
                                  </p:childTnLst>
                                </p:cTn>
                              </p:par>
                              <p:par>
                                <p:cTn id="55"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162"/>
                                        </p:tgtEl>
                                        <p:attrNameLst>
                                          <p:attrName>ppt_x</p:attrName>
                                          <p:attrName>ppt_y</p:attrName>
                                        </p:attrNameLst>
                                      </p:cBhvr>
                                    </p:animMotion>
                                  </p:childTnLst>
                                </p:cTn>
                              </p:par>
                              <p:par>
                                <p:cTn id="57"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161"/>
                                        </p:tgtEl>
                                        <p:attrNameLst>
                                          <p:attrName>ppt_x</p:attrName>
                                          <p:attrName>ppt_y</p:attrName>
                                        </p:attrNameLst>
                                      </p:cBhvr>
                                    </p:animMotion>
                                  </p:childTnLst>
                                </p:cTn>
                              </p:par>
                              <p:par>
                                <p:cTn id="5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163"/>
                                        </p:tgtEl>
                                        <p:attrNameLst>
                                          <p:attrName>ppt_x</p:attrName>
                                          <p:attrName>ppt_y</p:attrName>
                                        </p:attrNameLst>
                                      </p:cBhvr>
                                    </p:animMotion>
                                  </p:childTnLst>
                                </p:cTn>
                              </p:par>
                              <p:par>
                                <p:cTn id="6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16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11"/>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32"/>
                                        </p:tgtEl>
                                        <p:attrNameLst>
                                          <p:attrName>style.visibility</p:attrName>
                                        </p:attrNameLst>
                                      </p:cBhvr>
                                      <p:to>
                                        <p:strVal val="visible"/>
                                      </p:to>
                                    </p:set>
                                    <p:anim calcmode="lin" valueType="num">
                                      <p:cBhvr>
                                        <p:cTn id="68" dur="500" fill="hold"/>
                                        <p:tgtEl>
                                          <p:spTgt spid="32"/>
                                        </p:tgtEl>
                                        <p:attrNameLst>
                                          <p:attrName>ppt_w</p:attrName>
                                        </p:attrNameLst>
                                      </p:cBhvr>
                                      <p:tavLst>
                                        <p:tav tm="0">
                                          <p:val>
                                            <p:fltVal val="0"/>
                                          </p:val>
                                        </p:tav>
                                        <p:tav tm="100000">
                                          <p:val>
                                            <p:strVal val="#ppt_w"/>
                                          </p:val>
                                        </p:tav>
                                      </p:tavLst>
                                    </p:anim>
                                    <p:anim calcmode="lin" valueType="num">
                                      <p:cBhvr>
                                        <p:cTn id="69" dur="500" fill="hold"/>
                                        <p:tgtEl>
                                          <p:spTgt spid="32"/>
                                        </p:tgtEl>
                                        <p:attrNameLst>
                                          <p:attrName>ppt_h</p:attrName>
                                        </p:attrNameLst>
                                      </p:cBhvr>
                                      <p:tavLst>
                                        <p:tav tm="0">
                                          <p:val>
                                            <p:fltVal val="0"/>
                                          </p:val>
                                        </p:tav>
                                        <p:tav tm="100000">
                                          <p:val>
                                            <p:strVal val="#ppt_h"/>
                                          </p:val>
                                        </p:tav>
                                      </p:tavLst>
                                    </p:anim>
                                    <p:animEffect transition="in" filter="fade">
                                      <p:cBhvr>
                                        <p:cTn id="70" dur="500"/>
                                        <p:tgtEl>
                                          <p:spTgt spid="32"/>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32"/>
                                        </p:tgtEl>
                                      </p:cBhvr>
                                    </p:animEffect>
                                    <p:animScale>
                                      <p:cBhvr>
                                        <p:cTn id="73" dur="250" autoRev="1" fill="hold"/>
                                        <p:tgtEl>
                                          <p:spTgt spid="32"/>
                                        </p:tgtEl>
                                      </p:cBhvr>
                                      <p:by x="105000" y="105000"/>
                                    </p:animScale>
                                  </p:childTnLst>
                                </p:cTn>
                              </p:par>
                            </p:childTnLst>
                          </p:cTn>
                        </p:par>
                      </p:childTnLst>
                    </p:cTn>
                  </p:par>
                </p:childTnLst>
              </p:cTn>
              <p:nextCondLst>
                <p:cond evt="onClick" delay="0">
                  <p:tgtEl>
                    <p:spTgt spid="11"/>
                  </p:tgtEl>
                </p:cond>
              </p:nextCondLst>
            </p:seq>
            <p:seq concurrent="1" nextAc="seek">
              <p:cTn id="74" restart="whenNotActive" fill="hold" evtFilter="cancelBubble" nodeType="interactiveSeq">
                <p:stCondLst>
                  <p:cond evt="onClick" delay="0">
                    <p:tgtEl>
                      <p:spTgt spid="54"/>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57"/>
                                        </p:tgtEl>
                                        <p:attrNameLst>
                                          <p:attrName>style.visibility</p:attrName>
                                        </p:attrNameLst>
                                      </p:cBhvr>
                                      <p:to>
                                        <p:strVal val="visible"/>
                                      </p:to>
                                    </p:set>
                                    <p:anim calcmode="lin" valueType="num">
                                      <p:cBhvr>
                                        <p:cTn id="79" dur="500" fill="hold"/>
                                        <p:tgtEl>
                                          <p:spTgt spid="57"/>
                                        </p:tgtEl>
                                        <p:attrNameLst>
                                          <p:attrName>ppt_w</p:attrName>
                                        </p:attrNameLst>
                                      </p:cBhvr>
                                      <p:tavLst>
                                        <p:tav tm="0">
                                          <p:val>
                                            <p:fltVal val="0"/>
                                          </p:val>
                                        </p:tav>
                                        <p:tav tm="100000">
                                          <p:val>
                                            <p:strVal val="#ppt_w"/>
                                          </p:val>
                                        </p:tav>
                                      </p:tavLst>
                                    </p:anim>
                                    <p:anim calcmode="lin" valueType="num">
                                      <p:cBhvr>
                                        <p:cTn id="80" dur="500" fill="hold"/>
                                        <p:tgtEl>
                                          <p:spTgt spid="57"/>
                                        </p:tgtEl>
                                        <p:attrNameLst>
                                          <p:attrName>ppt_h</p:attrName>
                                        </p:attrNameLst>
                                      </p:cBhvr>
                                      <p:tavLst>
                                        <p:tav tm="0">
                                          <p:val>
                                            <p:fltVal val="0"/>
                                          </p:val>
                                        </p:tav>
                                        <p:tav tm="100000">
                                          <p:val>
                                            <p:strVal val="#ppt_h"/>
                                          </p:val>
                                        </p:tav>
                                      </p:tavLst>
                                    </p:anim>
                                    <p:animEffect transition="in" filter="fade">
                                      <p:cBhvr>
                                        <p:cTn id="81" dur="500"/>
                                        <p:tgtEl>
                                          <p:spTgt spid="57"/>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57"/>
                                        </p:tgtEl>
                                      </p:cBhvr>
                                    </p:animEffect>
                                    <p:animScale>
                                      <p:cBhvr>
                                        <p:cTn id="84" dur="250" autoRev="1" fill="hold"/>
                                        <p:tgtEl>
                                          <p:spTgt spid="57"/>
                                        </p:tgtEl>
                                      </p:cBhvr>
                                      <p:by x="105000" y="105000"/>
                                    </p:animScale>
                                  </p:childTnLst>
                                </p:cTn>
                              </p:par>
                            </p:childTnLst>
                          </p:cTn>
                        </p:par>
                      </p:childTnLst>
                    </p:cTn>
                  </p:par>
                </p:childTnLst>
              </p:cTn>
              <p:nextCondLst>
                <p:cond evt="onClick" delay="0">
                  <p:tgtEl>
                    <p:spTgt spid="54"/>
                  </p:tgtEl>
                </p:cond>
              </p:nextCondLst>
            </p:seq>
            <p:seq concurrent="1" nextAc="seek">
              <p:cTn id="85" restart="whenNotActive" fill="hold" evtFilter="cancelBubble" nodeType="interactiveSeq">
                <p:stCondLst>
                  <p:cond evt="onClick" delay="0">
                    <p:tgtEl>
                      <p:spTgt spid="55"/>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58"/>
                                        </p:tgtEl>
                                        <p:attrNameLst>
                                          <p:attrName>style.visibility</p:attrName>
                                        </p:attrNameLst>
                                      </p:cBhvr>
                                      <p:to>
                                        <p:strVal val="visible"/>
                                      </p:to>
                                    </p:set>
                                    <p:anim calcmode="lin" valueType="num">
                                      <p:cBhvr>
                                        <p:cTn id="90" dur="500" fill="hold"/>
                                        <p:tgtEl>
                                          <p:spTgt spid="58"/>
                                        </p:tgtEl>
                                        <p:attrNameLst>
                                          <p:attrName>ppt_w</p:attrName>
                                        </p:attrNameLst>
                                      </p:cBhvr>
                                      <p:tavLst>
                                        <p:tav tm="0">
                                          <p:val>
                                            <p:fltVal val="0"/>
                                          </p:val>
                                        </p:tav>
                                        <p:tav tm="100000">
                                          <p:val>
                                            <p:strVal val="#ppt_w"/>
                                          </p:val>
                                        </p:tav>
                                      </p:tavLst>
                                    </p:anim>
                                    <p:anim calcmode="lin" valueType="num">
                                      <p:cBhvr>
                                        <p:cTn id="91" dur="500" fill="hold"/>
                                        <p:tgtEl>
                                          <p:spTgt spid="58"/>
                                        </p:tgtEl>
                                        <p:attrNameLst>
                                          <p:attrName>ppt_h</p:attrName>
                                        </p:attrNameLst>
                                      </p:cBhvr>
                                      <p:tavLst>
                                        <p:tav tm="0">
                                          <p:val>
                                            <p:fltVal val="0"/>
                                          </p:val>
                                        </p:tav>
                                        <p:tav tm="100000">
                                          <p:val>
                                            <p:strVal val="#ppt_h"/>
                                          </p:val>
                                        </p:tav>
                                      </p:tavLst>
                                    </p:anim>
                                    <p:animEffect transition="in" filter="fade">
                                      <p:cBhvr>
                                        <p:cTn id="92" dur="500"/>
                                        <p:tgtEl>
                                          <p:spTgt spid="58"/>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58"/>
                                        </p:tgtEl>
                                      </p:cBhvr>
                                    </p:animEffect>
                                    <p:animScale>
                                      <p:cBhvr>
                                        <p:cTn id="95" dur="250" autoRev="1" fill="hold"/>
                                        <p:tgtEl>
                                          <p:spTgt spid="58"/>
                                        </p:tgtEl>
                                      </p:cBhvr>
                                      <p:by x="105000" y="105000"/>
                                    </p:animScale>
                                  </p:childTnLst>
                                </p:cTn>
                              </p:par>
                            </p:childTnLst>
                          </p:cTn>
                        </p:par>
                      </p:childTnLst>
                    </p:cTn>
                  </p:par>
                </p:childTnLst>
              </p:cTn>
              <p:nextCondLst>
                <p:cond evt="onClick" delay="0">
                  <p:tgtEl>
                    <p:spTgt spid="55"/>
                  </p:tgtEl>
                </p:cond>
              </p:nextCondLst>
            </p:seq>
            <p:seq concurrent="1" nextAc="seek">
              <p:cTn id="96" restart="whenNotActive" fill="hold" evtFilter="cancelBubble" nodeType="interactiveSeq">
                <p:stCondLst>
                  <p:cond evt="onClick" delay="0">
                    <p:tgtEl>
                      <p:spTgt spid="65"/>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66"/>
                                        </p:tgtEl>
                                        <p:attrNameLst>
                                          <p:attrName>style.visibility</p:attrName>
                                        </p:attrNameLst>
                                      </p:cBhvr>
                                      <p:to>
                                        <p:strVal val="visible"/>
                                      </p:to>
                                    </p:set>
                                    <p:anim calcmode="lin" valueType="num">
                                      <p:cBhvr>
                                        <p:cTn id="101" dur="500" fill="hold"/>
                                        <p:tgtEl>
                                          <p:spTgt spid="66"/>
                                        </p:tgtEl>
                                        <p:attrNameLst>
                                          <p:attrName>ppt_w</p:attrName>
                                        </p:attrNameLst>
                                      </p:cBhvr>
                                      <p:tavLst>
                                        <p:tav tm="0">
                                          <p:val>
                                            <p:fltVal val="0"/>
                                          </p:val>
                                        </p:tav>
                                        <p:tav tm="100000">
                                          <p:val>
                                            <p:strVal val="#ppt_w"/>
                                          </p:val>
                                        </p:tav>
                                      </p:tavLst>
                                    </p:anim>
                                    <p:anim calcmode="lin" valueType="num">
                                      <p:cBhvr>
                                        <p:cTn id="102" dur="500" fill="hold"/>
                                        <p:tgtEl>
                                          <p:spTgt spid="66"/>
                                        </p:tgtEl>
                                        <p:attrNameLst>
                                          <p:attrName>ppt_h</p:attrName>
                                        </p:attrNameLst>
                                      </p:cBhvr>
                                      <p:tavLst>
                                        <p:tav tm="0">
                                          <p:val>
                                            <p:fltVal val="0"/>
                                          </p:val>
                                        </p:tav>
                                        <p:tav tm="100000">
                                          <p:val>
                                            <p:strVal val="#ppt_h"/>
                                          </p:val>
                                        </p:tav>
                                      </p:tavLst>
                                    </p:anim>
                                    <p:animEffect transition="in" filter="fade">
                                      <p:cBhvr>
                                        <p:cTn id="103" dur="500"/>
                                        <p:tgtEl>
                                          <p:spTgt spid="66"/>
                                        </p:tgtEl>
                                      </p:cBhvr>
                                    </p:animEffect>
                                  </p:childTnLst>
                                  <p:subTnLst>
                                    <p:audio>
                                      <p:cMediaNode>
                                        <p:cTn display="0" masterRel="sameClick">
                                          <p:stCondLst>
                                            <p:cond evt="begin" delay="0">
                                              <p:tn val="99"/>
                                            </p:cond>
                                          </p:stCondLst>
                                          <p:endCondLst>
                                            <p:cond evt="onStopAudio" delay="0">
                                              <p:tgtEl>
                                                <p:sldTgt/>
                                              </p:tgtEl>
                                            </p:cond>
                                          </p:endCondLst>
                                        </p:cTn>
                                        <p:tgtEl>
                                          <p:sndTgt r:embed="rId3"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66"/>
                                        </p:tgtEl>
                                      </p:cBhvr>
                                    </p:animEffect>
                                    <p:animScale>
                                      <p:cBhvr>
                                        <p:cTn id="106" dur="250" autoRev="1" fill="hold"/>
                                        <p:tgtEl>
                                          <p:spTgt spid="66"/>
                                        </p:tgtEl>
                                      </p:cBhvr>
                                      <p:by x="105000" y="105000"/>
                                    </p:animScale>
                                  </p:childTnLst>
                                </p:cTn>
                              </p:par>
                            </p:childTnLst>
                          </p:cTn>
                        </p:par>
                      </p:childTnLst>
                    </p:cTn>
                  </p:par>
                </p:childTnLst>
              </p:cTn>
              <p:nextCondLst>
                <p:cond evt="onClick" delay="0">
                  <p:tgtEl>
                    <p:spTgt spid="65"/>
                  </p:tgtEl>
                </p:cond>
              </p:nextCondLst>
            </p:seq>
          </p:childTnLst>
        </p:cTn>
      </p:par>
    </p:tnLst>
    <p:bldLst>
      <p:bldP spid="32" grpId="0"/>
      <p:bldP spid="32" grpId="1"/>
      <p:bldP spid="57" grpId="0"/>
      <p:bldP spid="57" grpId="1"/>
      <p:bldP spid="58" grpId="0"/>
      <p:bldP spid="58" grpId="1"/>
      <p:bldP spid="66" grpId="0"/>
      <p:bldP spid="66"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622" y="177922"/>
            <a:ext cx="725465" cy="725654"/>
          </a:xfrm>
          <a:prstGeom prst="rect">
            <a:avLst/>
          </a:prstGeom>
        </p:spPr>
      </p:pic>
      <p:pic>
        <p:nvPicPr>
          <p:cNvPr id="7" name="Picture 7"/>
          <p:cNvPicPr>
            <a:picLocks noChangeAspect="1"/>
          </p:cNvPicPr>
          <p:nvPr/>
        </p:nvPicPr>
        <p:blipFill>
          <a:blip r:embed="rId5"/>
          <a:srcRect/>
          <a:stretch>
            <a:fillRect/>
          </a:stretch>
        </p:blipFill>
        <p:spPr>
          <a:xfrm>
            <a:off x="10429568" y="114290"/>
            <a:ext cx="1547287" cy="1290386"/>
          </a:xfrm>
          <a:prstGeom prst="rect">
            <a:avLst/>
          </a:prstGeom>
        </p:spPr>
      </p:pic>
      <p:grpSp>
        <p:nvGrpSpPr>
          <p:cNvPr id="8" name="Group 8"/>
          <p:cNvGrpSpPr/>
          <p:nvPr/>
        </p:nvGrpSpPr>
        <p:grpSpPr>
          <a:xfrm>
            <a:off x="685622" y="1727468"/>
            <a:ext cx="10817582" cy="4805048"/>
            <a:chOff x="0" y="0"/>
            <a:chExt cx="4274726" cy="1898290"/>
          </a:xfrm>
        </p:grpSpPr>
        <p:sp>
          <p:nvSpPr>
            <p:cNvPr id="9" name="Freeform 9"/>
            <p:cNvSpPr/>
            <p:nvPr/>
          </p:nvSpPr>
          <p:spPr>
            <a:xfrm>
              <a:off x="0" y="0"/>
              <a:ext cx="4274726" cy="1898291"/>
            </a:xfrm>
            <a:custGeom>
              <a:avLst/>
              <a:gdLst/>
              <a:ahLst/>
              <a:cxnLst/>
              <a:rect l="l" t="t" r="r" b="b"/>
              <a:pathLst>
                <a:path w="4274726" h="1898291">
                  <a:moveTo>
                    <a:pt x="24327" y="0"/>
                  </a:moveTo>
                  <a:lnTo>
                    <a:pt x="4250399" y="0"/>
                  </a:lnTo>
                  <a:cubicBezTo>
                    <a:pt x="4263834" y="0"/>
                    <a:pt x="4274726" y="10891"/>
                    <a:pt x="4274726" y="24327"/>
                  </a:cubicBezTo>
                  <a:lnTo>
                    <a:pt x="4274726" y="1873964"/>
                  </a:lnTo>
                  <a:cubicBezTo>
                    <a:pt x="4274726" y="1880416"/>
                    <a:pt x="4272163" y="1886603"/>
                    <a:pt x="4267601" y="1891165"/>
                  </a:cubicBezTo>
                  <a:cubicBezTo>
                    <a:pt x="4263039" y="1895728"/>
                    <a:pt x="4256851" y="1898291"/>
                    <a:pt x="4250399" y="1898291"/>
                  </a:cubicBezTo>
                  <a:lnTo>
                    <a:pt x="24327" y="1898291"/>
                  </a:lnTo>
                  <a:cubicBezTo>
                    <a:pt x="10891" y="1898291"/>
                    <a:pt x="0" y="1887399"/>
                    <a:pt x="0" y="1873964"/>
                  </a:cubicBezTo>
                  <a:lnTo>
                    <a:pt x="0" y="24327"/>
                  </a:lnTo>
                  <a:cubicBezTo>
                    <a:pt x="0" y="10891"/>
                    <a:pt x="10891" y="0"/>
                    <a:pt x="24327" y="0"/>
                  </a:cubicBezTo>
                  <a:close/>
                </a:path>
              </a:pathLst>
            </a:custGeom>
            <a:solidFill>
              <a:srgbClr val="9BC9FF"/>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1" name="Picture 11"/>
          <p:cNvPicPr>
            <a:picLocks noChangeAspect="1"/>
          </p:cNvPicPr>
          <p:nvPr/>
        </p:nvPicPr>
        <p:blipFill>
          <a:blip r:embed="rId6"/>
          <a:srcRect/>
          <a:stretch>
            <a:fillRect/>
          </a:stretch>
        </p:blipFill>
        <p:spPr>
          <a:xfrm>
            <a:off x="685621" y="1727468"/>
            <a:ext cx="4234273" cy="4840430"/>
          </a:xfrm>
          <a:prstGeom prst="rect">
            <a:avLst/>
          </a:prstGeom>
        </p:spPr>
      </p:pic>
      <p:sp>
        <p:nvSpPr>
          <p:cNvPr id="12" name="TextBox 12"/>
          <p:cNvSpPr txBox="1"/>
          <p:nvPr/>
        </p:nvSpPr>
        <p:spPr>
          <a:xfrm>
            <a:off x="1539957" y="319558"/>
            <a:ext cx="5823980"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III. THỰC HÀNH HÔ HẤP NHÂN TẠO</a:t>
            </a:r>
          </a:p>
        </p:txBody>
      </p:sp>
      <p:sp>
        <p:nvSpPr>
          <p:cNvPr id="13" name="TextBox 13"/>
          <p:cNvSpPr txBox="1"/>
          <p:nvPr/>
        </p:nvSpPr>
        <p:spPr>
          <a:xfrm>
            <a:off x="685622" y="1183485"/>
            <a:ext cx="6911748"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3. Đánh giá kết quả và câu hỏi</a:t>
            </a:r>
          </a:p>
        </p:txBody>
      </p:sp>
      <p:sp>
        <p:nvSpPr>
          <p:cNvPr id="14" name="TextBox 14"/>
          <p:cNvSpPr txBox="1"/>
          <p:nvPr/>
        </p:nvSpPr>
        <p:spPr>
          <a:xfrm>
            <a:off x="5073723" y="1845051"/>
            <a:ext cx="6283317" cy="4616457"/>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 Nhận xét việc thực hiện các thao tác của em trong mỗi bước thực hành hô hấp nhân tạo trên nạn nhân</a:t>
            </a:r>
          </a:p>
          <a:p>
            <a:pPr algn="just">
              <a:lnSpc>
                <a:spcPct val="120000"/>
              </a:lnSpc>
              <a:spcBef>
                <a:spcPct val="0"/>
              </a:spcBef>
            </a:pPr>
            <a:r>
              <a:rPr lang="en-US" sz="2300" b="1">
                <a:solidFill>
                  <a:srgbClr val="000000"/>
                </a:solidFill>
                <a:latin typeface="Arial" pitchFamily="34" charset="0"/>
              </a:rPr>
              <a:t>. Tại sao cần thực hiện hô hấp nhân tạo cho bệnh nhân càng sớm càng tốt (thường trong 1 – 4 phút đầu tiên từ khi nạn nhân bị đuối nước)?</a:t>
            </a:r>
          </a:p>
          <a:p>
            <a:pPr algn="just">
              <a:lnSpc>
                <a:spcPts val="3266"/>
              </a:lnSpc>
              <a:spcBef>
                <a:spcPct val="0"/>
              </a:spcBef>
            </a:pPr>
            <a:r>
              <a:rPr lang="en-US" sz="2300" b="1">
                <a:solidFill>
                  <a:srgbClr val="000000"/>
                </a:solidFill>
                <a:latin typeface="Arial" pitchFamily="34" charset="0"/>
              </a:rPr>
              <a:t>. Tại sao vị trí đặt tay khi ép tim là 1/2 phía dưới của xương ức?</a:t>
            </a:r>
          </a:p>
          <a:p>
            <a:pPr algn="just">
              <a:lnSpc>
                <a:spcPts val="3266"/>
              </a:lnSpc>
              <a:spcBef>
                <a:spcPct val="0"/>
              </a:spcBef>
            </a:pPr>
            <a:r>
              <a:rPr lang="en-US" sz="2300" b="1">
                <a:solidFill>
                  <a:srgbClr val="000000"/>
                </a:solidFill>
                <a:latin typeface="Arial" pitchFamily="34" charset="0"/>
              </a:rPr>
              <a:t>. Tại sao khi thổi ngạt cần nâng cằm và bóp mũi của nạn nhân?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622" y="246177"/>
            <a:ext cx="10817582" cy="6365647"/>
            <a:chOff x="0" y="0"/>
            <a:chExt cx="4274726" cy="2514824"/>
          </a:xfrm>
        </p:grpSpPr>
        <p:sp>
          <p:nvSpPr>
            <p:cNvPr id="3" name="Freeform 3"/>
            <p:cNvSpPr/>
            <p:nvPr/>
          </p:nvSpPr>
          <p:spPr>
            <a:xfrm>
              <a:off x="0" y="0"/>
              <a:ext cx="4274726" cy="2514824"/>
            </a:xfrm>
            <a:custGeom>
              <a:avLst/>
              <a:gdLst/>
              <a:ahLst/>
              <a:cxnLst/>
              <a:rect l="l" t="t" r="r" b="b"/>
              <a:pathLst>
                <a:path w="4274726" h="2514824">
                  <a:moveTo>
                    <a:pt x="47700" y="0"/>
                  </a:moveTo>
                  <a:lnTo>
                    <a:pt x="4227026" y="0"/>
                  </a:lnTo>
                  <a:cubicBezTo>
                    <a:pt x="4239677" y="0"/>
                    <a:pt x="4251809" y="5025"/>
                    <a:pt x="4260755" y="13971"/>
                  </a:cubicBezTo>
                  <a:cubicBezTo>
                    <a:pt x="4269700" y="22916"/>
                    <a:pt x="4274726" y="35049"/>
                    <a:pt x="4274726" y="47700"/>
                  </a:cubicBezTo>
                  <a:lnTo>
                    <a:pt x="4274726" y="2467124"/>
                  </a:lnTo>
                  <a:cubicBezTo>
                    <a:pt x="4274726" y="2479775"/>
                    <a:pt x="4269700" y="2491907"/>
                    <a:pt x="4260755" y="2500853"/>
                  </a:cubicBezTo>
                  <a:cubicBezTo>
                    <a:pt x="4251809" y="2509798"/>
                    <a:pt x="4239677" y="2514824"/>
                    <a:pt x="4227026" y="2514824"/>
                  </a:cubicBezTo>
                  <a:lnTo>
                    <a:pt x="47700" y="2514824"/>
                  </a:lnTo>
                  <a:cubicBezTo>
                    <a:pt x="35049" y="2514824"/>
                    <a:pt x="22916" y="2509798"/>
                    <a:pt x="13971" y="2500853"/>
                  </a:cubicBezTo>
                  <a:cubicBezTo>
                    <a:pt x="5025" y="2491907"/>
                    <a:pt x="0" y="2479775"/>
                    <a:pt x="0" y="2467124"/>
                  </a:cubicBezTo>
                  <a:lnTo>
                    <a:pt x="0" y="47700"/>
                  </a:lnTo>
                  <a:cubicBezTo>
                    <a:pt x="0" y="35049"/>
                    <a:pt x="5025" y="22916"/>
                    <a:pt x="13971" y="13971"/>
                  </a:cubicBezTo>
                  <a:cubicBezTo>
                    <a:pt x="22916" y="5025"/>
                    <a:pt x="35049" y="0"/>
                    <a:pt x="47700" y="0"/>
                  </a:cubicBezTo>
                  <a:close/>
                </a:path>
              </a:pathLst>
            </a:custGeom>
            <a:solidFill>
              <a:srgbClr val="F7CDD0">
                <a:alpha val="60000"/>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411"/>
                </a:lnSpc>
              </a:pPr>
              <a:endParaRPr>
                <a:latin typeface="Arial" pitchFamily="34" charset="0"/>
              </a:endParaRPr>
            </a:p>
          </p:txBody>
        </p:sp>
      </p:grpSp>
      <p:grpSp>
        <p:nvGrpSpPr>
          <p:cNvPr id="5" name="Group 5"/>
          <p:cNvGrpSpPr/>
          <p:nvPr/>
        </p:nvGrpSpPr>
        <p:grpSpPr>
          <a:xfrm>
            <a:off x="1044290" y="575895"/>
            <a:ext cx="10100245" cy="813723"/>
            <a:chOff x="0" y="0"/>
            <a:chExt cx="20205752" cy="1627446"/>
          </a:xfrm>
        </p:grpSpPr>
        <p:grpSp>
          <p:nvGrpSpPr>
            <p:cNvPr id="6" name="Group 6"/>
            <p:cNvGrpSpPr/>
            <p:nvPr/>
          </p:nvGrpSpPr>
          <p:grpSpPr>
            <a:xfrm>
              <a:off x="0" y="0"/>
              <a:ext cx="785642" cy="785642"/>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9" name="TextBox 9"/>
            <p:cNvSpPr txBox="1"/>
            <p:nvPr/>
          </p:nvSpPr>
          <p:spPr>
            <a:xfrm>
              <a:off x="1454675" y="12002"/>
              <a:ext cx="18751077"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Hệ hô hấp thực hiện quá trình trao đổi khí giữa cơ thể với môi trường.</a:t>
              </a:r>
            </a:p>
          </p:txBody>
        </p:sp>
      </p:grpSp>
      <p:grpSp>
        <p:nvGrpSpPr>
          <p:cNvPr id="10" name="Group 10"/>
          <p:cNvGrpSpPr/>
          <p:nvPr/>
        </p:nvGrpSpPr>
        <p:grpSpPr>
          <a:xfrm>
            <a:off x="1044290" y="1420537"/>
            <a:ext cx="10100245" cy="1269578"/>
            <a:chOff x="0" y="-66674"/>
            <a:chExt cx="20205752" cy="2539157"/>
          </a:xfrm>
        </p:grpSpPr>
        <p:grpSp>
          <p:nvGrpSpPr>
            <p:cNvPr id="11" name="Group 11"/>
            <p:cNvGrpSpPr/>
            <p:nvPr/>
          </p:nvGrpSpPr>
          <p:grpSpPr>
            <a:xfrm>
              <a:off x="0" y="0"/>
              <a:ext cx="785642" cy="78564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4" name="TextBox 14"/>
            <p:cNvSpPr txBox="1"/>
            <p:nvPr/>
          </p:nvSpPr>
          <p:spPr>
            <a:xfrm>
              <a:off x="1454675" y="-66674"/>
              <a:ext cx="18751077" cy="253915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Hệ hô hấp gồm đường dẫn khí và phổi. Các cơ quan trong hệ hô hấp hoạt động phối hợp nhịp nhàng với nhau thực hiện chức năng trao đổi khí.</a:t>
              </a:r>
            </a:p>
          </p:txBody>
        </p:sp>
      </p:grpSp>
      <p:grpSp>
        <p:nvGrpSpPr>
          <p:cNvPr id="15" name="Group 15"/>
          <p:cNvGrpSpPr/>
          <p:nvPr/>
        </p:nvGrpSpPr>
        <p:grpSpPr>
          <a:xfrm>
            <a:off x="1044290" y="2705791"/>
            <a:ext cx="10100245" cy="1269578"/>
            <a:chOff x="0" y="-66674"/>
            <a:chExt cx="20205752" cy="2539157"/>
          </a:xfrm>
        </p:grpSpPr>
        <p:grpSp>
          <p:nvGrpSpPr>
            <p:cNvPr id="16" name="Group 16"/>
            <p:cNvGrpSpPr/>
            <p:nvPr/>
          </p:nvGrpSpPr>
          <p:grpSpPr>
            <a:xfrm>
              <a:off x="0" y="0"/>
              <a:ext cx="785642" cy="78564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9" name="TextBox 19"/>
            <p:cNvSpPr txBox="1"/>
            <p:nvPr/>
          </p:nvSpPr>
          <p:spPr>
            <a:xfrm>
              <a:off x="1454675" y="-66674"/>
              <a:ext cx="18751077" cy="253915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Virus, vi khuẩn, ô nhiễm không khí, khói thuốc lá có thể gây  bệnh về phổi và đường hô hấp như viêm mũi họng, viêm phổi, cúm, viêm đường hô hấp cấp, hen suyễn, ung thư phổi... </a:t>
              </a:r>
            </a:p>
          </p:txBody>
        </p:sp>
      </p:grpSp>
      <p:grpSp>
        <p:nvGrpSpPr>
          <p:cNvPr id="20" name="Group 20"/>
          <p:cNvGrpSpPr/>
          <p:nvPr/>
        </p:nvGrpSpPr>
        <p:grpSpPr>
          <a:xfrm>
            <a:off x="1044290" y="3992724"/>
            <a:ext cx="10100245" cy="2500493"/>
            <a:chOff x="0" y="-66674"/>
            <a:chExt cx="20205752" cy="5000987"/>
          </a:xfrm>
        </p:grpSpPr>
        <p:grpSp>
          <p:nvGrpSpPr>
            <p:cNvPr id="21" name="Group 21"/>
            <p:cNvGrpSpPr/>
            <p:nvPr/>
          </p:nvGrpSpPr>
          <p:grpSpPr>
            <a:xfrm>
              <a:off x="0" y="0"/>
              <a:ext cx="785642" cy="785642"/>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23" name="TextBox 23"/>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4" name="TextBox 24"/>
            <p:cNvSpPr txBox="1"/>
            <p:nvPr/>
          </p:nvSpPr>
          <p:spPr>
            <a:xfrm>
              <a:off x="1454675" y="-66674"/>
              <a:ext cx="18751077" cy="500098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Giảm tiếp xúc với tác nhân gây bệnh, thực hiện các biện pháp phòng tránh lây lan bệnh hô hấp truyền nhiễm, tiêm vaccine phòng bệnh, giữ vệ sinh cá nhân, vệ sinh nơi ở sạch sẽ, giữ gìn môi trường sống trong lành, chế độ dinh dưỡng khoa học, nghỉ ngơi điều độ, tập thể dục thể thao thường xuyên giúp phòng các bệnh về phổi và đường hô hấp.</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2</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233958" y="1037464"/>
            <a:ext cx="9931949" cy="2860159"/>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81678" y="4206420"/>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2969542" y="2006728"/>
            <a:ext cx="6355722" cy="1076937"/>
          </a:xfrm>
          <a:prstGeom prst="rect">
            <a:avLst/>
          </a:prstGeom>
          <a:noFill/>
          <a:ln>
            <a:noFill/>
          </a:ln>
        </p:spPr>
        <p:txBody>
          <a:bodyPr wrap="square">
            <a:spAutoFit/>
          </a:bodyPr>
          <a:lstStyle/>
          <a:p>
            <a:pPr algn="ctr" defTabSz="914126"/>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Cơ</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quan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trong</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hệ</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hô</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hấp</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có</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chức</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năng</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trao</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đổi</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khí</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a:t>
            </a:r>
          </a:p>
        </p:txBody>
      </p:sp>
      <p:sp>
        <p:nvSpPr>
          <p:cNvPr id="39" name="!!o6a">
            <a:extLst>
              <a:ext uri="{FF2B5EF4-FFF2-40B4-BE49-F238E27FC236}">
                <a16:creationId xmlns:a16="http://schemas.microsoft.com/office/drawing/2014/main" id="{A69446C8-8AE1-4684-80C5-705063A5E993}"/>
              </a:ext>
            </a:extLst>
          </p:cNvPr>
          <p:cNvSpPr/>
          <p:nvPr/>
        </p:nvSpPr>
        <p:spPr>
          <a:xfrm>
            <a:off x="4829764" y="5364565"/>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48" name="!!6a">
            <a:extLst>
              <a:ext uri="{FF2B5EF4-FFF2-40B4-BE49-F238E27FC236}">
                <a16:creationId xmlns:a16="http://schemas.microsoft.com/office/drawing/2014/main" id="{1A2132AA-48E4-495E-A5D0-6D2BBB8C76E1}"/>
              </a:ext>
            </a:extLst>
          </p:cNvPr>
          <p:cNvSpPr txBox="1"/>
          <p:nvPr/>
        </p:nvSpPr>
        <p:spPr>
          <a:xfrm>
            <a:off x="4989551" y="5350724"/>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pic>
        <p:nvPicPr>
          <p:cNvPr id="50" name="Picture 49">
            <a:extLst>
              <a:ext uri="{FF2B5EF4-FFF2-40B4-BE49-F238E27FC236}">
                <a16:creationId xmlns:a16="http://schemas.microsoft.com/office/drawing/2014/main" id="{83136700-02CF-4442-BDBD-D1E14B1CE35B}"/>
              </a:ext>
            </a:extLst>
          </p:cNvPr>
          <p:cNvPicPr>
            <a:picLocks noChangeAspect="1"/>
          </p:cNvPicPr>
          <p:nvPr/>
        </p:nvPicPr>
        <p:blipFill>
          <a:blip r:embed="rId8"/>
          <a:stretch>
            <a:fillRect/>
          </a:stretch>
        </p:blipFill>
        <p:spPr>
          <a:xfrm>
            <a:off x="4296465" y="-631090"/>
            <a:ext cx="359906" cy="214559"/>
          </a:xfrm>
          <a:prstGeom prst="rect">
            <a:avLst/>
          </a:prstGeom>
        </p:spPr>
      </p:pic>
      <p:pic>
        <p:nvPicPr>
          <p:cNvPr id="51" name="Picture 50">
            <a:extLst>
              <a:ext uri="{FF2B5EF4-FFF2-40B4-BE49-F238E27FC236}">
                <a16:creationId xmlns:a16="http://schemas.microsoft.com/office/drawing/2014/main" id="{EC6B3A13-B1A5-4E10-97C1-2708BDFA808E}"/>
              </a:ext>
            </a:extLst>
          </p:cNvPr>
          <p:cNvPicPr>
            <a:picLocks noChangeAspect="1"/>
          </p:cNvPicPr>
          <p:nvPr/>
        </p:nvPicPr>
        <p:blipFill>
          <a:blip r:embed="rId9"/>
          <a:stretch>
            <a:fillRect/>
          </a:stretch>
        </p:blipFill>
        <p:spPr>
          <a:xfrm>
            <a:off x="2022362" y="-680213"/>
            <a:ext cx="359906" cy="214559"/>
          </a:xfrm>
          <a:prstGeom prst="rect">
            <a:avLst/>
          </a:prstGeom>
        </p:spPr>
      </p:pic>
      <p:pic>
        <p:nvPicPr>
          <p:cNvPr id="52" name="Picture 51">
            <a:extLst>
              <a:ext uri="{FF2B5EF4-FFF2-40B4-BE49-F238E27FC236}">
                <a16:creationId xmlns:a16="http://schemas.microsoft.com/office/drawing/2014/main" id="{7437B6B6-F3C4-4CCC-916A-917CDE9900CC}"/>
              </a:ext>
            </a:extLst>
          </p:cNvPr>
          <p:cNvPicPr>
            <a:picLocks noChangeAspect="1"/>
          </p:cNvPicPr>
          <p:nvPr/>
        </p:nvPicPr>
        <p:blipFill>
          <a:blip r:embed="rId10"/>
          <a:stretch>
            <a:fillRect/>
          </a:stretch>
        </p:blipFill>
        <p:spPr>
          <a:xfrm>
            <a:off x="3561476" y="-1010630"/>
            <a:ext cx="359906" cy="218018"/>
          </a:xfrm>
          <a:prstGeom prst="rect">
            <a:avLst/>
          </a:prstGeom>
        </p:spPr>
      </p:pic>
      <p:pic>
        <p:nvPicPr>
          <p:cNvPr id="53" name="Picture 52">
            <a:extLst>
              <a:ext uri="{FF2B5EF4-FFF2-40B4-BE49-F238E27FC236}">
                <a16:creationId xmlns:a16="http://schemas.microsoft.com/office/drawing/2014/main" id="{45F64F2D-6DA2-4348-98CC-253FFE21C893}"/>
              </a:ext>
            </a:extLst>
          </p:cNvPr>
          <p:cNvPicPr>
            <a:picLocks noChangeAspect="1"/>
          </p:cNvPicPr>
          <p:nvPr/>
        </p:nvPicPr>
        <p:blipFill>
          <a:blip r:embed="rId11"/>
          <a:stretch>
            <a:fillRect/>
          </a:stretch>
        </p:blipFill>
        <p:spPr>
          <a:xfrm>
            <a:off x="5328308" y="-719058"/>
            <a:ext cx="359906" cy="218018"/>
          </a:xfrm>
          <a:prstGeom prst="rect">
            <a:avLst/>
          </a:prstGeom>
        </p:spPr>
      </p:pic>
      <p:pic>
        <p:nvPicPr>
          <p:cNvPr id="54" name="Picture 53">
            <a:extLst>
              <a:ext uri="{FF2B5EF4-FFF2-40B4-BE49-F238E27FC236}">
                <a16:creationId xmlns:a16="http://schemas.microsoft.com/office/drawing/2014/main" id="{DFDAC995-C52B-4A95-A28A-8172E0E5DC65}"/>
              </a:ext>
            </a:extLst>
          </p:cNvPr>
          <p:cNvPicPr>
            <a:picLocks noChangeAspect="1"/>
          </p:cNvPicPr>
          <p:nvPr/>
        </p:nvPicPr>
        <p:blipFill>
          <a:blip r:embed="rId12"/>
          <a:stretch>
            <a:fillRect/>
          </a:stretch>
        </p:blipFill>
        <p:spPr>
          <a:xfrm>
            <a:off x="10148971" y="-649354"/>
            <a:ext cx="359906" cy="214559"/>
          </a:xfrm>
          <a:prstGeom prst="rect">
            <a:avLst/>
          </a:prstGeom>
        </p:spPr>
      </p:pic>
      <p:pic>
        <p:nvPicPr>
          <p:cNvPr id="55" name="Picture 54">
            <a:extLst>
              <a:ext uri="{FF2B5EF4-FFF2-40B4-BE49-F238E27FC236}">
                <a16:creationId xmlns:a16="http://schemas.microsoft.com/office/drawing/2014/main" id="{136B6640-E6E1-4D80-ADAA-FD3DD9E65DF3}"/>
              </a:ext>
            </a:extLst>
          </p:cNvPr>
          <p:cNvPicPr>
            <a:picLocks noChangeAspect="1"/>
          </p:cNvPicPr>
          <p:nvPr/>
        </p:nvPicPr>
        <p:blipFill>
          <a:blip r:embed="rId13"/>
          <a:stretch>
            <a:fillRect/>
          </a:stretch>
        </p:blipFill>
        <p:spPr>
          <a:xfrm>
            <a:off x="7476920" y="-1101053"/>
            <a:ext cx="359906" cy="218018"/>
          </a:xfrm>
          <a:prstGeom prst="rect">
            <a:avLst/>
          </a:prstGeom>
        </p:spPr>
      </p:pic>
      <p:pic>
        <p:nvPicPr>
          <p:cNvPr id="56" name="Picture 55">
            <a:extLst>
              <a:ext uri="{FF2B5EF4-FFF2-40B4-BE49-F238E27FC236}">
                <a16:creationId xmlns:a16="http://schemas.microsoft.com/office/drawing/2014/main" id="{0B4131E8-A673-4BB0-95D3-29242445E245}"/>
              </a:ext>
            </a:extLst>
          </p:cNvPr>
          <p:cNvPicPr>
            <a:picLocks noChangeAspect="1"/>
          </p:cNvPicPr>
          <p:nvPr/>
        </p:nvPicPr>
        <p:blipFill>
          <a:blip r:embed="rId14"/>
          <a:stretch>
            <a:fillRect/>
          </a:stretch>
        </p:blipFill>
        <p:spPr>
          <a:xfrm>
            <a:off x="8381505" y="-592875"/>
            <a:ext cx="359906" cy="214559"/>
          </a:xfrm>
          <a:prstGeom prst="rect">
            <a:avLst/>
          </a:prstGeom>
        </p:spPr>
      </p:pic>
      <p:pic>
        <p:nvPicPr>
          <p:cNvPr id="57" name="Picture 56">
            <a:extLst>
              <a:ext uri="{FF2B5EF4-FFF2-40B4-BE49-F238E27FC236}">
                <a16:creationId xmlns:a16="http://schemas.microsoft.com/office/drawing/2014/main" id="{36BDA17A-DB23-45D8-8D11-B78B53ADB185}"/>
              </a:ext>
            </a:extLst>
          </p:cNvPr>
          <p:cNvPicPr>
            <a:picLocks noChangeAspect="1"/>
          </p:cNvPicPr>
          <p:nvPr/>
        </p:nvPicPr>
        <p:blipFill>
          <a:blip r:embed="rId15"/>
          <a:stretch>
            <a:fillRect/>
          </a:stretch>
        </p:blipFill>
        <p:spPr>
          <a:xfrm>
            <a:off x="9156703" y="-634549"/>
            <a:ext cx="359906" cy="218018"/>
          </a:xfrm>
          <a:prstGeom prst="rect">
            <a:avLst/>
          </a:prstGeom>
        </p:spPr>
      </p:pic>
      <p:pic>
        <p:nvPicPr>
          <p:cNvPr id="58" name="Picture 57">
            <a:extLst>
              <a:ext uri="{FF2B5EF4-FFF2-40B4-BE49-F238E27FC236}">
                <a16:creationId xmlns:a16="http://schemas.microsoft.com/office/drawing/2014/main" id="{D96310F7-E1E1-4AA9-811A-6C70C6DF5BEA}"/>
              </a:ext>
            </a:extLst>
          </p:cNvPr>
          <p:cNvPicPr>
            <a:picLocks noChangeAspect="1"/>
          </p:cNvPicPr>
          <p:nvPr/>
        </p:nvPicPr>
        <p:blipFill>
          <a:blip r:embed="rId16"/>
          <a:stretch>
            <a:fillRect/>
          </a:stretch>
        </p:blipFill>
        <p:spPr>
          <a:xfrm>
            <a:off x="6912564" y="-556051"/>
            <a:ext cx="359906" cy="218018"/>
          </a:xfrm>
          <a:prstGeom prst="rect">
            <a:avLst/>
          </a:prstGeom>
        </p:spPr>
      </p:pic>
      <p:pic>
        <p:nvPicPr>
          <p:cNvPr id="59" name="Picture 58">
            <a:extLst>
              <a:ext uri="{FF2B5EF4-FFF2-40B4-BE49-F238E27FC236}">
                <a16:creationId xmlns:a16="http://schemas.microsoft.com/office/drawing/2014/main" id="{5E017C85-5DAD-457C-B5DD-F3BAB9483453}"/>
              </a:ext>
            </a:extLst>
          </p:cNvPr>
          <p:cNvPicPr>
            <a:picLocks noChangeAspect="1"/>
          </p:cNvPicPr>
          <p:nvPr/>
        </p:nvPicPr>
        <p:blipFill>
          <a:blip r:embed="rId17"/>
          <a:stretch>
            <a:fillRect/>
          </a:stretch>
        </p:blipFill>
        <p:spPr>
          <a:xfrm>
            <a:off x="2749158" y="-705460"/>
            <a:ext cx="359906" cy="218018"/>
          </a:xfrm>
          <a:prstGeom prst="rect">
            <a:avLst/>
          </a:prstGeom>
        </p:spPr>
      </p:pic>
      <p:pic>
        <p:nvPicPr>
          <p:cNvPr id="60" name="Picture 59">
            <a:extLst>
              <a:ext uri="{FF2B5EF4-FFF2-40B4-BE49-F238E27FC236}">
                <a16:creationId xmlns:a16="http://schemas.microsoft.com/office/drawing/2014/main" id="{1EA53A7B-919E-456E-9512-861396F1A7A6}"/>
              </a:ext>
            </a:extLst>
          </p:cNvPr>
          <p:cNvPicPr>
            <a:picLocks noChangeAspect="1"/>
          </p:cNvPicPr>
          <p:nvPr/>
        </p:nvPicPr>
        <p:blipFill>
          <a:blip r:embed="rId9"/>
          <a:stretch>
            <a:fillRect/>
          </a:stretch>
        </p:blipFill>
        <p:spPr>
          <a:xfrm>
            <a:off x="6870902" y="-853256"/>
            <a:ext cx="359906" cy="214559"/>
          </a:xfrm>
          <a:prstGeom prst="rect">
            <a:avLst/>
          </a:prstGeom>
        </p:spPr>
      </p:pic>
      <p:pic>
        <p:nvPicPr>
          <p:cNvPr id="62" name="Picture 61">
            <a:extLst>
              <a:ext uri="{FF2B5EF4-FFF2-40B4-BE49-F238E27FC236}">
                <a16:creationId xmlns:a16="http://schemas.microsoft.com/office/drawing/2014/main" id="{9BAF055C-5BE1-4E37-8EB0-E098FAF9F86A}"/>
              </a:ext>
            </a:extLst>
          </p:cNvPr>
          <p:cNvPicPr>
            <a:picLocks noChangeAspect="1"/>
          </p:cNvPicPr>
          <p:nvPr/>
        </p:nvPicPr>
        <p:blipFill>
          <a:blip r:embed="rId10"/>
          <a:stretch>
            <a:fillRect/>
          </a:stretch>
        </p:blipFill>
        <p:spPr>
          <a:xfrm>
            <a:off x="8410016" y="-1183672"/>
            <a:ext cx="359906" cy="218018"/>
          </a:xfrm>
          <a:prstGeom prst="rect">
            <a:avLst/>
          </a:prstGeom>
        </p:spPr>
      </p:pic>
      <p:pic>
        <p:nvPicPr>
          <p:cNvPr id="65" name="Picture 64">
            <a:extLst>
              <a:ext uri="{FF2B5EF4-FFF2-40B4-BE49-F238E27FC236}">
                <a16:creationId xmlns:a16="http://schemas.microsoft.com/office/drawing/2014/main" id="{E152F6FA-703D-426C-800B-EA4A512F68C8}"/>
              </a:ext>
            </a:extLst>
          </p:cNvPr>
          <p:cNvPicPr>
            <a:picLocks noChangeAspect="1"/>
          </p:cNvPicPr>
          <p:nvPr/>
        </p:nvPicPr>
        <p:blipFill>
          <a:blip r:embed="rId17"/>
          <a:stretch>
            <a:fillRect/>
          </a:stretch>
        </p:blipFill>
        <p:spPr>
          <a:xfrm>
            <a:off x="7597698" y="-878503"/>
            <a:ext cx="359906" cy="218018"/>
          </a:xfrm>
          <a:prstGeom prst="rect">
            <a:avLst/>
          </a:prstGeom>
        </p:spPr>
      </p:pic>
      <p:pic>
        <p:nvPicPr>
          <p:cNvPr id="66" name="Picture 65">
            <a:extLst>
              <a:ext uri="{FF2B5EF4-FFF2-40B4-BE49-F238E27FC236}">
                <a16:creationId xmlns:a16="http://schemas.microsoft.com/office/drawing/2014/main" id="{9956F601-6BEA-4D35-A9CE-DC483264DDE9}"/>
              </a:ext>
            </a:extLst>
          </p:cNvPr>
          <p:cNvPicPr>
            <a:picLocks noChangeAspect="1"/>
          </p:cNvPicPr>
          <p:nvPr/>
        </p:nvPicPr>
        <p:blipFill>
          <a:blip r:embed="rId11"/>
          <a:stretch>
            <a:fillRect/>
          </a:stretch>
        </p:blipFill>
        <p:spPr>
          <a:xfrm>
            <a:off x="700152" y="-564631"/>
            <a:ext cx="359906" cy="218018"/>
          </a:xfrm>
          <a:prstGeom prst="rect">
            <a:avLst/>
          </a:prstGeom>
        </p:spPr>
      </p:pic>
      <p:pic>
        <p:nvPicPr>
          <p:cNvPr id="67" name="Picture 66">
            <a:extLst>
              <a:ext uri="{FF2B5EF4-FFF2-40B4-BE49-F238E27FC236}">
                <a16:creationId xmlns:a16="http://schemas.microsoft.com/office/drawing/2014/main" id="{1A1D4B74-F08C-4E37-AE94-EA6626121D74}"/>
              </a:ext>
            </a:extLst>
          </p:cNvPr>
          <p:cNvPicPr>
            <a:picLocks noChangeAspect="1"/>
          </p:cNvPicPr>
          <p:nvPr/>
        </p:nvPicPr>
        <p:blipFill>
          <a:blip r:embed="rId12"/>
          <a:stretch>
            <a:fillRect/>
          </a:stretch>
        </p:blipFill>
        <p:spPr>
          <a:xfrm>
            <a:off x="1630835" y="-979817"/>
            <a:ext cx="359906" cy="214559"/>
          </a:xfrm>
          <a:prstGeom prst="rect">
            <a:avLst/>
          </a:prstGeom>
        </p:spPr>
      </p:pic>
      <p:pic>
        <p:nvPicPr>
          <p:cNvPr id="76" name="Picture 75">
            <a:extLst>
              <a:ext uri="{FF2B5EF4-FFF2-40B4-BE49-F238E27FC236}">
                <a16:creationId xmlns:a16="http://schemas.microsoft.com/office/drawing/2014/main" id="{9781EDFB-5E40-417F-8975-5B44D33ED0DF}"/>
              </a:ext>
            </a:extLst>
          </p:cNvPr>
          <p:cNvPicPr>
            <a:picLocks noChangeAspect="1"/>
          </p:cNvPicPr>
          <p:nvPr/>
        </p:nvPicPr>
        <p:blipFill>
          <a:blip r:embed="rId13"/>
          <a:stretch>
            <a:fillRect/>
          </a:stretch>
        </p:blipFill>
        <p:spPr>
          <a:xfrm>
            <a:off x="2848765" y="-946625"/>
            <a:ext cx="359906" cy="218018"/>
          </a:xfrm>
          <a:prstGeom prst="rect">
            <a:avLst/>
          </a:prstGeom>
        </p:spPr>
      </p:pic>
      <p:pic>
        <p:nvPicPr>
          <p:cNvPr id="77" name="Picture 76">
            <a:extLst>
              <a:ext uri="{FF2B5EF4-FFF2-40B4-BE49-F238E27FC236}">
                <a16:creationId xmlns:a16="http://schemas.microsoft.com/office/drawing/2014/main" id="{5FCB52DE-9491-487B-A218-CCFF7ABC7187}"/>
              </a:ext>
            </a:extLst>
          </p:cNvPr>
          <p:cNvPicPr>
            <a:picLocks noChangeAspect="1"/>
          </p:cNvPicPr>
          <p:nvPr/>
        </p:nvPicPr>
        <p:blipFill>
          <a:blip r:embed="rId9"/>
          <a:stretch>
            <a:fillRect/>
          </a:stretch>
        </p:blipFill>
        <p:spPr>
          <a:xfrm>
            <a:off x="2242746" y="-698828"/>
            <a:ext cx="359906" cy="214559"/>
          </a:xfrm>
          <a:prstGeom prst="rect">
            <a:avLst/>
          </a:prstGeom>
        </p:spPr>
      </p:pic>
      <p:pic>
        <p:nvPicPr>
          <p:cNvPr id="79" name="Picture 78">
            <a:extLst>
              <a:ext uri="{FF2B5EF4-FFF2-40B4-BE49-F238E27FC236}">
                <a16:creationId xmlns:a16="http://schemas.microsoft.com/office/drawing/2014/main" id="{98DED43E-F0B8-4CD0-8C69-DC3F71D150FB}"/>
              </a:ext>
            </a:extLst>
          </p:cNvPr>
          <p:cNvPicPr>
            <a:picLocks noChangeAspect="1"/>
          </p:cNvPicPr>
          <p:nvPr/>
        </p:nvPicPr>
        <p:blipFill>
          <a:blip r:embed="rId10"/>
          <a:stretch>
            <a:fillRect/>
          </a:stretch>
        </p:blipFill>
        <p:spPr>
          <a:xfrm>
            <a:off x="3781861" y="-1029245"/>
            <a:ext cx="359906" cy="218018"/>
          </a:xfrm>
          <a:prstGeom prst="rect">
            <a:avLst/>
          </a:prstGeom>
        </p:spPr>
      </p:pic>
      <p:pic>
        <p:nvPicPr>
          <p:cNvPr id="80" name="Picture 79">
            <a:extLst>
              <a:ext uri="{FF2B5EF4-FFF2-40B4-BE49-F238E27FC236}">
                <a16:creationId xmlns:a16="http://schemas.microsoft.com/office/drawing/2014/main" id="{DF883775-6A67-4A4A-84BB-35D8C63B9692}"/>
              </a:ext>
            </a:extLst>
          </p:cNvPr>
          <p:cNvPicPr>
            <a:picLocks noChangeAspect="1"/>
          </p:cNvPicPr>
          <p:nvPr/>
        </p:nvPicPr>
        <p:blipFill>
          <a:blip r:embed="rId17"/>
          <a:stretch>
            <a:fillRect/>
          </a:stretch>
        </p:blipFill>
        <p:spPr>
          <a:xfrm>
            <a:off x="2969542" y="-724075"/>
            <a:ext cx="359906" cy="218018"/>
          </a:xfrm>
          <a:prstGeom prst="rect">
            <a:avLst/>
          </a:prstGeom>
        </p:spPr>
      </p:pic>
      <p:pic>
        <p:nvPicPr>
          <p:cNvPr id="81" name="Picture 80">
            <a:extLst>
              <a:ext uri="{FF2B5EF4-FFF2-40B4-BE49-F238E27FC236}">
                <a16:creationId xmlns:a16="http://schemas.microsoft.com/office/drawing/2014/main" id="{74F28298-20FD-4F0D-9737-28FF2855C241}"/>
              </a:ext>
            </a:extLst>
          </p:cNvPr>
          <p:cNvPicPr>
            <a:picLocks noChangeAspect="1"/>
          </p:cNvPicPr>
          <p:nvPr/>
        </p:nvPicPr>
        <p:blipFill>
          <a:blip r:embed="rId10"/>
          <a:stretch>
            <a:fillRect/>
          </a:stretch>
        </p:blipFill>
        <p:spPr>
          <a:xfrm>
            <a:off x="5979548" y="-1009014"/>
            <a:ext cx="359906" cy="218018"/>
          </a:xfrm>
          <a:prstGeom prst="rect">
            <a:avLst/>
          </a:prstGeom>
        </p:spPr>
      </p:pic>
      <p:pic>
        <p:nvPicPr>
          <p:cNvPr id="82" name="Picture 81">
            <a:extLst>
              <a:ext uri="{FF2B5EF4-FFF2-40B4-BE49-F238E27FC236}">
                <a16:creationId xmlns:a16="http://schemas.microsoft.com/office/drawing/2014/main" id="{A347B3AB-2664-48A2-850C-EFFA8E52BFAC}"/>
              </a:ext>
            </a:extLst>
          </p:cNvPr>
          <p:cNvPicPr>
            <a:picLocks noChangeAspect="1"/>
          </p:cNvPicPr>
          <p:nvPr/>
        </p:nvPicPr>
        <p:blipFill>
          <a:blip r:embed="rId12"/>
          <a:stretch>
            <a:fillRect/>
          </a:stretch>
        </p:blipFill>
        <p:spPr>
          <a:xfrm>
            <a:off x="4048907" y="-978201"/>
            <a:ext cx="359906" cy="214559"/>
          </a:xfrm>
          <a:prstGeom prst="rect">
            <a:avLst/>
          </a:prstGeom>
        </p:spPr>
      </p:pic>
      <p:pic>
        <p:nvPicPr>
          <p:cNvPr id="83" name="Picture 82">
            <a:extLst>
              <a:ext uri="{FF2B5EF4-FFF2-40B4-BE49-F238E27FC236}">
                <a16:creationId xmlns:a16="http://schemas.microsoft.com/office/drawing/2014/main" id="{F98185BC-E162-4531-BFCA-BE96906925F1}"/>
              </a:ext>
            </a:extLst>
          </p:cNvPr>
          <p:cNvPicPr>
            <a:picLocks noChangeAspect="1"/>
          </p:cNvPicPr>
          <p:nvPr/>
        </p:nvPicPr>
        <p:blipFill>
          <a:blip r:embed="rId13"/>
          <a:stretch>
            <a:fillRect/>
          </a:stretch>
        </p:blipFill>
        <p:spPr>
          <a:xfrm>
            <a:off x="5266837" y="-945010"/>
            <a:ext cx="359906" cy="218018"/>
          </a:xfrm>
          <a:prstGeom prst="rect">
            <a:avLst/>
          </a:prstGeom>
        </p:spPr>
      </p:pic>
      <p:pic>
        <p:nvPicPr>
          <p:cNvPr id="84" name="Picture 83">
            <a:extLst>
              <a:ext uri="{FF2B5EF4-FFF2-40B4-BE49-F238E27FC236}">
                <a16:creationId xmlns:a16="http://schemas.microsoft.com/office/drawing/2014/main" id="{58467660-8104-4705-8F38-1DF0D0855E2A}"/>
              </a:ext>
            </a:extLst>
          </p:cNvPr>
          <p:cNvPicPr>
            <a:picLocks noChangeAspect="1"/>
          </p:cNvPicPr>
          <p:nvPr/>
        </p:nvPicPr>
        <p:blipFill>
          <a:blip r:embed="rId10"/>
          <a:stretch>
            <a:fillRect/>
          </a:stretch>
        </p:blipFill>
        <p:spPr>
          <a:xfrm>
            <a:off x="6199933" y="-1027629"/>
            <a:ext cx="359906" cy="218018"/>
          </a:xfrm>
          <a:prstGeom prst="rect">
            <a:avLst/>
          </a:prstGeom>
        </p:spPr>
      </p:pic>
      <p:pic>
        <p:nvPicPr>
          <p:cNvPr id="85" name="Picture 84">
            <a:extLst>
              <a:ext uri="{FF2B5EF4-FFF2-40B4-BE49-F238E27FC236}">
                <a16:creationId xmlns:a16="http://schemas.microsoft.com/office/drawing/2014/main" id="{E53B8DDF-30A9-45B4-91C4-CAFE61A2680E}"/>
              </a:ext>
            </a:extLst>
          </p:cNvPr>
          <p:cNvPicPr>
            <a:picLocks noChangeAspect="1"/>
          </p:cNvPicPr>
          <p:nvPr/>
        </p:nvPicPr>
        <p:blipFill>
          <a:blip r:embed="rId13"/>
          <a:stretch>
            <a:fillRect/>
          </a:stretch>
        </p:blipFill>
        <p:spPr>
          <a:xfrm>
            <a:off x="5158989" y="-577380"/>
            <a:ext cx="359906" cy="218018"/>
          </a:xfrm>
          <a:prstGeom prst="rect">
            <a:avLst/>
          </a:prstGeom>
        </p:spPr>
      </p:pic>
      <p:pic>
        <p:nvPicPr>
          <p:cNvPr id="86" name="Picture 85">
            <a:extLst>
              <a:ext uri="{FF2B5EF4-FFF2-40B4-BE49-F238E27FC236}">
                <a16:creationId xmlns:a16="http://schemas.microsoft.com/office/drawing/2014/main" id="{F215461D-643C-46F0-B9BF-CED2FF22E7D4}"/>
              </a:ext>
            </a:extLst>
          </p:cNvPr>
          <p:cNvPicPr>
            <a:picLocks noChangeAspect="1"/>
          </p:cNvPicPr>
          <p:nvPr/>
        </p:nvPicPr>
        <p:blipFill>
          <a:blip r:embed="rId9"/>
          <a:stretch>
            <a:fillRect/>
          </a:stretch>
        </p:blipFill>
        <p:spPr>
          <a:xfrm>
            <a:off x="4552971" y="-329583"/>
            <a:ext cx="359906" cy="214559"/>
          </a:xfrm>
          <a:prstGeom prst="rect">
            <a:avLst/>
          </a:prstGeom>
        </p:spPr>
      </p:pic>
      <p:pic>
        <p:nvPicPr>
          <p:cNvPr id="87" name="Picture 86">
            <a:extLst>
              <a:ext uri="{FF2B5EF4-FFF2-40B4-BE49-F238E27FC236}">
                <a16:creationId xmlns:a16="http://schemas.microsoft.com/office/drawing/2014/main" id="{D10A4024-EBE1-42C0-9304-C13FE3470339}"/>
              </a:ext>
            </a:extLst>
          </p:cNvPr>
          <p:cNvPicPr>
            <a:picLocks noChangeAspect="1"/>
          </p:cNvPicPr>
          <p:nvPr/>
        </p:nvPicPr>
        <p:blipFill>
          <a:blip r:embed="rId10"/>
          <a:stretch>
            <a:fillRect/>
          </a:stretch>
        </p:blipFill>
        <p:spPr>
          <a:xfrm>
            <a:off x="6092085" y="-660000"/>
            <a:ext cx="359906" cy="218018"/>
          </a:xfrm>
          <a:prstGeom prst="rect">
            <a:avLst/>
          </a:prstGeom>
        </p:spPr>
      </p:pic>
      <p:pic>
        <p:nvPicPr>
          <p:cNvPr id="88" name="Picture 87">
            <a:extLst>
              <a:ext uri="{FF2B5EF4-FFF2-40B4-BE49-F238E27FC236}">
                <a16:creationId xmlns:a16="http://schemas.microsoft.com/office/drawing/2014/main" id="{9099DF57-12AF-4630-83BF-DC32899B7987}"/>
              </a:ext>
            </a:extLst>
          </p:cNvPr>
          <p:cNvPicPr>
            <a:picLocks noChangeAspect="1"/>
          </p:cNvPicPr>
          <p:nvPr/>
        </p:nvPicPr>
        <p:blipFill>
          <a:blip r:embed="rId17"/>
          <a:stretch>
            <a:fillRect/>
          </a:stretch>
        </p:blipFill>
        <p:spPr>
          <a:xfrm>
            <a:off x="5279766" y="-354830"/>
            <a:ext cx="359906" cy="218018"/>
          </a:xfrm>
          <a:prstGeom prst="rect">
            <a:avLst/>
          </a:prstGeom>
        </p:spPr>
      </p:pic>
      <p:pic>
        <p:nvPicPr>
          <p:cNvPr id="89" name="Picture 88">
            <a:extLst>
              <a:ext uri="{FF2B5EF4-FFF2-40B4-BE49-F238E27FC236}">
                <a16:creationId xmlns:a16="http://schemas.microsoft.com/office/drawing/2014/main" id="{00B2893E-8591-48D3-8031-4FEDB4016EFE}"/>
              </a:ext>
            </a:extLst>
          </p:cNvPr>
          <p:cNvPicPr>
            <a:picLocks noChangeAspect="1"/>
          </p:cNvPicPr>
          <p:nvPr/>
        </p:nvPicPr>
        <p:blipFill>
          <a:blip r:embed="rId10"/>
          <a:stretch>
            <a:fillRect/>
          </a:stretch>
        </p:blipFill>
        <p:spPr>
          <a:xfrm>
            <a:off x="3661617" y="-485341"/>
            <a:ext cx="359906" cy="218018"/>
          </a:xfrm>
          <a:prstGeom prst="rect">
            <a:avLst/>
          </a:prstGeom>
        </p:spPr>
      </p:pic>
      <p:pic>
        <p:nvPicPr>
          <p:cNvPr id="90" name="Picture 89">
            <a:extLst>
              <a:ext uri="{FF2B5EF4-FFF2-40B4-BE49-F238E27FC236}">
                <a16:creationId xmlns:a16="http://schemas.microsoft.com/office/drawing/2014/main" id="{013F2579-04EB-4461-A5E3-7B0DC899F94B}"/>
              </a:ext>
            </a:extLst>
          </p:cNvPr>
          <p:cNvPicPr>
            <a:picLocks noChangeAspect="1"/>
          </p:cNvPicPr>
          <p:nvPr/>
        </p:nvPicPr>
        <p:blipFill>
          <a:blip r:embed="rId10"/>
          <a:stretch>
            <a:fillRect/>
          </a:stretch>
        </p:blipFill>
        <p:spPr>
          <a:xfrm>
            <a:off x="3882001" y="-503957"/>
            <a:ext cx="359906" cy="218018"/>
          </a:xfrm>
          <a:prstGeom prst="rect">
            <a:avLst/>
          </a:prstGeom>
        </p:spPr>
      </p:pic>
      <p:sp>
        <p:nvSpPr>
          <p:cNvPr id="92" name="!!o6a">
            <a:extLst>
              <a:ext uri="{FF2B5EF4-FFF2-40B4-BE49-F238E27FC236}">
                <a16:creationId xmlns:a16="http://schemas.microsoft.com/office/drawing/2014/main" id="{A69446C8-8AE1-4684-80C5-705063A5E993}"/>
              </a:ext>
            </a:extLst>
          </p:cNvPr>
          <p:cNvSpPr/>
          <p:nvPr/>
        </p:nvSpPr>
        <p:spPr>
          <a:xfrm>
            <a:off x="3732410" y="5363784"/>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4" name="!!6a">
            <a:extLst>
              <a:ext uri="{FF2B5EF4-FFF2-40B4-BE49-F238E27FC236}">
                <a16:creationId xmlns:a16="http://schemas.microsoft.com/office/drawing/2014/main" id="{1A2132AA-48E4-495E-A5D0-6D2BBB8C76E1}"/>
              </a:ext>
            </a:extLst>
          </p:cNvPr>
          <p:cNvSpPr txBox="1"/>
          <p:nvPr/>
        </p:nvSpPr>
        <p:spPr>
          <a:xfrm>
            <a:off x="3881534" y="5378144"/>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p</a:t>
            </a:r>
          </a:p>
        </p:txBody>
      </p:sp>
      <p:sp>
        <p:nvSpPr>
          <p:cNvPr id="95" name="!!o6a">
            <a:extLst>
              <a:ext uri="{FF2B5EF4-FFF2-40B4-BE49-F238E27FC236}">
                <a16:creationId xmlns:a16="http://schemas.microsoft.com/office/drawing/2014/main" id="{A69446C8-8AE1-4684-80C5-705063A5E993}"/>
              </a:ext>
            </a:extLst>
          </p:cNvPr>
          <p:cNvSpPr/>
          <p:nvPr/>
        </p:nvSpPr>
        <p:spPr>
          <a:xfrm>
            <a:off x="5948439" y="5368689"/>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6" name="!!6a">
            <a:extLst>
              <a:ext uri="{FF2B5EF4-FFF2-40B4-BE49-F238E27FC236}">
                <a16:creationId xmlns:a16="http://schemas.microsoft.com/office/drawing/2014/main" id="{1A2132AA-48E4-495E-A5D0-6D2BBB8C76E1}"/>
              </a:ext>
            </a:extLst>
          </p:cNvPr>
          <p:cNvSpPr txBox="1"/>
          <p:nvPr/>
        </p:nvSpPr>
        <p:spPr>
          <a:xfrm>
            <a:off x="6097564" y="5415153"/>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ổ</a:t>
            </a:r>
          </a:p>
        </p:txBody>
      </p:sp>
      <p:sp>
        <p:nvSpPr>
          <p:cNvPr id="2" name="!!o6a">
            <a:extLst>
              <a:ext uri="{FF2B5EF4-FFF2-40B4-BE49-F238E27FC236}">
                <a16:creationId xmlns:a16="http://schemas.microsoft.com/office/drawing/2014/main" id="{C240A5A5-05C7-A3BD-8A87-87882832A746}"/>
              </a:ext>
            </a:extLst>
          </p:cNvPr>
          <p:cNvSpPr/>
          <p:nvPr/>
        </p:nvSpPr>
        <p:spPr>
          <a:xfrm>
            <a:off x="7049029" y="5375811"/>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3" name="!!6a">
            <a:extLst>
              <a:ext uri="{FF2B5EF4-FFF2-40B4-BE49-F238E27FC236}">
                <a16:creationId xmlns:a16="http://schemas.microsoft.com/office/drawing/2014/main" id="{5AE7740A-D9B7-4E32-E86A-FDA20DC45E76}"/>
              </a:ext>
            </a:extLst>
          </p:cNvPr>
          <p:cNvSpPr txBox="1"/>
          <p:nvPr/>
        </p:nvSpPr>
        <p:spPr>
          <a:xfrm>
            <a:off x="7198153" y="5422276"/>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i</a:t>
            </a:r>
          </a:p>
        </p:txBody>
      </p:sp>
    </p:spTree>
    <p:extLst>
      <p:ext uri="{BB962C8B-B14F-4D97-AF65-F5344CB8AC3E}">
        <p14:creationId xmlns:p14="http://schemas.microsoft.com/office/powerpoint/2010/main" val="785940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1"/>
                                        </p:tgtEl>
                                        <p:attrNameLst>
                                          <p:attrName>ppt_x</p:attrName>
                                          <p:attrName>ppt_y</p:attrName>
                                        </p:attrNameLst>
                                      </p:cBhvr>
                                    </p:animMotion>
                                  </p:childTnLst>
                                </p:cTn>
                              </p:par>
                              <p:par>
                                <p:cTn id="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59"/>
                                        </p:tgtEl>
                                        <p:attrNameLst>
                                          <p:attrName>ppt_x</p:attrName>
                                          <p:attrName>ppt_y</p:attrName>
                                        </p:attrNameLst>
                                      </p:cBhvr>
                                    </p:animMotion>
                                  </p:childTnLst>
                                </p:cTn>
                              </p:par>
                              <p:par>
                                <p:cTn id="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2"/>
                                        </p:tgtEl>
                                        <p:attrNameLst>
                                          <p:attrName>ppt_x</p:attrName>
                                          <p:attrName>ppt_y</p:attrName>
                                        </p:attrNameLst>
                                      </p:cBhvr>
                                    </p:animMotion>
                                  </p:childTnLst>
                                </p:cTn>
                              </p:par>
                              <p:par>
                                <p:cTn id="11" presetID="0" presetClass="path" presetSubtype="0" repeatCount="1000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50"/>
                                        </p:tgtEl>
                                        <p:attrNameLst>
                                          <p:attrName>ppt_x</p:attrName>
                                          <p:attrName>ppt_y</p:attrName>
                                        </p:attrNameLst>
                                      </p:cBhvr>
                                    </p:animMotion>
                                  </p:childTnLst>
                                </p:cTn>
                              </p:par>
                              <p:par>
                                <p:cTn id="13" presetID="0" presetClass="path" presetSubtype="0" repeatCount="1000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3"/>
                                        </p:tgtEl>
                                        <p:attrNameLst>
                                          <p:attrName>ppt_x</p:attrName>
                                          <p:attrName>ppt_y</p:attrName>
                                        </p:attrNameLst>
                                      </p:cBhvr>
                                    </p:animMotion>
                                  </p:childTnLst>
                                </p:cTn>
                              </p:par>
                              <p:par>
                                <p:cTn id="15" presetID="0" presetClass="path" presetSubtype="0" repeatCount="1000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4"/>
                                        </p:tgtEl>
                                        <p:attrNameLst>
                                          <p:attrName>ppt_x</p:attrName>
                                          <p:attrName>ppt_y</p:attrName>
                                        </p:attrNameLst>
                                      </p:cBhvr>
                                      <p:rCtr x="-4792" y="65810"/>
                                    </p:animMotion>
                                  </p:childTnLst>
                                </p:cTn>
                              </p:par>
                              <p:par>
                                <p:cTn id="17" presetID="0" presetClass="path" presetSubtype="0" repeatCount="1000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58"/>
                                        </p:tgtEl>
                                        <p:attrNameLst>
                                          <p:attrName>ppt_x</p:attrName>
                                          <p:attrName>ppt_y</p:attrName>
                                        </p:attrNameLst>
                                      </p:cBhvr>
                                    </p:animMotion>
                                  </p:childTnLst>
                                </p:cTn>
                              </p:par>
                              <p:par>
                                <p:cTn id="19"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55"/>
                                        </p:tgtEl>
                                        <p:attrNameLst>
                                          <p:attrName>ppt_x</p:attrName>
                                          <p:attrName>ppt_y</p:attrName>
                                        </p:attrNameLst>
                                      </p:cBhvr>
                                    </p:animMotion>
                                  </p:childTnLst>
                                </p:cTn>
                              </p:par>
                              <p:par>
                                <p:cTn id="21" presetID="0" presetClass="path" presetSubtype="0" repeatCount="1000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56"/>
                                        </p:tgtEl>
                                        <p:attrNameLst>
                                          <p:attrName>ppt_x</p:attrName>
                                          <p:attrName>ppt_y</p:attrName>
                                        </p:attrNameLst>
                                      </p:cBhvr>
                                    </p:animMotion>
                                  </p:childTnLst>
                                </p:cTn>
                              </p:par>
                              <p:par>
                                <p:cTn id="23" presetID="0" presetClass="path" presetSubtype="0" repeatCount="1000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57"/>
                                        </p:tgtEl>
                                        <p:attrNameLst>
                                          <p:attrName>ppt_x</p:attrName>
                                          <p:attrName>ppt_y</p:attrName>
                                        </p:attrNameLst>
                                      </p:cBhvr>
                                    </p:animMotion>
                                  </p:childTnLst>
                                </p:cTn>
                              </p:par>
                              <p:par>
                                <p:cTn id="2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60"/>
                                        </p:tgtEl>
                                        <p:attrNameLst>
                                          <p:attrName>ppt_x</p:attrName>
                                          <p:attrName>ppt_y</p:attrName>
                                        </p:attrNameLst>
                                      </p:cBhvr>
                                    </p:animMotion>
                                  </p:childTnLst>
                                </p:cTn>
                              </p:par>
                              <p:par>
                                <p:cTn id="2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65"/>
                                        </p:tgtEl>
                                        <p:attrNameLst>
                                          <p:attrName>ppt_x</p:attrName>
                                          <p:attrName>ppt_y</p:attrName>
                                        </p:attrNameLst>
                                      </p:cBhvr>
                                    </p:animMotion>
                                  </p:childTnLst>
                                </p:cTn>
                              </p:par>
                              <p:par>
                                <p:cTn id="2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62"/>
                                        </p:tgtEl>
                                        <p:attrNameLst>
                                          <p:attrName>ppt_x</p:attrName>
                                          <p:attrName>ppt_y</p:attrName>
                                        </p:attrNameLst>
                                      </p:cBhvr>
                                    </p:animMotion>
                                  </p:childTnLst>
                                </p:cTn>
                              </p:par>
                              <p:par>
                                <p:cTn id="31" presetID="0" presetClass="path" presetSubtype="0" repeatCount="1000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66"/>
                                        </p:tgtEl>
                                        <p:attrNameLst>
                                          <p:attrName>ppt_x</p:attrName>
                                          <p:attrName>ppt_y</p:attrName>
                                        </p:attrNameLst>
                                      </p:cBhvr>
                                      <p:rCtr x="18750" y="58287"/>
                                    </p:animMotion>
                                  </p:childTnLst>
                                </p:cTn>
                              </p:par>
                              <p:par>
                                <p:cTn id="33"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67"/>
                                        </p:tgtEl>
                                        <p:attrNameLst>
                                          <p:attrName>ppt_x</p:attrName>
                                          <p:attrName>ppt_y</p:attrName>
                                        </p:attrNameLst>
                                      </p:cBhvr>
                                    </p:animMotion>
                                  </p:childTnLst>
                                </p:cTn>
                              </p:par>
                              <p:par>
                                <p:cTn id="35"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76"/>
                                        </p:tgtEl>
                                        <p:attrNameLst>
                                          <p:attrName>ppt_x</p:attrName>
                                          <p:attrName>ppt_y</p:attrName>
                                        </p:attrNameLst>
                                      </p:cBhvr>
                                    </p:animMotion>
                                  </p:childTnLst>
                                </p:cTn>
                              </p:par>
                              <p:par>
                                <p:cTn id="37"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77"/>
                                        </p:tgtEl>
                                        <p:attrNameLst>
                                          <p:attrName>ppt_x</p:attrName>
                                          <p:attrName>ppt_y</p:attrName>
                                        </p:attrNameLst>
                                      </p:cBhvr>
                                    </p:animMotion>
                                  </p:childTnLst>
                                </p:cTn>
                              </p:par>
                              <p:par>
                                <p:cTn id="39"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0"/>
                                        </p:tgtEl>
                                        <p:attrNameLst>
                                          <p:attrName>ppt_x</p:attrName>
                                          <p:attrName>ppt_y</p:attrName>
                                        </p:attrNameLst>
                                      </p:cBhvr>
                                    </p:animMotion>
                                  </p:childTnLst>
                                </p:cTn>
                              </p:par>
                              <p:par>
                                <p:cTn id="4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79"/>
                                        </p:tgtEl>
                                        <p:attrNameLst>
                                          <p:attrName>ppt_x</p:attrName>
                                          <p:attrName>ppt_y</p:attrName>
                                        </p:attrNameLst>
                                      </p:cBhvr>
                                    </p:animMotion>
                                  </p:childTnLst>
                                </p:cTn>
                              </p:par>
                              <p:par>
                                <p:cTn id="43"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1"/>
                                        </p:tgtEl>
                                        <p:attrNameLst>
                                          <p:attrName>ppt_x</p:attrName>
                                          <p:attrName>ppt_y</p:attrName>
                                        </p:attrNameLst>
                                      </p:cBhvr>
                                    </p:animMotion>
                                  </p:childTnLst>
                                </p:cTn>
                              </p:par>
                              <p:par>
                                <p:cTn id="45"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2"/>
                                        </p:tgtEl>
                                        <p:attrNameLst>
                                          <p:attrName>ppt_x</p:attrName>
                                          <p:attrName>ppt_y</p:attrName>
                                        </p:attrNameLst>
                                      </p:cBhvr>
                                    </p:animMotion>
                                  </p:childTnLst>
                                </p:cTn>
                              </p:par>
                              <p:par>
                                <p:cTn id="47"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3"/>
                                        </p:tgtEl>
                                        <p:attrNameLst>
                                          <p:attrName>ppt_x</p:attrName>
                                          <p:attrName>ppt_y</p:attrName>
                                        </p:attrNameLst>
                                      </p:cBhvr>
                                    </p:animMotion>
                                  </p:childTnLst>
                                </p:cTn>
                              </p:par>
                              <p:par>
                                <p:cTn id="4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4"/>
                                        </p:tgtEl>
                                        <p:attrNameLst>
                                          <p:attrName>ppt_x</p:attrName>
                                          <p:attrName>ppt_y</p:attrName>
                                        </p:attrNameLst>
                                      </p:cBhvr>
                                    </p:animMotion>
                                  </p:childTnLst>
                                </p:cTn>
                              </p:par>
                              <p:par>
                                <p:cTn id="51"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85"/>
                                        </p:tgtEl>
                                        <p:attrNameLst>
                                          <p:attrName>ppt_x</p:attrName>
                                          <p:attrName>ppt_y</p:attrName>
                                        </p:attrNameLst>
                                      </p:cBhvr>
                                    </p:animMotion>
                                  </p:childTnLst>
                                </p:cTn>
                              </p:par>
                              <p:par>
                                <p:cTn id="53"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86"/>
                                        </p:tgtEl>
                                        <p:attrNameLst>
                                          <p:attrName>ppt_x</p:attrName>
                                          <p:attrName>ppt_y</p:attrName>
                                        </p:attrNameLst>
                                      </p:cBhvr>
                                    </p:animMotion>
                                  </p:childTnLst>
                                </p:cTn>
                              </p:par>
                              <p:par>
                                <p:cTn id="55"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88"/>
                                        </p:tgtEl>
                                        <p:attrNameLst>
                                          <p:attrName>ppt_x</p:attrName>
                                          <p:attrName>ppt_y</p:attrName>
                                        </p:attrNameLst>
                                      </p:cBhvr>
                                    </p:animMotion>
                                  </p:childTnLst>
                                </p:cTn>
                              </p:par>
                              <p:par>
                                <p:cTn id="57"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87"/>
                                        </p:tgtEl>
                                        <p:attrNameLst>
                                          <p:attrName>ppt_x</p:attrName>
                                          <p:attrName>ppt_y</p:attrName>
                                        </p:attrNameLst>
                                      </p:cBhvr>
                                    </p:animMotion>
                                  </p:childTnLst>
                                </p:cTn>
                              </p:par>
                              <p:par>
                                <p:cTn id="5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89"/>
                                        </p:tgtEl>
                                        <p:attrNameLst>
                                          <p:attrName>ppt_x</p:attrName>
                                          <p:attrName>ppt_y</p:attrName>
                                        </p:attrNameLst>
                                      </p:cBhvr>
                                    </p:animMotion>
                                  </p:childTnLst>
                                </p:cTn>
                              </p:par>
                              <p:par>
                                <p:cTn id="6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39"/>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48"/>
                                        </p:tgtEl>
                                        <p:attrNameLst>
                                          <p:attrName>style.visibility</p:attrName>
                                        </p:attrNameLst>
                                      </p:cBhvr>
                                      <p:to>
                                        <p:strVal val="visible"/>
                                      </p:to>
                                    </p:set>
                                    <p:anim calcmode="lin" valueType="num">
                                      <p:cBhvr>
                                        <p:cTn id="68" dur="500" fill="hold"/>
                                        <p:tgtEl>
                                          <p:spTgt spid="48"/>
                                        </p:tgtEl>
                                        <p:attrNameLst>
                                          <p:attrName>ppt_w</p:attrName>
                                        </p:attrNameLst>
                                      </p:cBhvr>
                                      <p:tavLst>
                                        <p:tav tm="0">
                                          <p:val>
                                            <p:fltVal val="0"/>
                                          </p:val>
                                        </p:tav>
                                        <p:tav tm="100000">
                                          <p:val>
                                            <p:strVal val="#ppt_w"/>
                                          </p:val>
                                        </p:tav>
                                      </p:tavLst>
                                    </p:anim>
                                    <p:anim calcmode="lin" valueType="num">
                                      <p:cBhvr>
                                        <p:cTn id="69" dur="500" fill="hold"/>
                                        <p:tgtEl>
                                          <p:spTgt spid="48"/>
                                        </p:tgtEl>
                                        <p:attrNameLst>
                                          <p:attrName>ppt_h</p:attrName>
                                        </p:attrNameLst>
                                      </p:cBhvr>
                                      <p:tavLst>
                                        <p:tav tm="0">
                                          <p:val>
                                            <p:fltVal val="0"/>
                                          </p:val>
                                        </p:tav>
                                        <p:tav tm="100000">
                                          <p:val>
                                            <p:strVal val="#ppt_h"/>
                                          </p:val>
                                        </p:tav>
                                      </p:tavLst>
                                    </p:anim>
                                    <p:animEffect transition="in" filter="fade">
                                      <p:cBhvr>
                                        <p:cTn id="70" dur="500"/>
                                        <p:tgtEl>
                                          <p:spTgt spid="48"/>
                                        </p:tgtEl>
                                      </p:cBhvr>
                                    </p:animEffect>
                                  </p:childTnLst>
                                  <p:subTnLst>
                                    <p:audio>
                                      <p:cMediaNode>
                                        <p:cTn display="0" masterRel="sameClick">
                                          <p:stCondLst>
                                            <p:cond evt="begin" delay="0">
                                              <p:tn val="66"/>
                                            </p:cond>
                                          </p:stCondLst>
                                          <p:endCondLst>
                                            <p:cond evt="onStopAudio" delay="0">
                                              <p:tgtEl>
                                                <p:sldTgt/>
                                              </p:tgtEl>
                                            </p:cond>
                                          </p:endCondLst>
                                        </p:cTn>
                                        <p:tgtEl>
                                          <p:sndTgt r:embed="rId2"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48"/>
                                        </p:tgtEl>
                                      </p:cBhvr>
                                    </p:animEffect>
                                    <p:animScale>
                                      <p:cBhvr>
                                        <p:cTn id="73" dur="250" autoRev="1" fill="hold"/>
                                        <p:tgtEl>
                                          <p:spTgt spid="48"/>
                                        </p:tgtEl>
                                      </p:cBhvr>
                                      <p:by x="105000" y="105000"/>
                                    </p:animScale>
                                  </p:childTnLst>
                                </p:cTn>
                              </p:par>
                            </p:childTnLst>
                          </p:cTn>
                        </p:par>
                      </p:childTnLst>
                    </p:cTn>
                  </p:par>
                </p:childTnLst>
              </p:cTn>
              <p:nextCondLst>
                <p:cond evt="onClick" delay="0">
                  <p:tgtEl>
                    <p:spTgt spid="39"/>
                  </p:tgtEl>
                </p:cond>
              </p:nextCondLst>
            </p:seq>
            <p:seq concurrent="1" nextAc="seek">
              <p:cTn id="74" restart="whenNotActive" fill="hold" evtFilter="cancelBubble" nodeType="interactiveSeq">
                <p:stCondLst>
                  <p:cond evt="onClick" delay="0">
                    <p:tgtEl>
                      <p:spTgt spid="92"/>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94"/>
                                        </p:tgtEl>
                                        <p:attrNameLst>
                                          <p:attrName>style.visibility</p:attrName>
                                        </p:attrNameLst>
                                      </p:cBhvr>
                                      <p:to>
                                        <p:strVal val="visible"/>
                                      </p:to>
                                    </p:set>
                                    <p:anim calcmode="lin" valueType="num">
                                      <p:cBhvr>
                                        <p:cTn id="79" dur="500" fill="hold"/>
                                        <p:tgtEl>
                                          <p:spTgt spid="94"/>
                                        </p:tgtEl>
                                        <p:attrNameLst>
                                          <p:attrName>ppt_w</p:attrName>
                                        </p:attrNameLst>
                                      </p:cBhvr>
                                      <p:tavLst>
                                        <p:tav tm="0">
                                          <p:val>
                                            <p:fltVal val="0"/>
                                          </p:val>
                                        </p:tav>
                                        <p:tav tm="100000">
                                          <p:val>
                                            <p:strVal val="#ppt_w"/>
                                          </p:val>
                                        </p:tav>
                                      </p:tavLst>
                                    </p:anim>
                                    <p:anim calcmode="lin" valueType="num">
                                      <p:cBhvr>
                                        <p:cTn id="80" dur="500" fill="hold"/>
                                        <p:tgtEl>
                                          <p:spTgt spid="94"/>
                                        </p:tgtEl>
                                        <p:attrNameLst>
                                          <p:attrName>ppt_h</p:attrName>
                                        </p:attrNameLst>
                                      </p:cBhvr>
                                      <p:tavLst>
                                        <p:tav tm="0">
                                          <p:val>
                                            <p:fltVal val="0"/>
                                          </p:val>
                                        </p:tav>
                                        <p:tav tm="100000">
                                          <p:val>
                                            <p:strVal val="#ppt_h"/>
                                          </p:val>
                                        </p:tav>
                                      </p:tavLst>
                                    </p:anim>
                                    <p:animEffect transition="in" filter="fade">
                                      <p:cBhvr>
                                        <p:cTn id="81" dur="500"/>
                                        <p:tgtEl>
                                          <p:spTgt spid="94"/>
                                        </p:tgtEl>
                                      </p:cBhvr>
                                    </p:animEffect>
                                  </p:childTnLst>
                                  <p:subTnLst>
                                    <p:audio>
                                      <p:cMediaNode>
                                        <p:cTn display="0" masterRel="sameClick">
                                          <p:stCondLst>
                                            <p:cond evt="begin" delay="0">
                                              <p:tn val="77"/>
                                            </p:cond>
                                          </p:stCondLst>
                                          <p:endCondLst>
                                            <p:cond evt="onStopAudio" delay="0">
                                              <p:tgtEl>
                                                <p:sldTgt/>
                                              </p:tgtEl>
                                            </p:cond>
                                          </p:endCondLst>
                                        </p:cTn>
                                        <p:tgtEl>
                                          <p:sndTgt r:embed="rId2"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94"/>
                                        </p:tgtEl>
                                      </p:cBhvr>
                                    </p:animEffect>
                                    <p:animScale>
                                      <p:cBhvr>
                                        <p:cTn id="84" dur="250" autoRev="1" fill="hold"/>
                                        <p:tgtEl>
                                          <p:spTgt spid="94"/>
                                        </p:tgtEl>
                                      </p:cBhvr>
                                      <p:by x="105000" y="105000"/>
                                    </p:animScale>
                                  </p:childTnLst>
                                </p:cTn>
                              </p:par>
                            </p:childTnLst>
                          </p:cTn>
                        </p:par>
                      </p:childTnLst>
                    </p:cTn>
                  </p:par>
                </p:childTnLst>
              </p:cTn>
              <p:nextCondLst>
                <p:cond evt="onClick" delay="0">
                  <p:tgtEl>
                    <p:spTgt spid="92"/>
                  </p:tgtEl>
                </p:cond>
              </p:nextCondLst>
            </p:seq>
            <p:seq concurrent="1" nextAc="seek">
              <p:cTn id="85" restart="whenNotActive" fill="hold" evtFilter="cancelBubble" nodeType="interactiveSeq">
                <p:stCondLst>
                  <p:cond evt="onClick" delay="0">
                    <p:tgtEl>
                      <p:spTgt spid="95"/>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96"/>
                                        </p:tgtEl>
                                        <p:attrNameLst>
                                          <p:attrName>style.visibility</p:attrName>
                                        </p:attrNameLst>
                                      </p:cBhvr>
                                      <p:to>
                                        <p:strVal val="visible"/>
                                      </p:to>
                                    </p:set>
                                    <p:anim calcmode="lin" valueType="num">
                                      <p:cBhvr>
                                        <p:cTn id="90" dur="500" fill="hold"/>
                                        <p:tgtEl>
                                          <p:spTgt spid="96"/>
                                        </p:tgtEl>
                                        <p:attrNameLst>
                                          <p:attrName>ppt_w</p:attrName>
                                        </p:attrNameLst>
                                      </p:cBhvr>
                                      <p:tavLst>
                                        <p:tav tm="0">
                                          <p:val>
                                            <p:fltVal val="0"/>
                                          </p:val>
                                        </p:tav>
                                        <p:tav tm="100000">
                                          <p:val>
                                            <p:strVal val="#ppt_w"/>
                                          </p:val>
                                        </p:tav>
                                      </p:tavLst>
                                    </p:anim>
                                    <p:anim calcmode="lin" valueType="num">
                                      <p:cBhvr>
                                        <p:cTn id="91" dur="500" fill="hold"/>
                                        <p:tgtEl>
                                          <p:spTgt spid="96"/>
                                        </p:tgtEl>
                                        <p:attrNameLst>
                                          <p:attrName>ppt_h</p:attrName>
                                        </p:attrNameLst>
                                      </p:cBhvr>
                                      <p:tavLst>
                                        <p:tav tm="0">
                                          <p:val>
                                            <p:fltVal val="0"/>
                                          </p:val>
                                        </p:tav>
                                        <p:tav tm="100000">
                                          <p:val>
                                            <p:strVal val="#ppt_h"/>
                                          </p:val>
                                        </p:tav>
                                      </p:tavLst>
                                    </p:anim>
                                    <p:animEffect transition="in" filter="fade">
                                      <p:cBhvr>
                                        <p:cTn id="92" dur="500"/>
                                        <p:tgtEl>
                                          <p:spTgt spid="96"/>
                                        </p:tgtEl>
                                      </p:cBhvr>
                                    </p:animEffect>
                                  </p:childTnLst>
                                  <p:subTnLst>
                                    <p:audio>
                                      <p:cMediaNode>
                                        <p:cTn display="0" masterRel="sameClick">
                                          <p:stCondLst>
                                            <p:cond evt="begin" delay="0">
                                              <p:tn val="88"/>
                                            </p:cond>
                                          </p:stCondLst>
                                          <p:endCondLst>
                                            <p:cond evt="onStopAudio" delay="0">
                                              <p:tgtEl>
                                                <p:sldTgt/>
                                              </p:tgtEl>
                                            </p:cond>
                                          </p:endCondLst>
                                        </p:cTn>
                                        <p:tgtEl>
                                          <p:sndTgt r:embed="rId2"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96"/>
                                        </p:tgtEl>
                                      </p:cBhvr>
                                    </p:animEffect>
                                    <p:animScale>
                                      <p:cBhvr>
                                        <p:cTn id="95" dur="250" autoRev="1" fill="hold"/>
                                        <p:tgtEl>
                                          <p:spTgt spid="96"/>
                                        </p:tgtEl>
                                      </p:cBhvr>
                                      <p:by x="105000" y="105000"/>
                                    </p:animScale>
                                  </p:childTnLst>
                                </p:cTn>
                              </p:par>
                            </p:childTnLst>
                          </p:cTn>
                        </p:par>
                      </p:childTnLst>
                    </p:cTn>
                  </p:par>
                </p:childTnLst>
              </p:cTn>
              <p:nextCondLst>
                <p:cond evt="onClick" delay="0">
                  <p:tgtEl>
                    <p:spTgt spid="95"/>
                  </p:tgtEl>
                </p:cond>
              </p:nextCondLst>
            </p:seq>
            <p:seq concurrent="1" nextAc="seek">
              <p:cTn id="96" restart="whenNotActive" fill="hold" evtFilter="cancelBubble" nodeType="interactiveSeq">
                <p:stCondLst>
                  <p:cond evt="onClick" delay="0">
                    <p:tgtEl>
                      <p:spTgt spid="2"/>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3"/>
                                        </p:tgtEl>
                                        <p:attrNameLst>
                                          <p:attrName>style.visibility</p:attrName>
                                        </p:attrNameLst>
                                      </p:cBhvr>
                                      <p:to>
                                        <p:strVal val="visible"/>
                                      </p:to>
                                    </p:set>
                                    <p:anim calcmode="lin" valueType="num">
                                      <p:cBhvr>
                                        <p:cTn id="101" dur="500" fill="hold"/>
                                        <p:tgtEl>
                                          <p:spTgt spid="3"/>
                                        </p:tgtEl>
                                        <p:attrNameLst>
                                          <p:attrName>ppt_w</p:attrName>
                                        </p:attrNameLst>
                                      </p:cBhvr>
                                      <p:tavLst>
                                        <p:tav tm="0">
                                          <p:val>
                                            <p:fltVal val="0"/>
                                          </p:val>
                                        </p:tav>
                                        <p:tav tm="100000">
                                          <p:val>
                                            <p:strVal val="#ppt_w"/>
                                          </p:val>
                                        </p:tav>
                                      </p:tavLst>
                                    </p:anim>
                                    <p:anim calcmode="lin" valueType="num">
                                      <p:cBhvr>
                                        <p:cTn id="102" dur="500" fill="hold"/>
                                        <p:tgtEl>
                                          <p:spTgt spid="3"/>
                                        </p:tgtEl>
                                        <p:attrNameLst>
                                          <p:attrName>ppt_h</p:attrName>
                                        </p:attrNameLst>
                                      </p:cBhvr>
                                      <p:tavLst>
                                        <p:tav tm="0">
                                          <p:val>
                                            <p:fltVal val="0"/>
                                          </p:val>
                                        </p:tav>
                                        <p:tav tm="100000">
                                          <p:val>
                                            <p:strVal val="#ppt_h"/>
                                          </p:val>
                                        </p:tav>
                                      </p:tavLst>
                                    </p:anim>
                                    <p:animEffect transition="in" filter="fade">
                                      <p:cBhvr>
                                        <p:cTn id="103" dur="500"/>
                                        <p:tgtEl>
                                          <p:spTgt spid="3"/>
                                        </p:tgtEl>
                                      </p:cBhvr>
                                    </p:animEffect>
                                  </p:childTnLst>
                                  <p:subTnLst>
                                    <p:audio>
                                      <p:cMediaNode>
                                        <p:cTn display="0" masterRel="sameClick">
                                          <p:stCondLst>
                                            <p:cond evt="begin" delay="0">
                                              <p:tn val="99"/>
                                            </p:cond>
                                          </p:stCondLst>
                                          <p:endCondLst>
                                            <p:cond evt="onStopAudio" delay="0">
                                              <p:tgtEl>
                                                <p:sldTgt/>
                                              </p:tgtEl>
                                            </p:cond>
                                          </p:endCondLst>
                                        </p:cTn>
                                        <p:tgtEl>
                                          <p:sndTgt r:embed="rId2"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3"/>
                                        </p:tgtEl>
                                      </p:cBhvr>
                                    </p:animEffect>
                                    <p:animScale>
                                      <p:cBhvr>
                                        <p:cTn id="106" dur="250" autoRev="1" fill="hold"/>
                                        <p:tgtEl>
                                          <p:spTgt spid="3"/>
                                        </p:tgtEl>
                                      </p:cBhvr>
                                      <p:by x="105000" y="105000"/>
                                    </p:animScale>
                                  </p:childTnLst>
                                </p:cTn>
                              </p:par>
                            </p:childTnLst>
                          </p:cTn>
                        </p:par>
                      </p:childTnLst>
                    </p:cTn>
                  </p:par>
                </p:childTnLst>
              </p:cTn>
              <p:nextCondLst>
                <p:cond evt="onClick" delay="0">
                  <p:tgtEl>
                    <p:spTgt spid="2"/>
                  </p:tgtEl>
                </p:cond>
              </p:nextCondLst>
            </p:seq>
          </p:childTnLst>
        </p:cTn>
      </p:par>
    </p:tnLst>
    <p:bldLst>
      <p:bldP spid="48" grpId="0"/>
      <p:bldP spid="48" grpId="1"/>
      <p:bldP spid="94" grpId="0"/>
      <p:bldP spid="94" grpId="1"/>
      <p:bldP spid="96" grpId="0"/>
      <p:bldP spid="96" grpId="1"/>
      <p:bldP spid="3" grpId="0"/>
      <p:bldP spid="3"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79081DE3-25B1-4AC5-88E2-CA1A582D540E}"/>
              </a:ext>
            </a:extLst>
          </p:cNvPr>
          <p:cNvSpPr/>
          <p:nvPr/>
        </p:nvSpPr>
        <p:spPr>
          <a:xfrm>
            <a:off x="818979" y="999066"/>
            <a:ext cx="9979676" cy="3146237"/>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3</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596" y="361127"/>
            <a:ext cx="394383" cy="256587"/>
          </a:xfrm>
          <a:prstGeom prst="rect">
            <a:avLst/>
          </a:prstGeom>
        </p:spPr>
      </p:pic>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476874" y="4540158"/>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508240" y="1875122"/>
            <a:ext cx="8814780" cy="1076937"/>
          </a:xfrm>
          <a:prstGeom prst="rect">
            <a:avLst/>
          </a:prstGeom>
          <a:noFill/>
          <a:ln>
            <a:noFill/>
          </a:ln>
        </p:spPr>
        <p:txBody>
          <a:bodyPr wrap="square">
            <a:spAutoFit/>
          </a:bodyPr>
          <a:lstStyle/>
          <a:p>
            <a:pPr algn="ctr" defTabSz="914126"/>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Trong</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đường</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dẫn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khí</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của</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người</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khí</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quản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là</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bộ</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phận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nối</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liền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với</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họng</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và</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__.</a:t>
            </a:r>
          </a:p>
        </p:txBody>
      </p:sp>
      <p:pic>
        <p:nvPicPr>
          <p:cNvPr id="91" name="Picture 90">
            <a:extLst>
              <a:ext uri="{FF2B5EF4-FFF2-40B4-BE49-F238E27FC236}">
                <a16:creationId xmlns:a16="http://schemas.microsoft.com/office/drawing/2014/main" id="{E2A24C98-35A3-45FF-9431-2BE835010581}"/>
              </a:ext>
            </a:extLst>
          </p:cNvPr>
          <p:cNvPicPr>
            <a:picLocks noChangeAspect="1"/>
          </p:cNvPicPr>
          <p:nvPr/>
        </p:nvPicPr>
        <p:blipFill>
          <a:blip r:embed="rId8"/>
          <a:stretch>
            <a:fillRect/>
          </a:stretch>
        </p:blipFill>
        <p:spPr>
          <a:xfrm>
            <a:off x="4296465" y="-631090"/>
            <a:ext cx="359906" cy="214559"/>
          </a:xfrm>
          <a:prstGeom prst="rect">
            <a:avLst/>
          </a:prstGeom>
        </p:spPr>
      </p:pic>
      <p:pic>
        <p:nvPicPr>
          <p:cNvPr id="92" name="Picture 91">
            <a:extLst>
              <a:ext uri="{FF2B5EF4-FFF2-40B4-BE49-F238E27FC236}">
                <a16:creationId xmlns:a16="http://schemas.microsoft.com/office/drawing/2014/main" id="{6F0C86CA-0091-4117-BFEC-2073208776D8}"/>
              </a:ext>
            </a:extLst>
          </p:cNvPr>
          <p:cNvPicPr>
            <a:picLocks noChangeAspect="1"/>
          </p:cNvPicPr>
          <p:nvPr/>
        </p:nvPicPr>
        <p:blipFill>
          <a:blip r:embed="rId9"/>
          <a:stretch>
            <a:fillRect/>
          </a:stretch>
        </p:blipFill>
        <p:spPr>
          <a:xfrm>
            <a:off x="2022362" y="-680213"/>
            <a:ext cx="359906" cy="214559"/>
          </a:xfrm>
          <a:prstGeom prst="rect">
            <a:avLst/>
          </a:prstGeom>
        </p:spPr>
      </p:pic>
      <p:pic>
        <p:nvPicPr>
          <p:cNvPr id="93" name="Picture 92">
            <a:extLst>
              <a:ext uri="{FF2B5EF4-FFF2-40B4-BE49-F238E27FC236}">
                <a16:creationId xmlns:a16="http://schemas.microsoft.com/office/drawing/2014/main" id="{68C8D11E-0AFE-4F7B-B87C-5545F5E6C086}"/>
              </a:ext>
            </a:extLst>
          </p:cNvPr>
          <p:cNvPicPr>
            <a:picLocks noChangeAspect="1"/>
          </p:cNvPicPr>
          <p:nvPr/>
        </p:nvPicPr>
        <p:blipFill>
          <a:blip r:embed="rId10"/>
          <a:stretch>
            <a:fillRect/>
          </a:stretch>
        </p:blipFill>
        <p:spPr>
          <a:xfrm>
            <a:off x="3561476" y="-1010630"/>
            <a:ext cx="359906" cy="218018"/>
          </a:xfrm>
          <a:prstGeom prst="rect">
            <a:avLst/>
          </a:prstGeom>
        </p:spPr>
      </p:pic>
      <p:pic>
        <p:nvPicPr>
          <p:cNvPr id="94" name="Picture 93">
            <a:extLst>
              <a:ext uri="{FF2B5EF4-FFF2-40B4-BE49-F238E27FC236}">
                <a16:creationId xmlns:a16="http://schemas.microsoft.com/office/drawing/2014/main" id="{0D814C9E-BF3B-4291-BE98-A970F732C6DC}"/>
              </a:ext>
            </a:extLst>
          </p:cNvPr>
          <p:cNvPicPr>
            <a:picLocks noChangeAspect="1"/>
          </p:cNvPicPr>
          <p:nvPr/>
        </p:nvPicPr>
        <p:blipFill>
          <a:blip r:embed="rId11"/>
          <a:stretch>
            <a:fillRect/>
          </a:stretch>
        </p:blipFill>
        <p:spPr>
          <a:xfrm>
            <a:off x="5328308" y="-719058"/>
            <a:ext cx="359906" cy="218018"/>
          </a:xfrm>
          <a:prstGeom prst="rect">
            <a:avLst/>
          </a:prstGeom>
        </p:spPr>
      </p:pic>
      <p:pic>
        <p:nvPicPr>
          <p:cNvPr id="95" name="Picture 94">
            <a:extLst>
              <a:ext uri="{FF2B5EF4-FFF2-40B4-BE49-F238E27FC236}">
                <a16:creationId xmlns:a16="http://schemas.microsoft.com/office/drawing/2014/main" id="{1045EAEC-7CAA-4B81-B22A-BBDE414E6E99}"/>
              </a:ext>
            </a:extLst>
          </p:cNvPr>
          <p:cNvPicPr>
            <a:picLocks noChangeAspect="1"/>
          </p:cNvPicPr>
          <p:nvPr/>
        </p:nvPicPr>
        <p:blipFill>
          <a:blip r:embed="rId12"/>
          <a:stretch>
            <a:fillRect/>
          </a:stretch>
        </p:blipFill>
        <p:spPr>
          <a:xfrm>
            <a:off x="10148971" y="-649354"/>
            <a:ext cx="359906" cy="214559"/>
          </a:xfrm>
          <a:prstGeom prst="rect">
            <a:avLst/>
          </a:prstGeom>
        </p:spPr>
      </p:pic>
      <p:pic>
        <p:nvPicPr>
          <p:cNvPr id="96" name="Picture 95">
            <a:extLst>
              <a:ext uri="{FF2B5EF4-FFF2-40B4-BE49-F238E27FC236}">
                <a16:creationId xmlns:a16="http://schemas.microsoft.com/office/drawing/2014/main" id="{E1EAAEDC-5B63-4ABF-950D-A3661A34B2A3}"/>
              </a:ext>
            </a:extLst>
          </p:cNvPr>
          <p:cNvPicPr>
            <a:picLocks noChangeAspect="1"/>
          </p:cNvPicPr>
          <p:nvPr/>
        </p:nvPicPr>
        <p:blipFill>
          <a:blip r:embed="rId13"/>
          <a:stretch>
            <a:fillRect/>
          </a:stretch>
        </p:blipFill>
        <p:spPr>
          <a:xfrm>
            <a:off x="7476920" y="-1101053"/>
            <a:ext cx="359906" cy="218018"/>
          </a:xfrm>
          <a:prstGeom prst="rect">
            <a:avLst/>
          </a:prstGeom>
        </p:spPr>
      </p:pic>
      <p:pic>
        <p:nvPicPr>
          <p:cNvPr id="97" name="Picture 96">
            <a:extLst>
              <a:ext uri="{FF2B5EF4-FFF2-40B4-BE49-F238E27FC236}">
                <a16:creationId xmlns:a16="http://schemas.microsoft.com/office/drawing/2014/main" id="{396E1D2C-F1DE-4F25-81DA-6E6028E048F9}"/>
              </a:ext>
            </a:extLst>
          </p:cNvPr>
          <p:cNvPicPr>
            <a:picLocks noChangeAspect="1"/>
          </p:cNvPicPr>
          <p:nvPr/>
        </p:nvPicPr>
        <p:blipFill>
          <a:blip r:embed="rId14"/>
          <a:stretch>
            <a:fillRect/>
          </a:stretch>
        </p:blipFill>
        <p:spPr>
          <a:xfrm>
            <a:off x="8381505" y="-592875"/>
            <a:ext cx="359906" cy="214559"/>
          </a:xfrm>
          <a:prstGeom prst="rect">
            <a:avLst/>
          </a:prstGeom>
        </p:spPr>
      </p:pic>
      <p:pic>
        <p:nvPicPr>
          <p:cNvPr id="98" name="Picture 97">
            <a:extLst>
              <a:ext uri="{FF2B5EF4-FFF2-40B4-BE49-F238E27FC236}">
                <a16:creationId xmlns:a16="http://schemas.microsoft.com/office/drawing/2014/main" id="{C67324EB-D3F2-4F0B-B911-CDA7A8304F3D}"/>
              </a:ext>
            </a:extLst>
          </p:cNvPr>
          <p:cNvPicPr>
            <a:picLocks noChangeAspect="1"/>
          </p:cNvPicPr>
          <p:nvPr/>
        </p:nvPicPr>
        <p:blipFill>
          <a:blip r:embed="rId15"/>
          <a:stretch>
            <a:fillRect/>
          </a:stretch>
        </p:blipFill>
        <p:spPr>
          <a:xfrm>
            <a:off x="9156703" y="-634549"/>
            <a:ext cx="359906" cy="218018"/>
          </a:xfrm>
          <a:prstGeom prst="rect">
            <a:avLst/>
          </a:prstGeom>
        </p:spPr>
      </p:pic>
      <p:pic>
        <p:nvPicPr>
          <p:cNvPr id="99" name="Picture 98">
            <a:extLst>
              <a:ext uri="{FF2B5EF4-FFF2-40B4-BE49-F238E27FC236}">
                <a16:creationId xmlns:a16="http://schemas.microsoft.com/office/drawing/2014/main" id="{BDB067EA-AB66-4605-8786-F0BD17037F44}"/>
              </a:ext>
            </a:extLst>
          </p:cNvPr>
          <p:cNvPicPr>
            <a:picLocks noChangeAspect="1"/>
          </p:cNvPicPr>
          <p:nvPr/>
        </p:nvPicPr>
        <p:blipFill>
          <a:blip r:embed="rId16"/>
          <a:stretch>
            <a:fillRect/>
          </a:stretch>
        </p:blipFill>
        <p:spPr>
          <a:xfrm>
            <a:off x="6912564" y="-556051"/>
            <a:ext cx="359906" cy="218018"/>
          </a:xfrm>
          <a:prstGeom prst="rect">
            <a:avLst/>
          </a:prstGeom>
        </p:spPr>
      </p:pic>
      <p:pic>
        <p:nvPicPr>
          <p:cNvPr id="100" name="Picture 99">
            <a:extLst>
              <a:ext uri="{FF2B5EF4-FFF2-40B4-BE49-F238E27FC236}">
                <a16:creationId xmlns:a16="http://schemas.microsoft.com/office/drawing/2014/main" id="{D59F442C-9BB5-43D0-B284-8EFE7D9150AA}"/>
              </a:ext>
            </a:extLst>
          </p:cNvPr>
          <p:cNvPicPr>
            <a:picLocks noChangeAspect="1"/>
          </p:cNvPicPr>
          <p:nvPr/>
        </p:nvPicPr>
        <p:blipFill>
          <a:blip r:embed="rId17"/>
          <a:stretch>
            <a:fillRect/>
          </a:stretch>
        </p:blipFill>
        <p:spPr>
          <a:xfrm>
            <a:off x="2749158" y="-705460"/>
            <a:ext cx="359906" cy="218018"/>
          </a:xfrm>
          <a:prstGeom prst="rect">
            <a:avLst/>
          </a:prstGeom>
        </p:spPr>
      </p:pic>
      <p:pic>
        <p:nvPicPr>
          <p:cNvPr id="101" name="Picture 100">
            <a:extLst>
              <a:ext uri="{FF2B5EF4-FFF2-40B4-BE49-F238E27FC236}">
                <a16:creationId xmlns:a16="http://schemas.microsoft.com/office/drawing/2014/main" id="{7DB10253-8425-4F19-B995-DCA5C90F411A}"/>
              </a:ext>
            </a:extLst>
          </p:cNvPr>
          <p:cNvPicPr>
            <a:picLocks noChangeAspect="1"/>
          </p:cNvPicPr>
          <p:nvPr/>
        </p:nvPicPr>
        <p:blipFill>
          <a:blip r:embed="rId9"/>
          <a:stretch>
            <a:fillRect/>
          </a:stretch>
        </p:blipFill>
        <p:spPr>
          <a:xfrm>
            <a:off x="6870902" y="-853256"/>
            <a:ext cx="359906" cy="214559"/>
          </a:xfrm>
          <a:prstGeom prst="rect">
            <a:avLst/>
          </a:prstGeom>
        </p:spPr>
      </p:pic>
      <p:pic>
        <p:nvPicPr>
          <p:cNvPr id="102" name="Picture 101">
            <a:extLst>
              <a:ext uri="{FF2B5EF4-FFF2-40B4-BE49-F238E27FC236}">
                <a16:creationId xmlns:a16="http://schemas.microsoft.com/office/drawing/2014/main" id="{A9DFF7EA-3F47-420E-BAB4-B4D4EAC8CE20}"/>
              </a:ext>
            </a:extLst>
          </p:cNvPr>
          <p:cNvPicPr>
            <a:picLocks noChangeAspect="1"/>
          </p:cNvPicPr>
          <p:nvPr/>
        </p:nvPicPr>
        <p:blipFill>
          <a:blip r:embed="rId10"/>
          <a:stretch>
            <a:fillRect/>
          </a:stretch>
        </p:blipFill>
        <p:spPr>
          <a:xfrm>
            <a:off x="8410016" y="-1183672"/>
            <a:ext cx="359906" cy="218018"/>
          </a:xfrm>
          <a:prstGeom prst="rect">
            <a:avLst/>
          </a:prstGeom>
        </p:spPr>
      </p:pic>
      <p:pic>
        <p:nvPicPr>
          <p:cNvPr id="103" name="Picture 102">
            <a:extLst>
              <a:ext uri="{FF2B5EF4-FFF2-40B4-BE49-F238E27FC236}">
                <a16:creationId xmlns:a16="http://schemas.microsoft.com/office/drawing/2014/main" id="{CB19D85A-DBE2-4D1C-81E5-7D5F799CB541}"/>
              </a:ext>
            </a:extLst>
          </p:cNvPr>
          <p:cNvPicPr>
            <a:picLocks noChangeAspect="1"/>
          </p:cNvPicPr>
          <p:nvPr/>
        </p:nvPicPr>
        <p:blipFill>
          <a:blip r:embed="rId17"/>
          <a:stretch>
            <a:fillRect/>
          </a:stretch>
        </p:blipFill>
        <p:spPr>
          <a:xfrm>
            <a:off x="7597698" y="-878503"/>
            <a:ext cx="359906" cy="218018"/>
          </a:xfrm>
          <a:prstGeom prst="rect">
            <a:avLst/>
          </a:prstGeom>
        </p:spPr>
      </p:pic>
      <p:pic>
        <p:nvPicPr>
          <p:cNvPr id="104" name="Picture 103">
            <a:extLst>
              <a:ext uri="{FF2B5EF4-FFF2-40B4-BE49-F238E27FC236}">
                <a16:creationId xmlns:a16="http://schemas.microsoft.com/office/drawing/2014/main" id="{1571BFB6-F40C-4995-A85E-E041985AA4EE}"/>
              </a:ext>
            </a:extLst>
          </p:cNvPr>
          <p:cNvPicPr>
            <a:picLocks noChangeAspect="1"/>
          </p:cNvPicPr>
          <p:nvPr/>
        </p:nvPicPr>
        <p:blipFill>
          <a:blip r:embed="rId11"/>
          <a:stretch>
            <a:fillRect/>
          </a:stretch>
        </p:blipFill>
        <p:spPr>
          <a:xfrm>
            <a:off x="700152" y="-564631"/>
            <a:ext cx="359906" cy="218018"/>
          </a:xfrm>
          <a:prstGeom prst="rect">
            <a:avLst/>
          </a:prstGeom>
        </p:spPr>
      </p:pic>
      <p:pic>
        <p:nvPicPr>
          <p:cNvPr id="105" name="Picture 104">
            <a:extLst>
              <a:ext uri="{FF2B5EF4-FFF2-40B4-BE49-F238E27FC236}">
                <a16:creationId xmlns:a16="http://schemas.microsoft.com/office/drawing/2014/main" id="{4CE6C58B-82FB-4AC7-AD34-D55656BEEFAF}"/>
              </a:ext>
            </a:extLst>
          </p:cNvPr>
          <p:cNvPicPr>
            <a:picLocks noChangeAspect="1"/>
          </p:cNvPicPr>
          <p:nvPr/>
        </p:nvPicPr>
        <p:blipFill>
          <a:blip r:embed="rId12"/>
          <a:stretch>
            <a:fillRect/>
          </a:stretch>
        </p:blipFill>
        <p:spPr>
          <a:xfrm>
            <a:off x="1630835" y="-979817"/>
            <a:ext cx="359906" cy="214559"/>
          </a:xfrm>
          <a:prstGeom prst="rect">
            <a:avLst/>
          </a:prstGeom>
        </p:spPr>
      </p:pic>
      <p:pic>
        <p:nvPicPr>
          <p:cNvPr id="106" name="Picture 105">
            <a:extLst>
              <a:ext uri="{FF2B5EF4-FFF2-40B4-BE49-F238E27FC236}">
                <a16:creationId xmlns:a16="http://schemas.microsoft.com/office/drawing/2014/main" id="{669FFAF8-4030-42C1-8181-04368FB8726A}"/>
              </a:ext>
            </a:extLst>
          </p:cNvPr>
          <p:cNvPicPr>
            <a:picLocks noChangeAspect="1"/>
          </p:cNvPicPr>
          <p:nvPr/>
        </p:nvPicPr>
        <p:blipFill>
          <a:blip r:embed="rId13"/>
          <a:stretch>
            <a:fillRect/>
          </a:stretch>
        </p:blipFill>
        <p:spPr>
          <a:xfrm>
            <a:off x="2848765" y="-946625"/>
            <a:ext cx="359906" cy="218018"/>
          </a:xfrm>
          <a:prstGeom prst="rect">
            <a:avLst/>
          </a:prstGeom>
        </p:spPr>
      </p:pic>
      <p:pic>
        <p:nvPicPr>
          <p:cNvPr id="107" name="Picture 106">
            <a:extLst>
              <a:ext uri="{FF2B5EF4-FFF2-40B4-BE49-F238E27FC236}">
                <a16:creationId xmlns:a16="http://schemas.microsoft.com/office/drawing/2014/main" id="{91E80C74-3176-4BBC-BD54-D2910A4B7BAC}"/>
              </a:ext>
            </a:extLst>
          </p:cNvPr>
          <p:cNvPicPr>
            <a:picLocks noChangeAspect="1"/>
          </p:cNvPicPr>
          <p:nvPr/>
        </p:nvPicPr>
        <p:blipFill>
          <a:blip r:embed="rId9"/>
          <a:stretch>
            <a:fillRect/>
          </a:stretch>
        </p:blipFill>
        <p:spPr>
          <a:xfrm>
            <a:off x="2242746" y="-698828"/>
            <a:ext cx="359906" cy="214559"/>
          </a:xfrm>
          <a:prstGeom prst="rect">
            <a:avLst/>
          </a:prstGeom>
        </p:spPr>
      </p:pic>
      <p:pic>
        <p:nvPicPr>
          <p:cNvPr id="108" name="Picture 107">
            <a:extLst>
              <a:ext uri="{FF2B5EF4-FFF2-40B4-BE49-F238E27FC236}">
                <a16:creationId xmlns:a16="http://schemas.microsoft.com/office/drawing/2014/main" id="{BF80EC7E-5859-465E-8871-B259D7CF0038}"/>
              </a:ext>
            </a:extLst>
          </p:cNvPr>
          <p:cNvPicPr>
            <a:picLocks noChangeAspect="1"/>
          </p:cNvPicPr>
          <p:nvPr/>
        </p:nvPicPr>
        <p:blipFill>
          <a:blip r:embed="rId10"/>
          <a:stretch>
            <a:fillRect/>
          </a:stretch>
        </p:blipFill>
        <p:spPr>
          <a:xfrm>
            <a:off x="3781861" y="-1029245"/>
            <a:ext cx="359906" cy="218018"/>
          </a:xfrm>
          <a:prstGeom prst="rect">
            <a:avLst/>
          </a:prstGeom>
        </p:spPr>
      </p:pic>
      <p:pic>
        <p:nvPicPr>
          <p:cNvPr id="109" name="Picture 108">
            <a:extLst>
              <a:ext uri="{FF2B5EF4-FFF2-40B4-BE49-F238E27FC236}">
                <a16:creationId xmlns:a16="http://schemas.microsoft.com/office/drawing/2014/main" id="{CFCC4645-75D6-4985-BB16-8B625A7F7030}"/>
              </a:ext>
            </a:extLst>
          </p:cNvPr>
          <p:cNvPicPr>
            <a:picLocks noChangeAspect="1"/>
          </p:cNvPicPr>
          <p:nvPr/>
        </p:nvPicPr>
        <p:blipFill>
          <a:blip r:embed="rId17"/>
          <a:stretch>
            <a:fillRect/>
          </a:stretch>
        </p:blipFill>
        <p:spPr>
          <a:xfrm>
            <a:off x="2969542" y="-724075"/>
            <a:ext cx="359906" cy="218018"/>
          </a:xfrm>
          <a:prstGeom prst="rect">
            <a:avLst/>
          </a:prstGeom>
        </p:spPr>
      </p:pic>
      <p:pic>
        <p:nvPicPr>
          <p:cNvPr id="110" name="Picture 109">
            <a:extLst>
              <a:ext uri="{FF2B5EF4-FFF2-40B4-BE49-F238E27FC236}">
                <a16:creationId xmlns:a16="http://schemas.microsoft.com/office/drawing/2014/main" id="{2A628FAA-7798-4AE3-9E71-65587129DF17}"/>
              </a:ext>
            </a:extLst>
          </p:cNvPr>
          <p:cNvPicPr>
            <a:picLocks noChangeAspect="1"/>
          </p:cNvPicPr>
          <p:nvPr/>
        </p:nvPicPr>
        <p:blipFill>
          <a:blip r:embed="rId10"/>
          <a:stretch>
            <a:fillRect/>
          </a:stretch>
        </p:blipFill>
        <p:spPr>
          <a:xfrm>
            <a:off x="5979548" y="-1009014"/>
            <a:ext cx="359906" cy="218018"/>
          </a:xfrm>
          <a:prstGeom prst="rect">
            <a:avLst/>
          </a:prstGeom>
        </p:spPr>
      </p:pic>
      <p:pic>
        <p:nvPicPr>
          <p:cNvPr id="111" name="Picture 110">
            <a:extLst>
              <a:ext uri="{FF2B5EF4-FFF2-40B4-BE49-F238E27FC236}">
                <a16:creationId xmlns:a16="http://schemas.microsoft.com/office/drawing/2014/main" id="{9A00F9A9-3E3F-4628-9532-16A3E13760BC}"/>
              </a:ext>
            </a:extLst>
          </p:cNvPr>
          <p:cNvPicPr>
            <a:picLocks noChangeAspect="1"/>
          </p:cNvPicPr>
          <p:nvPr/>
        </p:nvPicPr>
        <p:blipFill>
          <a:blip r:embed="rId12"/>
          <a:stretch>
            <a:fillRect/>
          </a:stretch>
        </p:blipFill>
        <p:spPr>
          <a:xfrm>
            <a:off x="4048907" y="-978201"/>
            <a:ext cx="359906" cy="214559"/>
          </a:xfrm>
          <a:prstGeom prst="rect">
            <a:avLst/>
          </a:prstGeom>
        </p:spPr>
      </p:pic>
      <p:pic>
        <p:nvPicPr>
          <p:cNvPr id="112" name="Picture 111">
            <a:extLst>
              <a:ext uri="{FF2B5EF4-FFF2-40B4-BE49-F238E27FC236}">
                <a16:creationId xmlns:a16="http://schemas.microsoft.com/office/drawing/2014/main" id="{177AA96B-48C8-4C60-B922-9ABA2EE54110}"/>
              </a:ext>
            </a:extLst>
          </p:cNvPr>
          <p:cNvPicPr>
            <a:picLocks noChangeAspect="1"/>
          </p:cNvPicPr>
          <p:nvPr/>
        </p:nvPicPr>
        <p:blipFill>
          <a:blip r:embed="rId13"/>
          <a:stretch>
            <a:fillRect/>
          </a:stretch>
        </p:blipFill>
        <p:spPr>
          <a:xfrm>
            <a:off x="5266837" y="-945010"/>
            <a:ext cx="359906" cy="218018"/>
          </a:xfrm>
          <a:prstGeom prst="rect">
            <a:avLst/>
          </a:prstGeom>
        </p:spPr>
      </p:pic>
      <p:pic>
        <p:nvPicPr>
          <p:cNvPr id="113" name="Picture 112">
            <a:extLst>
              <a:ext uri="{FF2B5EF4-FFF2-40B4-BE49-F238E27FC236}">
                <a16:creationId xmlns:a16="http://schemas.microsoft.com/office/drawing/2014/main" id="{7D34D429-619F-4567-AE95-0002F7F728BE}"/>
              </a:ext>
            </a:extLst>
          </p:cNvPr>
          <p:cNvPicPr>
            <a:picLocks noChangeAspect="1"/>
          </p:cNvPicPr>
          <p:nvPr/>
        </p:nvPicPr>
        <p:blipFill>
          <a:blip r:embed="rId10"/>
          <a:stretch>
            <a:fillRect/>
          </a:stretch>
        </p:blipFill>
        <p:spPr>
          <a:xfrm>
            <a:off x="6199933" y="-1027629"/>
            <a:ext cx="359906" cy="218018"/>
          </a:xfrm>
          <a:prstGeom prst="rect">
            <a:avLst/>
          </a:prstGeom>
        </p:spPr>
      </p:pic>
      <p:pic>
        <p:nvPicPr>
          <p:cNvPr id="114" name="Picture 113">
            <a:extLst>
              <a:ext uri="{FF2B5EF4-FFF2-40B4-BE49-F238E27FC236}">
                <a16:creationId xmlns:a16="http://schemas.microsoft.com/office/drawing/2014/main" id="{77044C68-7973-4EA4-AFFF-3066205CECAF}"/>
              </a:ext>
            </a:extLst>
          </p:cNvPr>
          <p:cNvPicPr>
            <a:picLocks noChangeAspect="1"/>
          </p:cNvPicPr>
          <p:nvPr/>
        </p:nvPicPr>
        <p:blipFill>
          <a:blip r:embed="rId13"/>
          <a:stretch>
            <a:fillRect/>
          </a:stretch>
        </p:blipFill>
        <p:spPr>
          <a:xfrm>
            <a:off x="5158989" y="-577380"/>
            <a:ext cx="359906" cy="218018"/>
          </a:xfrm>
          <a:prstGeom prst="rect">
            <a:avLst/>
          </a:prstGeom>
        </p:spPr>
      </p:pic>
      <p:pic>
        <p:nvPicPr>
          <p:cNvPr id="115" name="Picture 114">
            <a:extLst>
              <a:ext uri="{FF2B5EF4-FFF2-40B4-BE49-F238E27FC236}">
                <a16:creationId xmlns:a16="http://schemas.microsoft.com/office/drawing/2014/main" id="{B54F87DA-BE54-437B-85B3-5691899ADA41}"/>
              </a:ext>
            </a:extLst>
          </p:cNvPr>
          <p:cNvPicPr>
            <a:picLocks noChangeAspect="1"/>
          </p:cNvPicPr>
          <p:nvPr/>
        </p:nvPicPr>
        <p:blipFill>
          <a:blip r:embed="rId9"/>
          <a:stretch>
            <a:fillRect/>
          </a:stretch>
        </p:blipFill>
        <p:spPr>
          <a:xfrm>
            <a:off x="4552971" y="-329583"/>
            <a:ext cx="359906" cy="214559"/>
          </a:xfrm>
          <a:prstGeom prst="rect">
            <a:avLst/>
          </a:prstGeom>
        </p:spPr>
      </p:pic>
      <p:pic>
        <p:nvPicPr>
          <p:cNvPr id="116" name="Picture 115">
            <a:extLst>
              <a:ext uri="{FF2B5EF4-FFF2-40B4-BE49-F238E27FC236}">
                <a16:creationId xmlns:a16="http://schemas.microsoft.com/office/drawing/2014/main" id="{750F0249-3D57-4EA8-B6F3-CA5D1360BF14}"/>
              </a:ext>
            </a:extLst>
          </p:cNvPr>
          <p:cNvPicPr>
            <a:picLocks noChangeAspect="1"/>
          </p:cNvPicPr>
          <p:nvPr/>
        </p:nvPicPr>
        <p:blipFill>
          <a:blip r:embed="rId10"/>
          <a:stretch>
            <a:fillRect/>
          </a:stretch>
        </p:blipFill>
        <p:spPr>
          <a:xfrm>
            <a:off x="6092085" y="-660000"/>
            <a:ext cx="359906" cy="218018"/>
          </a:xfrm>
          <a:prstGeom prst="rect">
            <a:avLst/>
          </a:prstGeom>
        </p:spPr>
      </p:pic>
      <p:pic>
        <p:nvPicPr>
          <p:cNvPr id="117" name="Picture 116">
            <a:extLst>
              <a:ext uri="{FF2B5EF4-FFF2-40B4-BE49-F238E27FC236}">
                <a16:creationId xmlns:a16="http://schemas.microsoft.com/office/drawing/2014/main" id="{8845B16D-EB99-4335-B391-498FC4C4C7E4}"/>
              </a:ext>
            </a:extLst>
          </p:cNvPr>
          <p:cNvPicPr>
            <a:picLocks noChangeAspect="1"/>
          </p:cNvPicPr>
          <p:nvPr/>
        </p:nvPicPr>
        <p:blipFill>
          <a:blip r:embed="rId17"/>
          <a:stretch>
            <a:fillRect/>
          </a:stretch>
        </p:blipFill>
        <p:spPr>
          <a:xfrm>
            <a:off x="5279766" y="-354830"/>
            <a:ext cx="359906" cy="218018"/>
          </a:xfrm>
          <a:prstGeom prst="rect">
            <a:avLst/>
          </a:prstGeom>
        </p:spPr>
      </p:pic>
      <p:pic>
        <p:nvPicPr>
          <p:cNvPr id="118" name="Picture 117">
            <a:extLst>
              <a:ext uri="{FF2B5EF4-FFF2-40B4-BE49-F238E27FC236}">
                <a16:creationId xmlns:a16="http://schemas.microsoft.com/office/drawing/2014/main" id="{1C125569-1989-4359-9AB3-9A5179BE08F7}"/>
              </a:ext>
            </a:extLst>
          </p:cNvPr>
          <p:cNvPicPr>
            <a:picLocks noChangeAspect="1"/>
          </p:cNvPicPr>
          <p:nvPr/>
        </p:nvPicPr>
        <p:blipFill>
          <a:blip r:embed="rId10"/>
          <a:stretch>
            <a:fillRect/>
          </a:stretch>
        </p:blipFill>
        <p:spPr>
          <a:xfrm>
            <a:off x="3661617" y="-485341"/>
            <a:ext cx="359906" cy="218018"/>
          </a:xfrm>
          <a:prstGeom prst="rect">
            <a:avLst/>
          </a:prstGeom>
        </p:spPr>
      </p:pic>
      <p:pic>
        <p:nvPicPr>
          <p:cNvPr id="119" name="Picture 118">
            <a:extLst>
              <a:ext uri="{FF2B5EF4-FFF2-40B4-BE49-F238E27FC236}">
                <a16:creationId xmlns:a16="http://schemas.microsoft.com/office/drawing/2014/main" id="{292483AD-5130-449D-A62E-D13857C9C572}"/>
              </a:ext>
            </a:extLst>
          </p:cNvPr>
          <p:cNvPicPr>
            <a:picLocks noChangeAspect="1"/>
          </p:cNvPicPr>
          <p:nvPr/>
        </p:nvPicPr>
        <p:blipFill>
          <a:blip r:embed="rId10"/>
          <a:stretch>
            <a:fillRect/>
          </a:stretch>
        </p:blipFill>
        <p:spPr>
          <a:xfrm>
            <a:off x="3882001" y="-503957"/>
            <a:ext cx="359906" cy="218018"/>
          </a:xfrm>
          <a:prstGeom prst="rect">
            <a:avLst/>
          </a:prstGeom>
        </p:spPr>
      </p:pic>
      <p:sp>
        <p:nvSpPr>
          <p:cNvPr id="2" name="!!o2a">
            <a:extLst>
              <a:ext uri="{FF2B5EF4-FFF2-40B4-BE49-F238E27FC236}">
                <a16:creationId xmlns:a16="http://schemas.microsoft.com/office/drawing/2014/main" id="{D1A860F0-3FB4-25F9-CEDE-34601076659D}"/>
              </a:ext>
            </a:extLst>
          </p:cNvPr>
          <p:cNvSpPr/>
          <p:nvPr/>
        </p:nvSpPr>
        <p:spPr>
          <a:xfrm>
            <a:off x="1982412" y="564999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199">
              <a:solidFill>
                <a:prstClr val="white"/>
              </a:solidFill>
              <a:latin typeface="A2.Jovis-WorkSansRegular-San"/>
            </a:endParaRPr>
          </a:p>
        </p:txBody>
      </p:sp>
      <p:sp>
        <p:nvSpPr>
          <p:cNvPr id="3" name="!!o2b">
            <a:extLst>
              <a:ext uri="{FF2B5EF4-FFF2-40B4-BE49-F238E27FC236}">
                <a16:creationId xmlns:a16="http://schemas.microsoft.com/office/drawing/2014/main" id="{24963050-39B2-29BC-6E49-D4F12FB996A6}"/>
              </a:ext>
            </a:extLst>
          </p:cNvPr>
          <p:cNvSpPr/>
          <p:nvPr/>
        </p:nvSpPr>
        <p:spPr>
          <a:xfrm>
            <a:off x="3118066" y="5638381"/>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199">
              <a:solidFill>
                <a:prstClr val="white"/>
              </a:solidFill>
              <a:latin typeface="A2.Jovis-WorkSansRegular-San"/>
            </a:endParaRPr>
          </a:p>
        </p:txBody>
      </p:sp>
      <p:sp>
        <p:nvSpPr>
          <p:cNvPr id="4" name="!!o2c">
            <a:extLst>
              <a:ext uri="{FF2B5EF4-FFF2-40B4-BE49-F238E27FC236}">
                <a16:creationId xmlns:a16="http://schemas.microsoft.com/office/drawing/2014/main" id="{A56301D9-1FAD-A95B-9D1E-0EEE850AF7AD}"/>
              </a:ext>
            </a:extLst>
          </p:cNvPr>
          <p:cNvSpPr/>
          <p:nvPr/>
        </p:nvSpPr>
        <p:spPr>
          <a:xfrm>
            <a:off x="4253720" y="5639832"/>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199">
              <a:solidFill>
                <a:prstClr val="white"/>
              </a:solidFill>
              <a:latin typeface="A2.Jovis-WorkSansRegular-San"/>
            </a:endParaRPr>
          </a:p>
        </p:txBody>
      </p:sp>
      <p:sp>
        <p:nvSpPr>
          <p:cNvPr id="5" name="!!2a">
            <a:extLst>
              <a:ext uri="{FF2B5EF4-FFF2-40B4-BE49-F238E27FC236}">
                <a16:creationId xmlns:a16="http://schemas.microsoft.com/office/drawing/2014/main" id="{90F004E5-6168-1ECC-5E33-7E7FA6B89323}"/>
              </a:ext>
            </a:extLst>
          </p:cNvPr>
          <p:cNvSpPr txBox="1"/>
          <p:nvPr/>
        </p:nvSpPr>
        <p:spPr>
          <a:xfrm>
            <a:off x="2161216" y="5778271"/>
            <a:ext cx="695485"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p</a:t>
            </a:r>
          </a:p>
        </p:txBody>
      </p:sp>
      <p:sp>
        <p:nvSpPr>
          <p:cNvPr id="6" name="!!1b">
            <a:extLst>
              <a:ext uri="{FF2B5EF4-FFF2-40B4-BE49-F238E27FC236}">
                <a16:creationId xmlns:a16="http://schemas.microsoft.com/office/drawing/2014/main" id="{07D88022-C659-722A-42B1-2534FB905A17}"/>
              </a:ext>
            </a:extLst>
          </p:cNvPr>
          <p:cNvSpPr txBox="1"/>
          <p:nvPr/>
        </p:nvSpPr>
        <p:spPr>
          <a:xfrm>
            <a:off x="3295618" y="5751099"/>
            <a:ext cx="695485"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9" name="!!2c">
            <a:extLst>
              <a:ext uri="{FF2B5EF4-FFF2-40B4-BE49-F238E27FC236}">
                <a16:creationId xmlns:a16="http://schemas.microsoft.com/office/drawing/2014/main" id="{BFF61193-9D98-04BF-685B-54D0EA308521}"/>
              </a:ext>
            </a:extLst>
          </p:cNvPr>
          <p:cNvSpPr txBox="1"/>
          <p:nvPr/>
        </p:nvSpPr>
        <p:spPr>
          <a:xfrm>
            <a:off x="4429905" y="5752152"/>
            <a:ext cx="695485"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ế</a:t>
            </a:r>
          </a:p>
        </p:txBody>
      </p:sp>
      <p:sp>
        <p:nvSpPr>
          <p:cNvPr id="10" name="!!o2a">
            <a:extLst>
              <a:ext uri="{FF2B5EF4-FFF2-40B4-BE49-F238E27FC236}">
                <a16:creationId xmlns:a16="http://schemas.microsoft.com/office/drawing/2014/main" id="{80218880-4425-8437-3393-5FFB19D238E4}"/>
              </a:ext>
            </a:extLst>
          </p:cNvPr>
          <p:cNvSpPr/>
          <p:nvPr/>
        </p:nvSpPr>
        <p:spPr>
          <a:xfrm>
            <a:off x="5374388" y="5629804"/>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199">
              <a:solidFill>
                <a:prstClr val="white"/>
              </a:solidFill>
              <a:latin typeface="A2.Jovis-WorkSansRegular-San"/>
            </a:endParaRPr>
          </a:p>
        </p:txBody>
      </p:sp>
      <p:sp>
        <p:nvSpPr>
          <p:cNvPr id="11" name="!!o2b">
            <a:extLst>
              <a:ext uri="{FF2B5EF4-FFF2-40B4-BE49-F238E27FC236}">
                <a16:creationId xmlns:a16="http://schemas.microsoft.com/office/drawing/2014/main" id="{ABA637A2-4A24-1515-FEC5-80B02E287FDA}"/>
              </a:ext>
            </a:extLst>
          </p:cNvPr>
          <p:cNvSpPr/>
          <p:nvPr/>
        </p:nvSpPr>
        <p:spPr>
          <a:xfrm>
            <a:off x="6510043" y="5618195"/>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199">
              <a:solidFill>
                <a:prstClr val="white"/>
              </a:solidFill>
              <a:latin typeface="A2.Jovis-WorkSansRegular-San"/>
            </a:endParaRPr>
          </a:p>
        </p:txBody>
      </p:sp>
      <p:sp>
        <p:nvSpPr>
          <p:cNvPr id="12" name="!!o2c">
            <a:extLst>
              <a:ext uri="{FF2B5EF4-FFF2-40B4-BE49-F238E27FC236}">
                <a16:creationId xmlns:a16="http://schemas.microsoft.com/office/drawing/2014/main" id="{D985BC2E-444C-47C8-65FF-0D4F4A00A22C}"/>
              </a:ext>
            </a:extLst>
          </p:cNvPr>
          <p:cNvSpPr/>
          <p:nvPr/>
        </p:nvSpPr>
        <p:spPr>
          <a:xfrm>
            <a:off x="7645697" y="5619645"/>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199">
              <a:solidFill>
                <a:prstClr val="white"/>
              </a:solidFill>
              <a:latin typeface="A2.Jovis-WorkSansRegular-San"/>
            </a:endParaRPr>
          </a:p>
        </p:txBody>
      </p:sp>
      <p:sp>
        <p:nvSpPr>
          <p:cNvPr id="13" name="!!2a">
            <a:extLst>
              <a:ext uri="{FF2B5EF4-FFF2-40B4-BE49-F238E27FC236}">
                <a16:creationId xmlns:a16="http://schemas.microsoft.com/office/drawing/2014/main" id="{858BF3A2-DB63-D23B-8753-55D30CCC5A85}"/>
              </a:ext>
            </a:extLst>
          </p:cNvPr>
          <p:cNvSpPr txBox="1"/>
          <p:nvPr/>
        </p:nvSpPr>
        <p:spPr>
          <a:xfrm>
            <a:off x="5553193" y="5758085"/>
            <a:ext cx="695485"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q</a:t>
            </a:r>
          </a:p>
        </p:txBody>
      </p:sp>
      <p:sp>
        <p:nvSpPr>
          <p:cNvPr id="14" name="!!1b">
            <a:extLst>
              <a:ext uri="{FF2B5EF4-FFF2-40B4-BE49-F238E27FC236}">
                <a16:creationId xmlns:a16="http://schemas.microsoft.com/office/drawing/2014/main" id="{E8FB70CB-FBD3-F6A4-23B3-F716FAEB467A}"/>
              </a:ext>
            </a:extLst>
          </p:cNvPr>
          <p:cNvSpPr txBox="1"/>
          <p:nvPr/>
        </p:nvSpPr>
        <p:spPr>
          <a:xfrm>
            <a:off x="6687594" y="5730913"/>
            <a:ext cx="695485"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15" name="!!2c">
            <a:extLst>
              <a:ext uri="{FF2B5EF4-FFF2-40B4-BE49-F238E27FC236}">
                <a16:creationId xmlns:a16="http://schemas.microsoft.com/office/drawing/2014/main" id="{7FE4B117-029A-DA99-E39D-FC2A791BD23B}"/>
              </a:ext>
            </a:extLst>
          </p:cNvPr>
          <p:cNvSpPr txBox="1"/>
          <p:nvPr/>
        </p:nvSpPr>
        <p:spPr>
          <a:xfrm>
            <a:off x="7821882" y="5731965"/>
            <a:ext cx="695485"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ả</a:t>
            </a:r>
          </a:p>
        </p:txBody>
      </p:sp>
      <p:sp>
        <p:nvSpPr>
          <p:cNvPr id="16" name="!!o2c">
            <a:extLst>
              <a:ext uri="{FF2B5EF4-FFF2-40B4-BE49-F238E27FC236}">
                <a16:creationId xmlns:a16="http://schemas.microsoft.com/office/drawing/2014/main" id="{25214866-117B-912E-55CF-98BCC7D16205}"/>
              </a:ext>
            </a:extLst>
          </p:cNvPr>
          <p:cNvSpPr/>
          <p:nvPr/>
        </p:nvSpPr>
        <p:spPr>
          <a:xfrm>
            <a:off x="8853698" y="5629804"/>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199">
              <a:solidFill>
                <a:prstClr val="white"/>
              </a:solidFill>
              <a:latin typeface="A2.Jovis-WorkSansRegular-San"/>
            </a:endParaRPr>
          </a:p>
        </p:txBody>
      </p:sp>
      <p:sp>
        <p:nvSpPr>
          <p:cNvPr id="17" name="!!2c">
            <a:extLst>
              <a:ext uri="{FF2B5EF4-FFF2-40B4-BE49-F238E27FC236}">
                <a16:creationId xmlns:a16="http://schemas.microsoft.com/office/drawing/2014/main" id="{F99D7732-8C9B-DC20-C1DA-53A2C6732F99}"/>
              </a:ext>
            </a:extLst>
          </p:cNvPr>
          <p:cNvSpPr txBox="1"/>
          <p:nvPr/>
        </p:nvSpPr>
        <p:spPr>
          <a:xfrm>
            <a:off x="9029883" y="5742124"/>
            <a:ext cx="695485"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Tree>
    <p:extLst>
      <p:ext uri="{BB962C8B-B14F-4D97-AF65-F5344CB8AC3E}">
        <p14:creationId xmlns:p14="http://schemas.microsoft.com/office/powerpoint/2010/main" val="42809770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92"/>
                                        </p:tgtEl>
                                        <p:attrNameLst>
                                          <p:attrName>ppt_x</p:attrName>
                                          <p:attrName>ppt_y</p:attrName>
                                        </p:attrNameLst>
                                      </p:cBhvr>
                                    </p:animMotion>
                                  </p:childTnLst>
                                </p:cTn>
                              </p:par>
                              <p:par>
                                <p:cTn id="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100"/>
                                        </p:tgtEl>
                                        <p:attrNameLst>
                                          <p:attrName>ppt_x</p:attrName>
                                          <p:attrName>ppt_y</p:attrName>
                                        </p:attrNameLst>
                                      </p:cBhvr>
                                    </p:animMotion>
                                  </p:childTnLst>
                                </p:cTn>
                              </p:par>
                              <p:par>
                                <p:cTn id="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93"/>
                                        </p:tgtEl>
                                        <p:attrNameLst>
                                          <p:attrName>ppt_x</p:attrName>
                                          <p:attrName>ppt_y</p:attrName>
                                        </p:attrNameLst>
                                      </p:cBhvr>
                                    </p:animMotion>
                                  </p:childTnLst>
                                </p:cTn>
                              </p:par>
                              <p:par>
                                <p:cTn id="11" presetID="0" presetClass="path" presetSubtype="0" repeatCount="1000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91"/>
                                        </p:tgtEl>
                                        <p:attrNameLst>
                                          <p:attrName>ppt_x</p:attrName>
                                          <p:attrName>ppt_y</p:attrName>
                                        </p:attrNameLst>
                                      </p:cBhvr>
                                    </p:animMotion>
                                  </p:childTnLst>
                                </p:cTn>
                              </p:par>
                              <p:par>
                                <p:cTn id="13" presetID="0" presetClass="path" presetSubtype="0" repeatCount="1000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94"/>
                                        </p:tgtEl>
                                        <p:attrNameLst>
                                          <p:attrName>ppt_x</p:attrName>
                                          <p:attrName>ppt_y</p:attrName>
                                        </p:attrNameLst>
                                      </p:cBhvr>
                                    </p:animMotion>
                                  </p:childTnLst>
                                </p:cTn>
                              </p:par>
                              <p:par>
                                <p:cTn id="15" presetID="0" presetClass="path" presetSubtype="0" repeatCount="1000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95"/>
                                        </p:tgtEl>
                                        <p:attrNameLst>
                                          <p:attrName>ppt_x</p:attrName>
                                          <p:attrName>ppt_y</p:attrName>
                                        </p:attrNameLst>
                                      </p:cBhvr>
                                      <p:rCtr x="-4792" y="65810"/>
                                    </p:animMotion>
                                  </p:childTnLst>
                                </p:cTn>
                              </p:par>
                              <p:par>
                                <p:cTn id="17" presetID="0" presetClass="path" presetSubtype="0" repeatCount="1000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99"/>
                                        </p:tgtEl>
                                        <p:attrNameLst>
                                          <p:attrName>ppt_x</p:attrName>
                                          <p:attrName>ppt_y</p:attrName>
                                        </p:attrNameLst>
                                      </p:cBhvr>
                                    </p:animMotion>
                                  </p:childTnLst>
                                </p:cTn>
                              </p:par>
                              <p:par>
                                <p:cTn id="19"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96"/>
                                        </p:tgtEl>
                                        <p:attrNameLst>
                                          <p:attrName>ppt_x</p:attrName>
                                          <p:attrName>ppt_y</p:attrName>
                                        </p:attrNameLst>
                                      </p:cBhvr>
                                    </p:animMotion>
                                  </p:childTnLst>
                                </p:cTn>
                              </p:par>
                              <p:par>
                                <p:cTn id="21" presetID="0" presetClass="path" presetSubtype="0" repeatCount="1000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97"/>
                                        </p:tgtEl>
                                        <p:attrNameLst>
                                          <p:attrName>ppt_x</p:attrName>
                                          <p:attrName>ppt_y</p:attrName>
                                        </p:attrNameLst>
                                      </p:cBhvr>
                                    </p:animMotion>
                                  </p:childTnLst>
                                </p:cTn>
                              </p:par>
                              <p:par>
                                <p:cTn id="23" presetID="0" presetClass="path" presetSubtype="0" repeatCount="1000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98"/>
                                        </p:tgtEl>
                                        <p:attrNameLst>
                                          <p:attrName>ppt_x</p:attrName>
                                          <p:attrName>ppt_y</p:attrName>
                                        </p:attrNameLst>
                                      </p:cBhvr>
                                    </p:animMotion>
                                  </p:childTnLst>
                                </p:cTn>
                              </p:par>
                              <p:par>
                                <p:cTn id="2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101"/>
                                        </p:tgtEl>
                                        <p:attrNameLst>
                                          <p:attrName>ppt_x</p:attrName>
                                          <p:attrName>ppt_y</p:attrName>
                                        </p:attrNameLst>
                                      </p:cBhvr>
                                    </p:animMotion>
                                  </p:childTnLst>
                                </p:cTn>
                              </p:par>
                              <p:par>
                                <p:cTn id="2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103"/>
                                        </p:tgtEl>
                                        <p:attrNameLst>
                                          <p:attrName>ppt_x</p:attrName>
                                          <p:attrName>ppt_y</p:attrName>
                                        </p:attrNameLst>
                                      </p:cBhvr>
                                    </p:animMotion>
                                  </p:childTnLst>
                                </p:cTn>
                              </p:par>
                              <p:par>
                                <p:cTn id="2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102"/>
                                        </p:tgtEl>
                                        <p:attrNameLst>
                                          <p:attrName>ppt_x</p:attrName>
                                          <p:attrName>ppt_y</p:attrName>
                                        </p:attrNameLst>
                                      </p:cBhvr>
                                    </p:animMotion>
                                  </p:childTnLst>
                                </p:cTn>
                              </p:par>
                              <p:par>
                                <p:cTn id="31" presetID="0" presetClass="path" presetSubtype="0" repeatCount="1000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104"/>
                                        </p:tgtEl>
                                        <p:attrNameLst>
                                          <p:attrName>ppt_x</p:attrName>
                                          <p:attrName>ppt_y</p:attrName>
                                        </p:attrNameLst>
                                      </p:cBhvr>
                                      <p:rCtr x="18750" y="58287"/>
                                    </p:animMotion>
                                  </p:childTnLst>
                                </p:cTn>
                              </p:par>
                              <p:par>
                                <p:cTn id="33"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105"/>
                                        </p:tgtEl>
                                        <p:attrNameLst>
                                          <p:attrName>ppt_x</p:attrName>
                                          <p:attrName>ppt_y</p:attrName>
                                        </p:attrNameLst>
                                      </p:cBhvr>
                                    </p:animMotion>
                                  </p:childTnLst>
                                </p:cTn>
                              </p:par>
                              <p:par>
                                <p:cTn id="35"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106"/>
                                        </p:tgtEl>
                                        <p:attrNameLst>
                                          <p:attrName>ppt_x</p:attrName>
                                          <p:attrName>ppt_y</p:attrName>
                                        </p:attrNameLst>
                                      </p:cBhvr>
                                    </p:animMotion>
                                  </p:childTnLst>
                                </p:cTn>
                              </p:par>
                              <p:par>
                                <p:cTn id="37"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107"/>
                                        </p:tgtEl>
                                        <p:attrNameLst>
                                          <p:attrName>ppt_x</p:attrName>
                                          <p:attrName>ppt_y</p:attrName>
                                        </p:attrNameLst>
                                      </p:cBhvr>
                                    </p:animMotion>
                                  </p:childTnLst>
                                </p:cTn>
                              </p:par>
                              <p:par>
                                <p:cTn id="39"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109"/>
                                        </p:tgtEl>
                                        <p:attrNameLst>
                                          <p:attrName>ppt_x</p:attrName>
                                          <p:attrName>ppt_y</p:attrName>
                                        </p:attrNameLst>
                                      </p:cBhvr>
                                    </p:animMotion>
                                  </p:childTnLst>
                                </p:cTn>
                              </p:par>
                              <p:par>
                                <p:cTn id="4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108"/>
                                        </p:tgtEl>
                                        <p:attrNameLst>
                                          <p:attrName>ppt_x</p:attrName>
                                          <p:attrName>ppt_y</p:attrName>
                                        </p:attrNameLst>
                                      </p:cBhvr>
                                    </p:animMotion>
                                  </p:childTnLst>
                                </p:cTn>
                              </p:par>
                              <p:par>
                                <p:cTn id="43"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110"/>
                                        </p:tgtEl>
                                        <p:attrNameLst>
                                          <p:attrName>ppt_x</p:attrName>
                                          <p:attrName>ppt_y</p:attrName>
                                        </p:attrNameLst>
                                      </p:cBhvr>
                                    </p:animMotion>
                                  </p:childTnLst>
                                </p:cTn>
                              </p:par>
                              <p:par>
                                <p:cTn id="45"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111"/>
                                        </p:tgtEl>
                                        <p:attrNameLst>
                                          <p:attrName>ppt_x</p:attrName>
                                          <p:attrName>ppt_y</p:attrName>
                                        </p:attrNameLst>
                                      </p:cBhvr>
                                    </p:animMotion>
                                  </p:childTnLst>
                                </p:cTn>
                              </p:par>
                              <p:par>
                                <p:cTn id="47"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112"/>
                                        </p:tgtEl>
                                        <p:attrNameLst>
                                          <p:attrName>ppt_x</p:attrName>
                                          <p:attrName>ppt_y</p:attrName>
                                        </p:attrNameLst>
                                      </p:cBhvr>
                                    </p:animMotion>
                                  </p:childTnLst>
                                </p:cTn>
                              </p:par>
                              <p:par>
                                <p:cTn id="4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113"/>
                                        </p:tgtEl>
                                        <p:attrNameLst>
                                          <p:attrName>ppt_x</p:attrName>
                                          <p:attrName>ppt_y</p:attrName>
                                        </p:attrNameLst>
                                      </p:cBhvr>
                                    </p:animMotion>
                                  </p:childTnLst>
                                </p:cTn>
                              </p:par>
                              <p:par>
                                <p:cTn id="51"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114"/>
                                        </p:tgtEl>
                                        <p:attrNameLst>
                                          <p:attrName>ppt_x</p:attrName>
                                          <p:attrName>ppt_y</p:attrName>
                                        </p:attrNameLst>
                                      </p:cBhvr>
                                    </p:animMotion>
                                  </p:childTnLst>
                                </p:cTn>
                              </p:par>
                              <p:par>
                                <p:cTn id="53"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115"/>
                                        </p:tgtEl>
                                        <p:attrNameLst>
                                          <p:attrName>ppt_x</p:attrName>
                                          <p:attrName>ppt_y</p:attrName>
                                        </p:attrNameLst>
                                      </p:cBhvr>
                                    </p:animMotion>
                                  </p:childTnLst>
                                </p:cTn>
                              </p:par>
                              <p:par>
                                <p:cTn id="55"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117"/>
                                        </p:tgtEl>
                                        <p:attrNameLst>
                                          <p:attrName>ppt_x</p:attrName>
                                          <p:attrName>ppt_y</p:attrName>
                                        </p:attrNameLst>
                                      </p:cBhvr>
                                    </p:animMotion>
                                  </p:childTnLst>
                                </p:cTn>
                              </p:par>
                              <p:par>
                                <p:cTn id="57"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116"/>
                                        </p:tgtEl>
                                        <p:attrNameLst>
                                          <p:attrName>ppt_x</p:attrName>
                                          <p:attrName>ppt_y</p:attrName>
                                        </p:attrNameLst>
                                      </p:cBhvr>
                                    </p:animMotion>
                                  </p:childTnLst>
                                </p:cTn>
                              </p:par>
                              <p:par>
                                <p:cTn id="5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118"/>
                                        </p:tgtEl>
                                        <p:attrNameLst>
                                          <p:attrName>ppt_x</p:attrName>
                                          <p:attrName>ppt_y</p:attrName>
                                        </p:attrNameLst>
                                      </p:cBhvr>
                                    </p:animMotion>
                                  </p:childTnLst>
                                </p:cTn>
                              </p:par>
                              <p:par>
                                <p:cTn id="6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11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2"/>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500" fill="hold"/>
                                        <p:tgtEl>
                                          <p:spTgt spid="5"/>
                                        </p:tgtEl>
                                        <p:attrNameLst>
                                          <p:attrName>ppt_w</p:attrName>
                                        </p:attrNameLst>
                                      </p:cBhvr>
                                      <p:tavLst>
                                        <p:tav tm="0">
                                          <p:val>
                                            <p:fltVal val="0"/>
                                          </p:val>
                                        </p:tav>
                                        <p:tav tm="100000">
                                          <p:val>
                                            <p:strVal val="#ppt_w"/>
                                          </p:val>
                                        </p:tav>
                                      </p:tavLst>
                                    </p:anim>
                                    <p:anim calcmode="lin" valueType="num">
                                      <p:cBhvr>
                                        <p:cTn id="69" dur="500" fill="hold"/>
                                        <p:tgtEl>
                                          <p:spTgt spid="5"/>
                                        </p:tgtEl>
                                        <p:attrNameLst>
                                          <p:attrName>ppt_h</p:attrName>
                                        </p:attrNameLst>
                                      </p:cBhvr>
                                      <p:tavLst>
                                        <p:tav tm="0">
                                          <p:val>
                                            <p:fltVal val="0"/>
                                          </p:val>
                                        </p:tav>
                                        <p:tav tm="100000">
                                          <p:val>
                                            <p:strVal val="#ppt_h"/>
                                          </p:val>
                                        </p:tav>
                                      </p:tavLst>
                                    </p:anim>
                                    <p:animEffect transition="in" filter="fade">
                                      <p:cBhvr>
                                        <p:cTn id="70" dur="500"/>
                                        <p:tgtEl>
                                          <p:spTgt spid="5"/>
                                        </p:tgtEl>
                                      </p:cBhvr>
                                    </p:animEffect>
                                  </p:childTnLst>
                                  <p:subTnLst>
                                    <p:audio>
                                      <p:cMediaNode>
                                        <p:cTn display="0" masterRel="sameClick">
                                          <p:stCondLst>
                                            <p:cond evt="begin" delay="0">
                                              <p:tn val="66"/>
                                            </p:cond>
                                          </p:stCondLst>
                                          <p:endCondLst>
                                            <p:cond evt="onStopAudio" delay="0">
                                              <p:tgtEl>
                                                <p:sldTgt/>
                                              </p:tgtEl>
                                            </p:cond>
                                          </p:endCondLst>
                                        </p:cTn>
                                        <p:tgtEl>
                                          <p:sndTgt r:embed="rId2"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5"/>
                                        </p:tgtEl>
                                      </p:cBhvr>
                                    </p:animEffect>
                                    <p:animScale>
                                      <p:cBhvr>
                                        <p:cTn id="73" dur="250" autoRev="1" fill="hold"/>
                                        <p:tgtEl>
                                          <p:spTgt spid="5"/>
                                        </p:tgtEl>
                                      </p:cBhvr>
                                      <p:by x="105000" y="105000"/>
                                    </p:animScale>
                                  </p:childTnLst>
                                </p:cTn>
                              </p:par>
                            </p:childTnLst>
                          </p:cTn>
                        </p:par>
                      </p:childTnLst>
                    </p:cTn>
                  </p:par>
                </p:childTnLst>
              </p:cTn>
              <p:nextCondLst>
                <p:cond evt="onClick" delay="0">
                  <p:tgtEl>
                    <p:spTgt spid="2"/>
                  </p:tgtEl>
                </p:cond>
              </p:nextCondLst>
            </p:seq>
            <p:seq concurrent="1" nextAc="seek">
              <p:cTn id="74" restart="whenNotActive" fill="hold" evtFilter="cancelBubble" nodeType="interactiveSeq">
                <p:stCondLst>
                  <p:cond evt="onClick" delay="0">
                    <p:tgtEl>
                      <p:spTgt spid="3"/>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6"/>
                                        </p:tgtEl>
                                        <p:attrNameLst>
                                          <p:attrName>style.visibility</p:attrName>
                                        </p:attrNameLst>
                                      </p:cBhvr>
                                      <p:to>
                                        <p:strVal val="visible"/>
                                      </p:to>
                                    </p:set>
                                    <p:anim calcmode="lin" valueType="num">
                                      <p:cBhvr>
                                        <p:cTn id="79" dur="500" fill="hold"/>
                                        <p:tgtEl>
                                          <p:spTgt spid="6"/>
                                        </p:tgtEl>
                                        <p:attrNameLst>
                                          <p:attrName>ppt_w</p:attrName>
                                        </p:attrNameLst>
                                      </p:cBhvr>
                                      <p:tavLst>
                                        <p:tav tm="0">
                                          <p:val>
                                            <p:fltVal val="0"/>
                                          </p:val>
                                        </p:tav>
                                        <p:tav tm="100000">
                                          <p:val>
                                            <p:strVal val="#ppt_w"/>
                                          </p:val>
                                        </p:tav>
                                      </p:tavLst>
                                    </p:anim>
                                    <p:anim calcmode="lin" valueType="num">
                                      <p:cBhvr>
                                        <p:cTn id="80" dur="500" fill="hold"/>
                                        <p:tgtEl>
                                          <p:spTgt spid="6"/>
                                        </p:tgtEl>
                                        <p:attrNameLst>
                                          <p:attrName>ppt_h</p:attrName>
                                        </p:attrNameLst>
                                      </p:cBhvr>
                                      <p:tavLst>
                                        <p:tav tm="0">
                                          <p:val>
                                            <p:fltVal val="0"/>
                                          </p:val>
                                        </p:tav>
                                        <p:tav tm="100000">
                                          <p:val>
                                            <p:strVal val="#ppt_h"/>
                                          </p:val>
                                        </p:tav>
                                      </p:tavLst>
                                    </p:anim>
                                    <p:animEffect transition="in" filter="fade">
                                      <p:cBhvr>
                                        <p:cTn id="81" dur="500"/>
                                        <p:tgtEl>
                                          <p:spTgt spid="6"/>
                                        </p:tgtEl>
                                      </p:cBhvr>
                                    </p:animEffect>
                                  </p:childTnLst>
                                  <p:subTnLst>
                                    <p:audio>
                                      <p:cMediaNode>
                                        <p:cTn display="0" masterRel="sameClick">
                                          <p:stCondLst>
                                            <p:cond evt="begin" delay="0">
                                              <p:tn val="77"/>
                                            </p:cond>
                                          </p:stCondLst>
                                          <p:endCondLst>
                                            <p:cond evt="onStopAudio" delay="0">
                                              <p:tgtEl>
                                                <p:sldTgt/>
                                              </p:tgtEl>
                                            </p:cond>
                                          </p:endCondLst>
                                        </p:cTn>
                                        <p:tgtEl>
                                          <p:sndTgt r:embed="rId2"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6"/>
                                        </p:tgtEl>
                                      </p:cBhvr>
                                    </p:animEffect>
                                    <p:animScale>
                                      <p:cBhvr>
                                        <p:cTn id="84" dur="250" autoRev="1" fill="hold"/>
                                        <p:tgtEl>
                                          <p:spTgt spid="6"/>
                                        </p:tgtEl>
                                      </p:cBhvr>
                                      <p:by x="105000" y="105000"/>
                                    </p:animScale>
                                  </p:childTnLst>
                                </p:cTn>
                              </p:par>
                            </p:childTnLst>
                          </p:cTn>
                        </p:par>
                      </p:childTnLst>
                    </p:cTn>
                  </p:par>
                </p:childTnLst>
              </p:cTn>
              <p:nextCondLst>
                <p:cond evt="onClick" delay="0">
                  <p:tgtEl>
                    <p:spTgt spid="3"/>
                  </p:tgtEl>
                </p:cond>
              </p:nextCondLst>
            </p:seq>
            <p:seq concurrent="1" nextAc="seek">
              <p:cTn id="85" restart="whenNotActive" fill="hold" evtFilter="cancelBubble" nodeType="interactiveSeq">
                <p:stCondLst>
                  <p:cond evt="onClick" delay="0">
                    <p:tgtEl>
                      <p:spTgt spid="4"/>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9"/>
                                        </p:tgtEl>
                                        <p:attrNameLst>
                                          <p:attrName>style.visibility</p:attrName>
                                        </p:attrNameLst>
                                      </p:cBhvr>
                                      <p:to>
                                        <p:strVal val="visible"/>
                                      </p:to>
                                    </p:set>
                                    <p:anim calcmode="lin" valueType="num">
                                      <p:cBhvr>
                                        <p:cTn id="90" dur="500" fill="hold"/>
                                        <p:tgtEl>
                                          <p:spTgt spid="9"/>
                                        </p:tgtEl>
                                        <p:attrNameLst>
                                          <p:attrName>ppt_w</p:attrName>
                                        </p:attrNameLst>
                                      </p:cBhvr>
                                      <p:tavLst>
                                        <p:tav tm="0">
                                          <p:val>
                                            <p:fltVal val="0"/>
                                          </p:val>
                                        </p:tav>
                                        <p:tav tm="100000">
                                          <p:val>
                                            <p:strVal val="#ppt_w"/>
                                          </p:val>
                                        </p:tav>
                                      </p:tavLst>
                                    </p:anim>
                                    <p:anim calcmode="lin" valueType="num">
                                      <p:cBhvr>
                                        <p:cTn id="91" dur="500" fill="hold"/>
                                        <p:tgtEl>
                                          <p:spTgt spid="9"/>
                                        </p:tgtEl>
                                        <p:attrNameLst>
                                          <p:attrName>ppt_h</p:attrName>
                                        </p:attrNameLst>
                                      </p:cBhvr>
                                      <p:tavLst>
                                        <p:tav tm="0">
                                          <p:val>
                                            <p:fltVal val="0"/>
                                          </p:val>
                                        </p:tav>
                                        <p:tav tm="100000">
                                          <p:val>
                                            <p:strVal val="#ppt_h"/>
                                          </p:val>
                                        </p:tav>
                                      </p:tavLst>
                                    </p:anim>
                                    <p:animEffect transition="in" filter="fade">
                                      <p:cBhvr>
                                        <p:cTn id="92" dur="500"/>
                                        <p:tgtEl>
                                          <p:spTgt spid="9"/>
                                        </p:tgtEl>
                                      </p:cBhvr>
                                    </p:animEffect>
                                  </p:childTnLst>
                                  <p:subTnLst>
                                    <p:audio>
                                      <p:cMediaNode>
                                        <p:cTn display="0" masterRel="sameClick">
                                          <p:stCondLst>
                                            <p:cond evt="begin" delay="0">
                                              <p:tn val="88"/>
                                            </p:cond>
                                          </p:stCondLst>
                                          <p:endCondLst>
                                            <p:cond evt="onStopAudio" delay="0">
                                              <p:tgtEl>
                                                <p:sldTgt/>
                                              </p:tgtEl>
                                            </p:cond>
                                          </p:endCondLst>
                                        </p:cTn>
                                        <p:tgtEl>
                                          <p:sndTgt r:embed="rId2"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9"/>
                                        </p:tgtEl>
                                      </p:cBhvr>
                                    </p:animEffect>
                                    <p:animScale>
                                      <p:cBhvr>
                                        <p:cTn id="95" dur="250" autoRev="1" fill="hold"/>
                                        <p:tgtEl>
                                          <p:spTgt spid="9"/>
                                        </p:tgtEl>
                                      </p:cBhvr>
                                      <p:by x="105000" y="105000"/>
                                    </p:animScale>
                                  </p:childTnLst>
                                </p:cTn>
                              </p:par>
                            </p:childTnLst>
                          </p:cTn>
                        </p:par>
                      </p:childTnLst>
                    </p:cTn>
                  </p:par>
                </p:childTnLst>
              </p:cTn>
              <p:nextCondLst>
                <p:cond evt="onClick" delay="0">
                  <p:tgtEl>
                    <p:spTgt spid="4"/>
                  </p:tgtEl>
                </p:cond>
              </p:nextCondLst>
            </p:seq>
            <p:seq concurrent="1" nextAc="seek">
              <p:cTn id="96" restart="whenNotActive" fill="hold" evtFilter="cancelBubble" nodeType="interactiveSeq">
                <p:stCondLst>
                  <p:cond evt="onClick" delay="0">
                    <p:tgtEl>
                      <p:spTgt spid="10"/>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13"/>
                                        </p:tgtEl>
                                        <p:attrNameLst>
                                          <p:attrName>style.visibility</p:attrName>
                                        </p:attrNameLst>
                                      </p:cBhvr>
                                      <p:to>
                                        <p:strVal val="visible"/>
                                      </p:to>
                                    </p:set>
                                    <p:anim calcmode="lin" valueType="num">
                                      <p:cBhvr>
                                        <p:cTn id="101" dur="500" fill="hold"/>
                                        <p:tgtEl>
                                          <p:spTgt spid="13"/>
                                        </p:tgtEl>
                                        <p:attrNameLst>
                                          <p:attrName>ppt_w</p:attrName>
                                        </p:attrNameLst>
                                      </p:cBhvr>
                                      <p:tavLst>
                                        <p:tav tm="0">
                                          <p:val>
                                            <p:fltVal val="0"/>
                                          </p:val>
                                        </p:tav>
                                        <p:tav tm="100000">
                                          <p:val>
                                            <p:strVal val="#ppt_w"/>
                                          </p:val>
                                        </p:tav>
                                      </p:tavLst>
                                    </p:anim>
                                    <p:anim calcmode="lin" valueType="num">
                                      <p:cBhvr>
                                        <p:cTn id="102" dur="500" fill="hold"/>
                                        <p:tgtEl>
                                          <p:spTgt spid="13"/>
                                        </p:tgtEl>
                                        <p:attrNameLst>
                                          <p:attrName>ppt_h</p:attrName>
                                        </p:attrNameLst>
                                      </p:cBhvr>
                                      <p:tavLst>
                                        <p:tav tm="0">
                                          <p:val>
                                            <p:fltVal val="0"/>
                                          </p:val>
                                        </p:tav>
                                        <p:tav tm="100000">
                                          <p:val>
                                            <p:strVal val="#ppt_h"/>
                                          </p:val>
                                        </p:tav>
                                      </p:tavLst>
                                    </p:anim>
                                    <p:animEffect transition="in" filter="fade">
                                      <p:cBhvr>
                                        <p:cTn id="103" dur="500"/>
                                        <p:tgtEl>
                                          <p:spTgt spid="13"/>
                                        </p:tgtEl>
                                      </p:cBhvr>
                                    </p:animEffect>
                                  </p:childTnLst>
                                  <p:subTnLst>
                                    <p:audio>
                                      <p:cMediaNode>
                                        <p:cTn display="0" masterRel="sameClick">
                                          <p:stCondLst>
                                            <p:cond evt="begin" delay="0">
                                              <p:tn val="99"/>
                                            </p:cond>
                                          </p:stCondLst>
                                          <p:endCondLst>
                                            <p:cond evt="onStopAudio" delay="0">
                                              <p:tgtEl>
                                                <p:sldTgt/>
                                              </p:tgtEl>
                                            </p:cond>
                                          </p:endCondLst>
                                        </p:cTn>
                                        <p:tgtEl>
                                          <p:sndTgt r:embed="rId2"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13"/>
                                        </p:tgtEl>
                                      </p:cBhvr>
                                    </p:animEffect>
                                    <p:animScale>
                                      <p:cBhvr>
                                        <p:cTn id="106" dur="250" autoRev="1" fill="hold"/>
                                        <p:tgtEl>
                                          <p:spTgt spid="13"/>
                                        </p:tgtEl>
                                      </p:cBhvr>
                                      <p:by x="105000" y="105000"/>
                                    </p:animScale>
                                  </p:childTnLst>
                                </p:cTn>
                              </p:par>
                            </p:childTnLst>
                          </p:cTn>
                        </p:par>
                      </p:childTnLst>
                    </p:cTn>
                  </p:par>
                </p:childTnLst>
              </p:cTn>
              <p:nextCondLst>
                <p:cond evt="onClick" delay="0">
                  <p:tgtEl>
                    <p:spTgt spid="10"/>
                  </p:tgtEl>
                </p:cond>
              </p:nextCondLst>
            </p:seq>
            <p:seq concurrent="1" nextAc="seek">
              <p:cTn id="107" restart="whenNotActive" fill="hold" evtFilter="cancelBubble" nodeType="interactiveSeq">
                <p:stCondLst>
                  <p:cond evt="onClick" delay="0">
                    <p:tgtEl>
                      <p:spTgt spid="11"/>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14"/>
                                        </p:tgtEl>
                                        <p:attrNameLst>
                                          <p:attrName>style.visibility</p:attrName>
                                        </p:attrNameLst>
                                      </p:cBhvr>
                                      <p:to>
                                        <p:strVal val="visible"/>
                                      </p:to>
                                    </p:set>
                                    <p:anim calcmode="lin" valueType="num">
                                      <p:cBhvr>
                                        <p:cTn id="112" dur="500" fill="hold"/>
                                        <p:tgtEl>
                                          <p:spTgt spid="14"/>
                                        </p:tgtEl>
                                        <p:attrNameLst>
                                          <p:attrName>ppt_w</p:attrName>
                                        </p:attrNameLst>
                                      </p:cBhvr>
                                      <p:tavLst>
                                        <p:tav tm="0">
                                          <p:val>
                                            <p:fltVal val="0"/>
                                          </p:val>
                                        </p:tav>
                                        <p:tav tm="100000">
                                          <p:val>
                                            <p:strVal val="#ppt_w"/>
                                          </p:val>
                                        </p:tav>
                                      </p:tavLst>
                                    </p:anim>
                                    <p:anim calcmode="lin" valueType="num">
                                      <p:cBhvr>
                                        <p:cTn id="113" dur="500" fill="hold"/>
                                        <p:tgtEl>
                                          <p:spTgt spid="14"/>
                                        </p:tgtEl>
                                        <p:attrNameLst>
                                          <p:attrName>ppt_h</p:attrName>
                                        </p:attrNameLst>
                                      </p:cBhvr>
                                      <p:tavLst>
                                        <p:tav tm="0">
                                          <p:val>
                                            <p:fltVal val="0"/>
                                          </p:val>
                                        </p:tav>
                                        <p:tav tm="100000">
                                          <p:val>
                                            <p:strVal val="#ppt_h"/>
                                          </p:val>
                                        </p:tav>
                                      </p:tavLst>
                                    </p:anim>
                                    <p:animEffect transition="in" filter="fade">
                                      <p:cBhvr>
                                        <p:cTn id="114" dur="500"/>
                                        <p:tgtEl>
                                          <p:spTgt spid="14"/>
                                        </p:tgtEl>
                                      </p:cBhvr>
                                    </p:animEffect>
                                  </p:childTnLst>
                                  <p:subTnLst>
                                    <p:audio>
                                      <p:cMediaNode>
                                        <p:cTn display="0" masterRel="sameClick">
                                          <p:stCondLst>
                                            <p:cond evt="begin" delay="0">
                                              <p:tn val="110"/>
                                            </p:cond>
                                          </p:stCondLst>
                                          <p:endCondLst>
                                            <p:cond evt="onStopAudio" delay="0">
                                              <p:tgtEl>
                                                <p:sldTgt/>
                                              </p:tgtEl>
                                            </p:cond>
                                          </p:endCondLst>
                                        </p:cTn>
                                        <p:tgtEl>
                                          <p:sndTgt r:embed="rId2"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14"/>
                                        </p:tgtEl>
                                      </p:cBhvr>
                                    </p:animEffect>
                                    <p:animScale>
                                      <p:cBhvr>
                                        <p:cTn id="117" dur="250" autoRev="1" fill="hold"/>
                                        <p:tgtEl>
                                          <p:spTgt spid="14"/>
                                        </p:tgtEl>
                                      </p:cBhvr>
                                      <p:by x="105000" y="105000"/>
                                    </p:animScale>
                                  </p:childTnLst>
                                </p:cTn>
                              </p:par>
                            </p:childTnLst>
                          </p:cTn>
                        </p:par>
                      </p:childTnLst>
                    </p:cTn>
                  </p:par>
                </p:childTnLst>
              </p:cTn>
              <p:nextCondLst>
                <p:cond evt="onClick" delay="0">
                  <p:tgtEl>
                    <p:spTgt spid="11"/>
                  </p:tgtEl>
                </p:cond>
              </p:nextCondLst>
            </p:seq>
            <p:seq concurrent="1" nextAc="seek">
              <p:cTn id="118" restart="whenNotActive" fill="hold" evtFilter="cancelBubble" nodeType="interactiveSeq">
                <p:stCondLst>
                  <p:cond evt="onClick" delay="0">
                    <p:tgtEl>
                      <p:spTgt spid="12"/>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15"/>
                                        </p:tgtEl>
                                        <p:attrNameLst>
                                          <p:attrName>style.visibility</p:attrName>
                                        </p:attrNameLst>
                                      </p:cBhvr>
                                      <p:to>
                                        <p:strVal val="visible"/>
                                      </p:to>
                                    </p:set>
                                    <p:anim calcmode="lin" valueType="num">
                                      <p:cBhvr>
                                        <p:cTn id="123" dur="500" fill="hold"/>
                                        <p:tgtEl>
                                          <p:spTgt spid="15"/>
                                        </p:tgtEl>
                                        <p:attrNameLst>
                                          <p:attrName>ppt_w</p:attrName>
                                        </p:attrNameLst>
                                      </p:cBhvr>
                                      <p:tavLst>
                                        <p:tav tm="0">
                                          <p:val>
                                            <p:fltVal val="0"/>
                                          </p:val>
                                        </p:tav>
                                        <p:tav tm="100000">
                                          <p:val>
                                            <p:strVal val="#ppt_w"/>
                                          </p:val>
                                        </p:tav>
                                      </p:tavLst>
                                    </p:anim>
                                    <p:anim calcmode="lin" valueType="num">
                                      <p:cBhvr>
                                        <p:cTn id="124" dur="500" fill="hold"/>
                                        <p:tgtEl>
                                          <p:spTgt spid="15"/>
                                        </p:tgtEl>
                                        <p:attrNameLst>
                                          <p:attrName>ppt_h</p:attrName>
                                        </p:attrNameLst>
                                      </p:cBhvr>
                                      <p:tavLst>
                                        <p:tav tm="0">
                                          <p:val>
                                            <p:fltVal val="0"/>
                                          </p:val>
                                        </p:tav>
                                        <p:tav tm="100000">
                                          <p:val>
                                            <p:strVal val="#ppt_h"/>
                                          </p:val>
                                        </p:tav>
                                      </p:tavLst>
                                    </p:anim>
                                    <p:animEffect transition="in" filter="fade">
                                      <p:cBhvr>
                                        <p:cTn id="125" dur="500"/>
                                        <p:tgtEl>
                                          <p:spTgt spid="15"/>
                                        </p:tgtEl>
                                      </p:cBhvr>
                                    </p:animEffect>
                                  </p:childTnLst>
                                  <p:subTnLst>
                                    <p:audio>
                                      <p:cMediaNode>
                                        <p:cTn display="0" masterRel="sameClick">
                                          <p:stCondLst>
                                            <p:cond evt="begin" delay="0">
                                              <p:tn val="121"/>
                                            </p:cond>
                                          </p:stCondLst>
                                          <p:endCondLst>
                                            <p:cond evt="onStopAudio" delay="0">
                                              <p:tgtEl>
                                                <p:sldTgt/>
                                              </p:tgtEl>
                                            </p:cond>
                                          </p:endCondLst>
                                        </p:cTn>
                                        <p:tgtEl>
                                          <p:sndTgt r:embed="rId2"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15"/>
                                        </p:tgtEl>
                                      </p:cBhvr>
                                    </p:animEffect>
                                    <p:animScale>
                                      <p:cBhvr>
                                        <p:cTn id="128" dur="250" autoRev="1" fill="hold"/>
                                        <p:tgtEl>
                                          <p:spTgt spid="15"/>
                                        </p:tgtEl>
                                      </p:cBhvr>
                                      <p:by x="105000" y="105000"/>
                                    </p:animScale>
                                  </p:childTnLst>
                                </p:cTn>
                              </p:par>
                            </p:childTnLst>
                          </p:cTn>
                        </p:par>
                      </p:childTnLst>
                    </p:cTn>
                  </p:par>
                </p:childTnLst>
              </p:cTn>
              <p:nextCondLst>
                <p:cond evt="onClick" delay="0">
                  <p:tgtEl>
                    <p:spTgt spid="12"/>
                  </p:tgtEl>
                </p:cond>
              </p:nextCondLst>
            </p:seq>
            <p:seq concurrent="1" nextAc="seek">
              <p:cTn id="129" restart="whenNotActive" fill="hold" evtFilter="cancelBubble" nodeType="interactiveSeq">
                <p:stCondLst>
                  <p:cond evt="onClick" delay="0">
                    <p:tgtEl>
                      <p:spTgt spid="16"/>
                    </p:tgtEl>
                  </p:cond>
                </p:stCondLst>
                <p:endSync evt="end" delay="0">
                  <p:rtn val="all"/>
                </p:endSync>
                <p:childTnLst>
                  <p:par>
                    <p:cTn id="130" fill="hold">
                      <p:stCondLst>
                        <p:cond delay="0"/>
                      </p:stCondLst>
                      <p:childTnLst>
                        <p:par>
                          <p:cTn id="131" fill="hold">
                            <p:stCondLst>
                              <p:cond delay="0"/>
                            </p:stCondLst>
                            <p:childTnLst>
                              <p:par>
                                <p:cTn id="132" presetID="53" presetClass="entr" presetSubtype="16" fill="hold" grpId="0" nodeType="withEffect">
                                  <p:stCondLst>
                                    <p:cond delay="0"/>
                                  </p:stCondLst>
                                  <p:childTnLst>
                                    <p:set>
                                      <p:cBhvr>
                                        <p:cTn id="133" dur="1" fill="hold">
                                          <p:stCondLst>
                                            <p:cond delay="0"/>
                                          </p:stCondLst>
                                        </p:cTn>
                                        <p:tgtEl>
                                          <p:spTgt spid="17"/>
                                        </p:tgtEl>
                                        <p:attrNameLst>
                                          <p:attrName>style.visibility</p:attrName>
                                        </p:attrNameLst>
                                      </p:cBhvr>
                                      <p:to>
                                        <p:strVal val="visible"/>
                                      </p:to>
                                    </p:set>
                                    <p:anim calcmode="lin" valueType="num">
                                      <p:cBhvr>
                                        <p:cTn id="134" dur="500" fill="hold"/>
                                        <p:tgtEl>
                                          <p:spTgt spid="17"/>
                                        </p:tgtEl>
                                        <p:attrNameLst>
                                          <p:attrName>ppt_w</p:attrName>
                                        </p:attrNameLst>
                                      </p:cBhvr>
                                      <p:tavLst>
                                        <p:tav tm="0">
                                          <p:val>
                                            <p:fltVal val="0"/>
                                          </p:val>
                                        </p:tav>
                                        <p:tav tm="100000">
                                          <p:val>
                                            <p:strVal val="#ppt_w"/>
                                          </p:val>
                                        </p:tav>
                                      </p:tavLst>
                                    </p:anim>
                                    <p:anim calcmode="lin" valueType="num">
                                      <p:cBhvr>
                                        <p:cTn id="135" dur="500" fill="hold"/>
                                        <p:tgtEl>
                                          <p:spTgt spid="17"/>
                                        </p:tgtEl>
                                        <p:attrNameLst>
                                          <p:attrName>ppt_h</p:attrName>
                                        </p:attrNameLst>
                                      </p:cBhvr>
                                      <p:tavLst>
                                        <p:tav tm="0">
                                          <p:val>
                                            <p:fltVal val="0"/>
                                          </p:val>
                                        </p:tav>
                                        <p:tav tm="100000">
                                          <p:val>
                                            <p:strVal val="#ppt_h"/>
                                          </p:val>
                                        </p:tav>
                                      </p:tavLst>
                                    </p:anim>
                                    <p:animEffect transition="in" filter="fade">
                                      <p:cBhvr>
                                        <p:cTn id="136" dur="500"/>
                                        <p:tgtEl>
                                          <p:spTgt spid="17"/>
                                        </p:tgtEl>
                                      </p:cBhvr>
                                    </p:animEffect>
                                  </p:childTnLst>
                                  <p:subTnLst>
                                    <p:audio>
                                      <p:cMediaNode>
                                        <p:cTn display="0" masterRel="sameClick">
                                          <p:stCondLst>
                                            <p:cond evt="begin" delay="0">
                                              <p:tn val="132"/>
                                            </p:cond>
                                          </p:stCondLst>
                                          <p:endCondLst>
                                            <p:cond evt="onStopAudio" delay="0">
                                              <p:tgtEl>
                                                <p:sldTgt/>
                                              </p:tgtEl>
                                            </p:cond>
                                          </p:endCondLst>
                                        </p:cTn>
                                        <p:tgtEl>
                                          <p:sndTgt r:embed="rId2" name="Bling.wav"/>
                                        </p:tgtEl>
                                      </p:cMediaNode>
                                    </p:audio>
                                  </p:subTnLst>
                                </p:cTn>
                              </p:par>
                              <p:par>
                                <p:cTn id="137" presetID="26" presetClass="emph" presetSubtype="0" fill="hold" grpId="1" nodeType="withEffect">
                                  <p:stCondLst>
                                    <p:cond delay="500"/>
                                  </p:stCondLst>
                                  <p:childTnLst>
                                    <p:animEffect transition="out" filter="fade">
                                      <p:cBhvr>
                                        <p:cTn id="138" dur="500" tmFilter="0, 0; .2, .5; .8, .5; 1, 0"/>
                                        <p:tgtEl>
                                          <p:spTgt spid="17"/>
                                        </p:tgtEl>
                                      </p:cBhvr>
                                    </p:animEffect>
                                    <p:animScale>
                                      <p:cBhvr>
                                        <p:cTn id="139" dur="250" autoRev="1" fill="hold"/>
                                        <p:tgtEl>
                                          <p:spTgt spid="17"/>
                                        </p:tgtEl>
                                      </p:cBhvr>
                                      <p:by x="105000" y="105000"/>
                                    </p:animScale>
                                  </p:childTnLst>
                                </p:cTn>
                              </p:par>
                            </p:childTnLst>
                          </p:cTn>
                        </p:par>
                      </p:childTnLst>
                    </p:cTn>
                  </p:par>
                </p:childTnLst>
              </p:cTn>
              <p:nextCondLst>
                <p:cond evt="onClick" delay="0">
                  <p:tgtEl>
                    <p:spTgt spid="16"/>
                  </p:tgtEl>
                </p:cond>
              </p:nextCondLst>
            </p:seq>
          </p:childTnLst>
        </p:cTn>
      </p:par>
    </p:tnLst>
    <p:bldLst>
      <p:bldP spid="5" grpId="0"/>
      <p:bldP spid="5" grpId="1"/>
      <p:bldP spid="6" grpId="0"/>
      <p:bldP spid="6" grpId="1"/>
      <p:bldP spid="9" grpId="0"/>
      <p:bldP spid="9" grpId="1"/>
      <p:bldP spid="13" grpId="0"/>
      <p:bldP spid="13" grpId="1"/>
      <p:bldP spid="14" grpId="0"/>
      <p:bldP spid="14" grpId="1"/>
      <p:bldP spid="15" grpId="0"/>
      <p:bldP spid="15" grpId="1"/>
      <p:bldP spid="17" grpId="0"/>
      <p:bldP spid="17"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4</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912461" y="1227210"/>
            <a:ext cx="8652554" cy="2412668"/>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141766" y="4046602"/>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2488631" y="1704544"/>
            <a:ext cx="7472443" cy="1076937"/>
          </a:xfrm>
          <a:prstGeom prst="rect">
            <a:avLst/>
          </a:prstGeom>
          <a:noFill/>
          <a:ln>
            <a:noFill/>
          </a:ln>
        </p:spPr>
        <p:txBody>
          <a:bodyPr wrap="square">
            <a:spAutoFit/>
          </a:bodyPr>
          <a:lstStyle/>
          <a:p>
            <a:pPr algn="ctr" defTabSz="914126"/>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Lớp</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màng</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ngoài</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phổi</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còn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có</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tên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gọi</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khác</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là</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gì</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a:t>
            </a: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2001" y="-503957"/>
            <a:ext cx="359906" cy="218018"/>
          </a:xfrm>
          <a:prstGeom prst="rect">
            <a:avLst/>
          </a:prstGeom>
        </p:spPr>
      </p:pic>
      <p:sp>
        <p:nvSpPr>
          <p:cNvPr id="96" name="!!o4a">
            <a:extLst>
              <a:ext uri="{FF2B5EF4-FFF2-40B4-BE49-F238E27FC236}">
                <a16:creationId xmlns:a16="http://schemas.microsoft.com/office/drawing/2014/main" id="{03CD02AD-A0B0-4461-82E4-ADE45F3505A9}"/>
              </a:ext>
            </a:extLst>
          </p:cNvPr>
          <p:cNvSpPr/>
          <p:nvPr/>
        </p:nvSpPr>
        <p:spPr>
          <a:xfrm>
            <a:off x="5451509" y="530817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7" name="!!4a">
            <a:extLst>
              <a:ext uri="{FF2B5EF4-FFF2-40B4-BE49-F238E27FC236}">
                <a16:creationId xmlns:a16="http://schemas.microsoft.com/office/drawing/2014/main" id="{7D7392F9-B328-40CF-A436-C3974F476E3C}"/>
              </a:ext>
            </a:extLst>
          </p:cNvPr>
          <p:cNvSpPr txBox="1"/>
          <p:nvPr/>
        </p:nvSpPr>
        <p:spPr>
          <a:xfrm>
            <a:off x="5626807" y="53586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98" name="!!o4b">
            <a:extLst>
              <a:ext uri="{FF2B5EF4-FFF2-40B4-BE49-F238E27FC236}">
                <a16:creationId xmlns:a16="http://schemas.microsoft.com/office/drawing/2014/main" id="{6F40FFA8-451A-4BC0-BD18-CD55C51FC9A2}"/>
              </a:ext>
            </a:extLst>
          </p:cNvPr>
          <p:cNvSpPr/>
          <p:nvPr/>
        </p:nvSpPr>
        <p:spPr>
          <a:xfrm>
            <a:off x="3230483" y="530817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9" name="!!o4a">
            <a:extLst>
              <a:ext uri="{FF2B5EF4-FFF2-40B4-BE49-F238E27FC236}">
                <a16:creationId xmlns:a16="http://schemas.microsoft.com/office/drawing/2014/main" id="{03CD02AD-A0B0-4461-82E4-ADE45F3505A9}"/>
              </a:ext>
            </a:extLst>
          </p:cNvPr>
          <p:cNvSpPr/>
          <p:nvPr/>
        </p:nvSpPr>
        <p:spPr>
          <a:xfrm>
            <a:off x="2122676" y="530817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0" name="!!4a">
            <a:extLst>
              <a:ext uri="{FF2B5EF4-FFF2-40B4-BE49-F238E27FC236}">
                <a16:creationId xmlns:a16="http://schemas.microsoft.com/office/drawing/2014/main" id="{7D7392F9-B328-40CF-A436-C3974F476E3C}"/>
              </a:ext>
            </a:extLst>
          </p:cNvPr>
          <p:cNvSpPr txBox="1"/>
          <p:nvPr/>
        </p:nvSpPr>
        <p:spPr>
          <a:xfrm>
            <a:off x="2297974" y="53586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l</a:t>
            </a:r>
          </a:p>
        </p:txBody>
      </p:sp>
      <p:sp>
        <p:nvSpPr>
          <p:cNvPr id="101" name="!!4b">
            <a:extLst>
              <a:ext uri="{FF2B5EF4-FFF2-40B4-BE49-F238E27FC236}">
                <a16:creationId xmlns:a16="http://schemas.microsoft.com/office/drawing/2014/main" id="{FF091EC5-DEE3-4725-BA96-0C98047169DD}"/>
              </a:ext>
            </a:extLst>
          </p:cNvPr>
          <p:cNvSpPr txBox="1"/>
          <p:nvPr/>
        </p:nvSpPr>
        <p:spPr>
          <a:xfrm>
            <a:off x="3404075" y="53586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á</a:t>
            </a:r>
          </a:p>
        </p:txBody>
      </p:sp>
      <p:sp>
        <p:nvSpPr>
          <p:cNvPr id="105" name="!!o4a">
            <a:extLst>
              <a:ext uri="{FF2B5EF4-FFF2-40B4-BE49-F238E27FC236}">
                <a16:creationId xmlns:a16="http://schemas.microsoft.com/office/drawing/2014/main" id="{03CD02AD-A0B0-4461-82E4-ADE45F3505A9}"/>
              </a:ext>
            </a:extLst>
          </p:cNvPr>
          <p:cNvSpPr/>
          <p:nvPr/>
        </p:nvSpPr>
        <p:spPr>
          <a:xfrm>
            <a:off x="4341708" y="530817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6" name="!!4a">
            <a:extLst>
              <a:ext uri="{FF2B5EF4-FFF2-40B4-BE49-F238E27FC236}">
                <a16:creationId xmlns:a16="http://schemas.microsoft.com/office/drawing/2014/main" id="{7D7392F9-B328-40CF-A436-C3974F476E3C}"/>
              </a:ext>
            </a:extLst>
          </p:cNvPr>
          <p:cNvSpPr txBox="1"/>
          <p:nvPr/>
        </p:nvSpPr>
        <p:spPr>
          <a:xfrm>
            <a:off x="4517006" y="53586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104" name="!!o4b">
            <a:extLst>
              <a:ext uri="{FF2B5EF4-FFF2-40B4-BE49-F238E27FC236}">
                <a16:creationId xmlns:a16="http://schemas.microsoft.com/office/drawing/2014/main" id="{6F40FFA8-451A-4BC0-BD18-CD55C51FC9A2}"/>
              </a:ext>
            </a:extLst>
          </p:cNvPr>
          <p:cNvSpPr/>
          <p:nvPr/>
        </p:nvSpPr>
        <p:spPr>
          <a:xfrm>
            <a:off x="7669117" y="530817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7" name="!!o4a">
            <a:extLst>
              <a:ext uri="{FF2B5EF4-FFF2-40B4-BE49-F238E27FC236}">
                <a16:creationId xmlns:a16="http://schemas.microsoft.com/office/drawing/2014/main" id="{03CD02AD-A0B0-4461-82E4-ADE45F3505A9}"/>
              </a:ext>
            </a:extLst>
          </p:cNvPr>
          <p:cNvSpPr/>
          <p:nvPr/>
        </p:nvSpPr>
        <p:spPr>
          <a:xfrm>
            <a:off x="6561309" y="530817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8" name="!!4a">
            <a:extLst>
              <a:ext uri="{FF2B5EF4-FFF2-40B4-BE49-F238E27FC236}">
                <a16:creationId xmlns:a16="http://schemas.microsoft.com/office/drawing/2014/main" id="{7D7392F9-B328-40CF-A436-C3974F476E3C}"/>
              </a:ext>
            </a:extLst>
          </p:cNvPr>
          <p:cNvSpPr txBox="1"/>
          <p:nvPr/>
        </p:nvSpPr>
        <p:spPr>
          <a:xfrm>
            <a:off x="6736608" y="53586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à</a:t>
            </a:r>
          </a:p>
        </p:txBody>
      </p:sp>
      <p:sp>
        <p:nvSpPr>
          <p:cNvPr id="109" name="!!4b">
            <a:extLst>
              <a:ext uri="{FF2B5EF4-FFF2-40B4-BE49-F238E27FC236}">
                <a16:creationId xmlns:a16="http://schemas.microsoft.com/office/drawing/2014/main" id="{FF091EC5-DEE3-4725-BA96-0C98047169DD}"/>
              </a:ext>
            </a:extLst>
          </p:cNvPr>
          <p:cNvSpPr txBox="1"/>
          <p:nvPr/>
        </p:nvSpPr>
        <p:spPr>
          <a:xfrm>
            <a:off x="7842708" y="53586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2" name="!!o4b">
            <a:extLst>
              <a:ext uri="{FF2B5EF4-FFF2-40B4-BE49-F238E27FC236}">
                <a16:creationId xmlns:a16="http://schemas.microsoft.com/office/drawing/2014/main" id="{EB9002B2-BF05-3263-30F4-7BAB6EEA96F4}"/>
              </a:ext>
            </a:extLst>
          </p:cNvPr>
          <p:cNvSpPr/>
          <p:nvPr/>
        </p:nvSpPr>
        <p:spPr>
          <a:xfrm>
            <a:off x="8767248" y="531672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3" name="!!4b">
            <a:extLst>
              <a:ext uri="{FF2B5EF4-FFF2-40B4-BE49-F238E27FC236}">
                <a16:creationId xmlns:a16="http://schemas.microsoft.com/office/drawing/2014/main" id="{62D23DF5-73BE-F085-F5EE-FFFE28C92BDE}"/>
              </a:ext>
            </a:extLst>
          </p:cNvPr>
          <p:cNvSpPr txBox="1"/>
          <p:nvPr/>
        </p:nvSpPr>
        <p:spPr>
          <a:xfrm>
            <a:off x="8940839" y="5367236"/>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Tree>
    <p:extLst>
      <p:ext uri="{BB962C8B-B14F-4D97-AF65-F5344CB8AC3E}">
        <p14:creationId xmlns:p14="http://schemas.microsoft.com/office/powerpoint/2010/main" val="22475640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6"/>
                                        </p:tgtEl>
                                        <p:attrNameLst>
                                          <p:attrName>ppt_x</p:attrName>
                                          <p:attrName>ppt_y</p:attrName>
                                        </p:attrNameLst>
                                      </p:cBhvr>
                                    </p:animMotion>
                                  </p:childTnLst>
                                </p:cTn>
                              </p:par>
                              <p:par>
                                <p:cTn id="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67"/>
                                        </p:tgtEl>
                                        <p:attrNameLst>
                                          <p:attrName>ppt_x</p:attrName>
                                          <p:attrName>ppt_y</p:attrName>
                                        </p:attrNameLst>
                                      </p:cBhvr>
                                    </p:animMotion>
                                  </p:childTnLst>
                                </p:cTn>
                              </p:par>
                              <p:par>
                                <p:cTn id="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7"/>
                                        </p:tgtEl>
                                        <p:attrNameLst>
                                          <p:attrName>ppt_x</p:attrName>
                                          <p:attrName>ppt_y</p:attrName>
                                        </p:attrNameLst>
                                      </p:cBhvr>
                                    </p:animMotion>
                                  </p:childTnLst>
                                </p:cTn>
                              </p:par>
                              <p:par>
                                <p:cTn id="11" presetID="0" presetClass="path" presetSubtype="0" repeatCount="10000" fill="hold" nodeType="withEffect">
                                  <p:stCondLst>
                                    <p:cond delay="1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55"/>
                                        </p:tgtEl>
                                        <p:attrNameLst>
                                          <p:attrName>ppt_x</p:attrName>
                                          <p:attrName>ppt_y</p:attrName>
                                        </p:attrNameLst>
                                      </p:cBhvr>
                                    </p:animMotion>
                                  </p:childTnLst>
                                </p:cTn>
                              </p:par>
                              <p:par>
                                <p:cTn id="13" presetID="0" presetClass="path" presetSubtype="0" repeatCount="10000" fill="hold" nodeType="withEffect">
                                  <p:stCondLst>
                                    <p:cond delay="1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8"/>
                                        </p:tgtEl>
                                        <p:attrNameLst>
                                          <p:attrName>ppt_x</p:attrName>
                                          <p:attrName>ppt_y</p:attrName>
                                        </p:attrNameLst>
                                      </p:cBhvr>
                                    </p:animMotion>
                                  </p:childTnLst>
                                </p:cTn>
                              </p:par>
                              <p:par>
                                <p:cTn id="15" presetID="0" presetClass="path" presetSubtype="0" repeatCount="10000" fill="hold" nodeType="withEffect">
                                  <p:stCondLst>
                                    <p:cond delay="1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9"/>
                                        </p:tgtEl>
                                        <p:attrNameLst>
                                          <p:attrName>ppt_x</p:attrName>
                                          <p:attrName>ppt_y</p:attrName>
                                        </p:attrNameLst>
                                      </p:cBhvr>
                                      <p:rCtr x="-4792" y="65810"/>
                                    </p:animMotion>
                                  </p:childTnLst>
                                </p:cTn>
                              </p:par>
                              <p:par>
                                <p:cTn id="17" presetID="0" presetClass="path" presetSubtype="0" repeatCount="10000" fill="hold" nodeType="withEffect">
                                  <p:stCondLst>
                                    <p:cond delay="1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66"/>
                                        </p:tgtEl>
                                        <p:attrNameLst>
                                          <p:attrName>ppt_x</p:attrName>
                                          <p:attrName>ppt_y</p:attrName>
                                        </p:attrNameLst>
                                      </p:cBhvr>
                                    </p:animMotion>
                                  </p:childTnLst>
                                </p:cTn>
                              </p:par>
                              <p:par>
                                <p:cTn id="19"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60"/>
                                        </p:tgtEl>
                                        <p:attrNameLst>
                                          <p:attrName>ppt_x</p:attrName>
                                          <p:attrName>ppt_y</p:attrName>
                                        </p:attrNameLst>
                                      </p:cBhvr>
                                    </p:animMotion>
                                  </p:childTnLst>
                                </p:cTn>
                              </p:par>
                              <p:par>
                                <p:cTn id="21" presetID="0" presetClass="path" presetSubtype="0" repeatCount="10000" fill="hold" nodeType="withEffect">
                                  <p:stCondLst>
                                    <p:cond delay="1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62"/>
                                        </p:tgtEl>
                                        <p:attrNameLst>
                                          <p:attrName>ppt_x</p:attrName>
                                          <p:attrName>ppt_y</p:attrName>
                                        </p:attrNameLst>
                                      </p:cBhvr>
                                    </p:animMotion>
                                  </p:childTnLst>
                                </p:cTn>
                              </p:par>
                              <p:par>
                                <p:cTn id="23" presetID="0" presetClass="path" presetSubtype="0" repeatCount="10000" fill="hold" nodeType="withEffect">
                                  <p:stCondLst>
                                    <p:cond delay="1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65"/>
                                        </p:tgtEl>
                                        <p:attrNameLst>
                                          <p:attrName>ppt_x</p:attrName>
                                          <p:attrName>ppt_y</p:attrName>
                                        </p:attrNameLst>
                                      </p:cBhvr>
                                    </p:animMotion>
                                  </p:childTnLst>
                                </p:cTn>
                              </p:par>
                              <p:par>
                                <p:cTn id="2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76"/>
                                        </p:tgtEl>
                                        <p:attrNameLst>
                                          <p:attrName>ppt_x</p:attrName>
                                          <p:attrName>ppt_y</p:attrName>
                                        </p:attrNameLst>
                                      </p:cBhvr>
                                    </p:animMotion>
                                  </p:childTnLst>
                                </p:cTn>
                              </p:par>
                              <p:par>
                                <p:cTn id="2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79"/>
                                        </p:tgtEl>
                                        <p:attrNameLst>
                                          <p:attrName>ppt_x</p:attrName>
                                          <p:attrName>ppt_y</p:attrName>
                                        </p:attrNameLst>
                                      </p:cBhvr>
                                    </p:animMotion>
                                  </p:childTnLst>
                                </p:cTn>
                              </p:par>
                              <p:par>
                                <p:cTn id="2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77"/>
                                        </p:tgtEl>
                                        <p:attrNameLst>
                                          <p:attrName>ppt_x</p:attrName>
                                          <p:attrName>ppt_y</p:attrName>
                                        </p:attrNameLst>
                                      </p:cBhvr>
                                    </p:animMotion>
                                  </p:childTnLst>
                                </p:cTn>
                              </p:par>
                              <p:par>
                                <p:cTn id="31" presetID="0" presetClass="path" presetSubtype="0" repeatCount="10000" fill="hold" nodeType="withEffect">
                                  <p:stCondLst>
                                    <p:cond delay="1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80"/>
                                        </p:tgtEl>
                                        <p:attrNameLst>
                                          <p:attrName>ppt_x</p:attrName>
                                          <p:attrName>ppt_y</p:attrName>
                                        </p:attrNameLst>
                                      </p:cBhvr>
                                      <p:rCtr x="18750" y="58287"/>
                                    </p:animMotion>
                                  </p:childTnLst>
                                </p:cTn>
                              </p:par>
                              <p:par>
                                <p:cTn id="33"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81"/>
                                        </p:tgtEl>
                                        <p:attrNameLst>
                                          <p:attrName>ppt_x</p:attrName>
                                          <p:attrName>ppt_y</p:attrName>
                                        </p:attrNameLst>
                                      </p:cBhvr>
                                    </p:animMotion>
                                  </p:childTnLst>
                                </p:cTn>
                              </p:par>
                              <p:par>
                                <p:cTn id="35"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82"/>
                                        </p:tgtEl>
                                        <p:attrNameLst>
                                          <p:attrName>ppt_x</p:attrName>
                                          <p:attrName>ppt_y</p:attrName>
                                        </p:attrNameLst>
                                      </p:cBhvr>
                                    </p:animMotion>
                                  </p:childTnLst>
                                </p:cTn>
                              </p:par>
                              <p:par>
                                <p:cTn id="37"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83"/>
                                        </p:tgtEl>
                                        <p:attrNameLst>
                                          <p:attrName>ppt_x</p:attrName>
                                          <p:attrName>ppt_y</p:attrName>
                                        </p:attrNameLst>
                                      </p:cBhvr>
                                    </p:animMotion>
                                  </p:childTnLst>
                                </p:cTn>
                              </p:par>
                              <p:par>
                                <p:cTn id="39"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5"/>
                                        </p:tgtEl>
                                        <p:attrNameLst>
                                          <p:attrName>ppt_x</p:attrName>
                                          <p:attrName>ppt_y</p:attrName>
                                        </p:attrNameLst>
                                      </p:cBhvr>
                                    </p:animMotion>
                                  </p:childTnLst>
                                </p:cTn>
                              </p:par>
                              <p:par>
                                <p:cTn id="4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84"/>
                                        </p:tgtEl>
                                        <p:attrNameLst>
                                          <p:attrName>ppt_x</p:attrName>
                                          <p:attrName>ppt_y</p:attrName>
                                        </p:attrNameLst>
                                      </p:cBhvr>
                                    </p:animMotion>
                                  </p:childTnLst>
                                </p:cTn>
                              </p:par>
                              <p:par>
                                <p:cTn id="43"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6"/>
                                        </p:tgtEl>
                                        <p:attrNameLst>
                                          <p:attrName>ppt_x</p:attrName>
                                          <p:attrName>ppt_y</p:attrName>
                                        </p:attrNameLst>
                                      </p:cBhvr>
                                    </p:animMotion>
                                  </p:childTnLst>
                                </p:cTn>
                              </p:par>
                              <p:par>
                                <p:cTn id="45"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7"/>
                                        </p:tgtEl>
                                        <p:attrNameLst>
                                          <p:attrName>ppt_x</p:attrName>
                                          <p:attrName>ppt_y</p:attrName>
                                        </p:attrNameLst>
                                      </p:cBhvr>
                                    </p:animMotion>
                                  </p:childTnLst>
                                </p:cTn>
                              </p:par>
                              <p:par>
                                <p:cTn id="47"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8"/>
                                        </p:tgtEl>
                                        <p:attrNameLst>
                                          <p:attrName>ppt_x</p:attrName>
                                          <p:attrName>ppt_y</p:attrName>
                                        </p:attrNameLst>
                                      </p:cBhvr>
                                    </p:animMotion>
                                  </p:childTnLst>
                                </p:cTn>
                              </p:par>
                              <p:par>
                                <p:cTn id="4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9"/>
                                        </p:tgtEl>
                                        <p:attrNameLst>
                                          <p:attrName>ppt_x</p:attrName>
                                          <p:attrName>ppt_y</p:attrName>
                                        </p:attrNameLst>
                                      </p:cBhvr>
                                    </p:animMotion>
                                  </p:childTnLst>
                                </p:cTn>
                              </p:par>
                              <p:par>
                                <p:cTn id="51"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90"/>
                                        </p:tgtEl>
                                        <p:attrNameLst>
                                          <p:attrName>ppt_x</p:attrName>
                                          <p:attrName>ppt_y</p:attrName>
                                        </p:attrNameLst>
                                      </p:cBhvr>
                                    </p:animMotion>
                                  </p:childTnLst>
                                </p:cTn>
                              </p:par>
                              <p:par>
                                <p:cTn id="53"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91"/>
                                        </p:tgtEl>
                                        <p:attrNameLst>
                                          <p:attrName>ppt_x</p:attrName>
                                          <p:attrName>ppt_y</p:attrName>
                                        </p:attrNameLst>
                                      </p:cBhvr>
                                    </p:animMotion>
                                  </p:childTnLst>
                                </p:cTn>
                              </p:par>
                              <p:par>
                                <p:cTn id="55"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93"/>
                                        </p:tgtEl>
                                        <p:attrNameLst>
                                          <p:attrName>ppt_x</p:attrName>
                                          <p:attrName>ppt_y</p:attrName>
                                        </p:attrNameLst>
                                      </p:cBhvr>
                                    </p:animMotion>
                                  </p:childTnLst>
                                </p:cTn>
                              </p:par>
                              <p:par>
                                <p:cTn id="57"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92"/>
                                        </p:tgtEl>
                                        <p:attrNameLst>
                                          <p:attrName>ppt_x</p:attrName>
                                          <p:attrName>ppt_y</p:attrName>
                                        </p:attrNameLst>
                                      </p:cBhvr>
                                    </p:animMotion>
                                  </p:childTnLst>
                                </p:cTn>
                              </p:par>
                              <p:par>
                                <p:cTn id="5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94"/>
                                        </p:tgtEl>
                                        <p:attrNameLst>
                                          <p:attrName>ppt_x</p:attrName>
                                          <p:attrName>ppt_y</p:attrName>
                                        </p:attrNameLst>
                                      </p:cBhvr>
                                    </p:animMotion>
                                  </p:childTnLst>
                                </p:cTn>
                              </p:par>
                              <p:par>
                                <p:cTn id="6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96"/>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97"/>
                                        </p:tgtEl>
                                        <p:attrNameLst>
                                          <p:attrName>style.visibility</p:attrName>
                                        </p:attrNameLst>
                                      </p:cBhvr>
                                      <p:to>
                                        <p:strVal val="visible"/>
                                      </p:to>
                                    </p:set>
                                    <p:anim calcmode="lin" valueType="num">
                                      <p:cBhvr>
                                        <p:cTn id="68" dur="500" fill="hold"/>
                                        <p:tgtEl>
                                          <p:spTgt spid="97"/>
                                        </p:tgtEl>
                                        <p:attrNameLst>
                                          <p:attrName>ppt_w</p:attrName>
                                        </p:attrNameLst>
                                      </p:cBhvr>
                                      <p:tavLst>
                                        <p:tav tm="0">
                                          <p:val>
                                            <p:fltVal val="0"/>
                                          </p:val>
                                        </p:tav>
                                        <p:tav tm="100000">
                                          <p:val>
                                            <p:strVal val="#ppt_w"/>
                                          </p:val>
                                        </p:tav>
                                      </p:tavLst>
                                    </p:anim>
                                    <p:anim calcmode="lin" valueType="num">
                                      <p:cBhvr>
                                        <p:cTn id="69" dur="500" fill="hold"/>
                                        <p:tgtEl>
                                          <p:spTgt spid="97"/>
                                        </p:tgtEl>
                                        <p:attrNameLst>
                                          <p:attrName>ppt_h</p:attrName>
                                        </p:attrNameLst>
                                      </p:cBhvr>
                                      <p:tavLst>
                                        <p:tav tm="0">
                                          <p:val>
                                            <p:fltVal val="0"/>
                                          </p:val>
                                        </p:tav>
                                        <p:tav tm="100000">
                                          <p:val>
                                            <p:strVal val="#ppt_h"/>
                                          </p:val>
                                        </p:tav>
                                      </p:tavLst>
                                    </p:anim>
                                    <p:animEffect transition="in" filter="fade">
                                      <p:cBhvr>
                                        <p:cTn id="70" dur="500"/>
                                        <p:tgtEl>
                                          <p:spTgt spid="97"/>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97"/>
                                        </p:tgtEl>
                                      </p:cBhvr>
                                    </p:animEffect>
                                    <p:animScale>
                                      <p:cBhvr>
                                        <p:cTn id="73"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74" restart="whenNotActive" fill="hold" evtFilter="cancelBubble" nodeType="interactiveSeq">
                <p:stCondLst>
                  <p:cond evt="onClick" delay="0">
                    <p:tgtEl>
                      <p:spTgt spid="99"/>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100"/>
                                        </p:tgtEl>
                                        <p:attrNameLst>
                                          <p:attrName>style.visibility</p:attrName>
                                        </p:attrNameLst>
                                      </p:cBhvr>
                                      <p:to>
                                        <p:strVal val="visible"/>
                                      </p:to>
                                    </p:set>
                                    <p:anim calcmode="lin" valueType="num">
                                      <p:cBhvr>
                                        <p:cTn id="79" dur="500" fill="hold"/>
                                        <p:tgtEl>
                                          <p:spTgt spid="100"/>
                                        </p:tgtEl>
                                        <p:attrNameLst>
                                          <p:attrName>ppt_w</p:attrName>
                                        </p:attrNameLst>
                                      </p:cBhvr>
                                      <p:tavLst>
                                        <p:tav tm="0">
                                          <p:val>
                                            <p:fltVal val="0"/>
                                          </p:val>
                                        </p:tav>
                                        <p:tav tm="100000">
                                          <p:val>
                                            <p:strVal val="#ppt_w"/>
                                          </p:val>
                                        </p:tav>
                                      </p:tavLst>
                                    </p:anim>
                                    <p:anim calcmode="lin" valueType="num">
                                      <p:cBhvr>
                                        <p:cTn id="80" dur="500" fill="hold"/>
                                        <p:tgtEl>
                                          <p:spTgt spid="100"/>
                                        </p:tgtEl>
                                        <p:attrNameLst>
                                          <p:attrName>ppt_h</p:attrName>
                                        </p:attrNameLst>
                                      </p:cBhvr>
                                      <p:tavLst>
                                        <p:tav tm="0">
                                          <p:val>
                                            <p:fltVal val="0"/>
                                          </p:val>
                                        </p:tav>
                                        <p:tav tm="100000">
                                          <p:val>
                                            <p:strVal val="#ppt_h"/>
                                          </p:val>
                                        </p:tav>
                                      </p:tavLst>
                                    </p:anim>
                                    <p:animEffect transition="in" filter="fade">
                                      <p:cBhvr>
                                        <p:cTn id="81" dur="500"/>
                                        <p:tgtEl>
                                          <p:spTgt spid="100"/>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100"/>
                                        </p:tgtEl>
                                      </p:cBhvr>
                                    </p:animEffect>
                                    <p:animScale>
                                      <p:cBhvr>
                                        <p:cTn id="84" dur="250" autoRev="1" fill="hold"/>
                                        <p:tgtEl>
                                          <p:spTgt spid="100"/>
                                        </p:tgtEl>
                                      </p:cBhvr>
                                      <p:by x="105000" y="105000"/>
                                    </p:animScale>
                                  </p:childTnLst>
                                </p:cTn>
                              </p:par>
                            </p:childTnLst>
                          </p:cTn>
                        </p:par>
                      </p:childTnLst>
                    </p:cTn>
                  </p:par>
                </p:childTnLst>
              </p:cTn>
              <p:nextCondLst>
                <p:cond evt="onClick" delay="0">
                  <p:tgtEl>
                    <p:spTgt spid="99"/>
                  </p:tgtEl>
                </p:cond>
              </p:nextCondLst>
            </p:seq>
            <p:seq concurrent="1" nextAc="seek">
              <p:cTn id="85" restart="whenNotActive" fill="hold" evtFilter="cancelBubble" nodeType="interactiveSeq">
                <p:stCondLst>
                  <p:cond evt="onClick" delay="0">
                    <p:tgtEl>
                      <p:spTgt spid="98"/>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101"/>
                                        </p:tgtEl>
                                        <p:attrNameLst>
                                          <p:attrName>style.visibility</p:attrName>
                                        </p:attrNameLst>
                                      </p:cBhvr>
                                      <p:to>
                                        <p:strVal val="visible"/>
                                      </p:to>
                                    </p:set>
                                    <p:anim calcmode="lin" valueType="num">
                                      <p:cBhvr>
                                        <p:cTn id="90" dur="500" fill="hold"/>
                                        <p:tgtEl>
                                          <p:spTgt spid="101"/>
                                        </p:tgtEl>
                                        <p:attrNameLst>
                                          <p:attrName>ppt_w</p:attrName>
                                        </p:attrNameLst>
                                      </p:cBhvr>
                                      <p:tavLst>
                                        <p:tav tm="0">
                                          <p:val>
                                            <p:fltVal val="0"/>
                                          </p:val>
                                        </p:tav>
                                        <p:tav tm="100000">
                                          <p:val>
                                            <p:strVal val="#ppt_w"/>
                                          </p:val>
                                        </p:tav>
                                      </p:tavLst>
                                    </p:anim>
                                    <p:anim calcmode="lin" valueType="num">
                                      <p:cBhvr>
                                        <p:cTn id="91" dur="500" fill="hold"/>
                                        <p:tgtEl>
                                          <p:spTgt spid="101"/>
                                        </p:tgtEl>
                                        <p:attrNameLst>
                                          <p:attrName>ppt_h</p:attrName>
                                        </p:attrNameLst>
                                      </p:cBhvr>
                                      <p:tavLst>
                                        <p:tav tm="0">
                                          <p:val>
                                            <p:fltVal val="0"/>
                                          </p:val>
                                        </p:tav>
                                        <p:tav tm="100000">
                                          <p:val>
                                            <p:strVal val="#ppt_h"/>
                                          </p:val>
                                        </p:tav>
                                      </p:tavLst>
                                    </p:anim>
                                    <p:animEffect transition="in" filter="fade">
                                      <p:cBhvr>
                                        <p:cTn id="92" dur="500"/>
                                        <p:tgtEl>
                                          <p:spTgt spid="101"/>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101"/>
                                        </p:tgtEl>
                                      </p:cBhvr>
                                    </p:animEffect>
                                    <p:animScale>
                                      <p:cBhvr>
                                        <p:cTn id="95" dur="250" autoRev="1" fill="hold"/>
                                        <p:tgtEl>
                                          <p:spTgt spid="101"/>
                                        </p:tgtEl>
                                      </p:cBhvr>
                                      <p:by x="105000" y="105000"/>
                                    </p:animScale>
                                  </p:childTnLst>
                                </p:cTn>
                              </p:par>
                            </p:childTnLst>
                          </p:cTn>
                        </p:par>
                      </p:childTnLst>
                    </p:cTn>
                  </p:par>
                </p:childTnLst>
              </p:cTn>
              <p:nextCondLst>
                <p:cond evt="onClick" delay="0">
                  <p:tgtEl>
                    <p:spTgt spid="98"/>
                  </p:tgtEl>
                </p:cond>
              </p:nextCondLst>
            </p:seq>
            <p:seq concurrent="1" nextAc="seek">
              <p:cTn id="96" restart="whenNotActive" fill="hold" evtFilter="cancelBubble" nodeType="interactiveSeq">
                <p:stCondLst>
                  <p:cond evt="onClick" delay="0">
                    <p:tgtEl>
                      <p:spTgt spid="105"/>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106"/>
                                        </p:tgtEl>
                                        <p:attrNameLst>
                                          <p:attrName>style.visibility</p:attrName>
                                        </p:attrNameLst>
                                      </p:cBhvr>
                                      <p:to>
                                        <p:strVal val="visible"/>
                                      </p:to>
                                    </p:set>
                                    <p:anim calcmode="lin" valueType="num">
                                      <p:cBhvr>
                                        <p:cTn id="101" dur="500" fill="hold"/>
                                        <p:tgtEl>
                                          <p:spTgt spid="106"/>
                                        </p:tgtEl>
                                        <p:attrNameLst>
                                          <p:attrName>ppt_w</p:attrName>
                                        </p:attrNameLst>
                                      </p:cBhvr>
                                      <p:tavLst>
                                        <p:tav tm="0">
                                          <p:val>
                                            <p:fltVal val="0"/>
                                          </p:val>
                                        </p:tav>
                                        <p:tav tm="100000">
                                          <p:val>
                                            <p:strVal val="#ppt_w"/>
                                          </p:val>
                                        </p:tav>
                                      </p:tavLst>
                                    </p:anim>
                                    <p:anim calcmode="lin" valueType="num">
                                      <p:cBhvr>
                                        <p:cTn id="102" dur="500" fill="hold"/>
                                        <p:tgtEl>
                                          <p:spTgt spid="106"/>
                                        </p:tgtEl>
                                        <p:attrNameLst>
                                          <p:attrName>ppt_h</p:attrName>
                                        </p:attrNameLst>
                                      </p:cBhvr>
                                      <p:tavLst>
                                        <p:tav tm="0">
                                          <p:val>
                                            <p:fltVal val="0"/>
                                          </p:val>
                                        </p:tav>
                                        <p:tav tm="100000">
                                          <p:val>
                                            <p:strVal val="#ppt_h"/>
                                          </p:val>
                                        </p:tav>
                                      </p:tavLst>
                                    </p:anim>
                                    <p:animEffect transition="in" filter="fade">
                                      <p:cBhvr>
                                        <p:cTn id="103" dur="500"/>
                                        <p:tgtEl>
                                          <p:spTgt spid="106"/>
                                        </p:tgtEl>
                                      </p:cBhvr>
                                    </p:animEffect>
                                  </p:childTnLst>
                                  <p:subTnLst>
                                    <p:audio>
                                      <p:cMediaNode>
                                        <p:cTn display="0" masterRel="sameClick">
                                          <p:stCondLst>
                                            <p:cond evt="begin" delay="0">
                                              <p:tn val="99"/>
                                            </p:cond>
                                          </p:stCondLst>
                                          <p:endCondLst>
                                            <p:cond evt="onStopAudio" delay="0">
                                              <p:tgtEl>
                                                <p:sldTgt/>
                                              </p:tgtEl>
                                            </p:cond>
                                          </p:endCondLst>
                                        </p:cTn>
                                        <p:tgtEl>
                                          <p:sndTgt r:embed="rId3"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106"/>
                                        </p:tgtEl>
                                      </p:cBhvr>
                                    </p:animEffect>
                                    <p:animScale>
                                      <p:cBhvr>
                                        <p:cTn id="106" dur="250" autoRev="1" fill="hold"/>
                                        <p:tgtEl>
                                          <p:spTgt spid="106"/>
                                        </p:tgtEl>
                                      </p:cBhvr>
                                      <p:by x="105000" y="105000"/>
                                    </p:animScale>
                                  </p:childTnLst>
                                </p:cTn>
                              </p:par>
                            </p:childTnLst>
                          </p:cTn>
                        </p:par>
                      </p:childTnLst>
                    </p:cTn>
                  </p:par>
                </p:childTnLst>
              </p:cTn>
              <p:nextCondLst>
                <p:cond evt="onClick" delay="0">
                  <p:tgtEl>
                    <p:spTgt spid="105"/>
                  </p:tgtEl>
                </p:cond>
              </p:nextCondLst>
            </p:seq>
            <p:seq concurrent="1" nextAc="seek">
              <p:cTn id="107" restart="whenNotActive" fill="hold" evtFilter="cancelBubble" nodeType="interactiveSeq">
                <p:stCondLst>
                  <p:cond evt="onClick" delay="0">
                    <p:tgtEl>
                      <p:spTgt spid="107"/>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108"/>
                                        </p:tgtEl>
                                        <p:attrNameLst>
                                          <p:attrName>style.visibility</p:attrName>
                                        </p:attrNameLst>
                                      </p:cBhvr>
                                      <p:to>
                                        <p:strVal val="visible"/>
                                      </p:to>
                                    </p:set>
                                    <p:anim calcmode="lin" valueType="num">
                                      <p:cBhvr>
                                        <p:cTn id="112" dur="500" fill="hold"/>
                                        <p:tgtEl>
                                          <p:spTgt spid="108"/>
                                        </p:tgtEl>
                                        <p:attrNameLst>
                                          <p:attrName>ppt_w</p:attrName>
                                        </p:attrNameLst>
                                      </p:cBhvr>
                                      <p:tavLst>
                                        <p:tav tm="0">
                                          <p:val>
                                            <p:fltVal val="0"/>
                                          </p:val>
                                        </p:tav>
                                        <p:tav tm="100000">
                                          <p:val>
                                            <p:strVal val="#ppt_w"/>
                                          </p:val>
                                        </p:tav>
                                      </p:tavLst>
                                    </p:anim>
                                    <p:anim calcmode="lin" valueType="num">
                                      <p:cBhvr>
                                        <p:cTn id="113" dur="500" fill="hold"/>
                                        <p:tgtEl>
                                          <p:spTgt spid="108"/>
                                        </p:tgtEl>
                                        <p:attrNameLst>
                                          <p:attrName>ppt_h</p:attrName>
                                        </p:attrNameLst>
                                      </p:cBhvr>
                                      <p:tavLst>
                                        <p:tav tm="0">
                                          <p:val>
                                            <p:fltVal val="0"/>
                                          </p:val>
                                        </p:tav>
                                        <p:tav tm="100000">
                                          <p:val>
                                            <p:strVal val="#ppt_h"/>
                                          </p:val>
                                        </p:tav>
                                      </p:tavLst>
                                    </p:anim>
                                    <p:animEffect transition="in" filter="fade">
                                      <p:cBhvr>
                                        <p:cTn id="114" dur="500"/>
                                        <p:tgtEl>
                                          <p:spTgt spid="108"/>
                                        </p:tgtEl>
                                      </p:cBhvr>
                                    </p:animEffect>
                                  </p:childTnLst>
                                  <p:subTnLst>
                                    <p:audio>
                                      <p:cMediaNode>
                                        <p:cTn display="0" masterRel="sameClick">
                                          <p:stCondLst>
                                            <p:cond evt="begin" delay="0">
                                              <p:tn val="110"/>
                                            </p:cond>
                                          </p:stCondLst>
                                          <p:endCondLst>
                                            <p:cond evt="onStopAudio" delay="0">
                                              <p:tgtEl>
                                                <p:sldTgt/>
                                              </p:tgtEl>
                                            </p:cond>
                                          </p:endCondLst>
                                        </p:cTn>
                                        <p:tgtEl>
                                          <p:sndTgt r:embed="rId3"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108"/>
                                        </p:tgtEl>
                                      </p:cBhvr>
                                    </p:animEffect>
                                    <p:animScale>
                                      <p:cBhvr>
                                        <p:cTn id="117" dur="250" autoRev="1" fill="hold"/>
                                        <p:tgtEl>
                                          <p:spTgt spid="108"/>
                                        </p:tgtEl>
                                      </p:cBhvr>
                                      <p:by x="105000" y="105000"/>
                                    </p:animScale>
                                  </p:childTnLst>
                                </p:cTn>
                              </p:par>
                            </p:childTnLst>
                          </p:cTn>
                        </p:par>
                      </p:childTnLst>
                    </p:cTn>
                  </p:par>
                </p:childTnLst>
              </p:cTn>
              <p:nextCondLst>
                <p:cond evt="onClick" delay="0">
                  <p:tgtEl>
                    <p:spTgt spid="107"/>
                  </p:tgtEl>
                </p:cond>
              </p:nextCondLst>
            </p:seq>
            <p:seq concurrent="1" nextAc="seek">
              <p:cTn id="118" restart="whenNotActive" fill="hold" evtFilter="cancelBubble" nodeType="interactiveSeq">
                <p:stCondLst>
                  <p:cond evt="onClick" delay="0">
                    <p:tgtEl>
                      <p:spTgt spid="104"/>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109"/>
                                        </p:tgtEl>
                                        <p:attrNameLst>
                                          <p:attrName>style.visibility</p:attrName>
                                        </p:attrNameLst>
                                      </p:cBhvr>
                                      <p:to>
                                        <p:strVal val="visible"/>
                                      </p:to>
                                    </p:set>
                                    <p:anim calcmode="lin" valueType="num">
                                      <p:cBhvr>
                                        <p:cTn id="123" dur="500" fill="hold"/>
                                        <p:tgtEl>
                                          <p:spTgt spid="109"/>
                                        </p:tgtEl>
                                        <p:attrNameLst>
                                          <p:attrName>ppt_w</p:attrName>
                                        </p:attrNameLst>
                                      </p:cBhvr>
                                      <p:tavLst>
                                        <p:tav tm="0">
                                          <p:val>
                                            <p:fltVal val="0"/>
                                          </p:val>
                                        </p:tav>
                                        <p:tav tm="100000">
                                          <p:val>
                                            <p:strVal val="#ppt_w"/>
                                          </p:val>
                                        </p:tav>
                                      </p:tavLst>
                                    </p:anim>
                                    <p:anim calcmode="lin" valueType="num">
                                      <p:cBhvr>
                                        <p:cTn id="124" dur="500" fill="hold"/>
                                        <p:tgtEl>
                                          <p:spTgt spid="109"/>
                                        </p:tgtEl>
                                        <p:attrNameLst>
                                          <p:attrName>ppt_h</p:attrName>
                                        </p:attrNameLst>
                                      </p:cBhvr>
                                      <p:tavLst>
                                        <p:tav tm="0">
                                          <p:val>
                                            <p:fltVal val="0"/>
                                          </p:val>
                                        </p:tav>
                                        <p:tav tm="100000">
                                          <p:val>
                                            <p:strVal val="#ppt_h"/>
                                          </p:val>
                                        </p:tav>
                                      </p:tavLst>
                                    </p:anim>
                                    <p:animEffect transition="in" filter="fade">
                                      <p:cBhvr>
                                        <p:cTn id="125" dur="500"/>
                                        <p:tgtEl>
                                          <p:spTgt spid="109"/>
                                        </p:tgtEl>
                                      </p:cBhvr>
                                    </p:animEffect>
                                  </p:childTnLst>
                                  <p:subTnLst>
                                    <p:audio>
                                      <p:cMediaNode>
                                        <p:cTn display="0" masterRel="sameClick">
                                          <p:stCondLst>
                                            <p:cond evt="begin" delay="0">
                                              <p:tn val="121"/>
                                            </p:cond>
                                          </p:stCondLst>
                                          <p:endCondLst>
                                            <p:cond evt="onStopAudio" delay="0">
                                              <p:tgtEl>
                                                <p:sldTgt/>
                                              </p:tgtEl>
                                            </p:cond>
                                          </p:endCondLst>
                                        </p:cTn>
                                        <p:tgtEl>
                                          <p:sndTgt r:embed="rId3"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109"/>
                                        </p:tgtEl>
                                      </p:cBhvr>
                                    </p:animEffect>
                                    <p:animScale>
                                      <p:cBhvr>
                                        <p:cTn id="128" dur="250" autoRev="1" fill="hold"/>
                                        <p:tgtEl>
                                          <p:spTgt spid="109"/>
                                        </p:tgtEl>
                                      </p:cBhvr>
                                      <p:by x="105000" y="105000"/>
                                    </p:animScale>
                                  </p:childTnLst>
                                </p:cTn>
                              </p:par>
                            </p:childTnLst>
                          </p:cTn>
                        </p:par>
                      </p:childTnLst>
                    </p:cTn>
                  </p:par>
                </p:childTnLst>
              </p:cTn>
              <p:nextCondLst>
                <p:cond evt="onClick" delay="0">
                  <p:tgtEl>
                    <p:spTgt spid="104"/>
                  </p:tgtEl>
                </p:cond>
              </p:nextCondLst>
            </p:seq>
            <p:seq concurrent="1" nextAc="seek">
              <p:cTn id="129" restart="whenNotActive" fill="hold" evtFilter="cancelBubble" nodeType="interactiveSeq">
                <p:stCondLst>
                  <p:cond evt="onClick" delay="0">
                    <p:tgtEl>
                      <p:spTgt spid="2"/>
                    </p:tgtEl>
                  </p:cond>
                </p:stCondLst>
                <p:endSync evt="end" delay="0">
                  <p:rtn val="all"/>
                </p:endSync>
                <p:childTnLst>
                  <p:par>
                    <p:cTn id="130" fill="hold">
                      <p:stCondLst>
                        <p:cond delay="0"/>
                      </p:stCondLst>
                      <p:childTnLst>
                        <p:par>
                          <p:cTn id="131" fill="hold">
                            <p:stCondLst>
                              <p:cond delay="0"/>
                            </p:stCondLst>
                            <p:childTnLst>
                              <p:par>
                                <p:cTn id="132" presetID="53" presetClass="entr" presetSubtype="16" fill="hold" grpId="0" nodeType="withEffect">
                                  <p:stCondLst>
                                    <p:cond delay="0"/>
                                  </p:stCondLst>
                                  <p:childTnLst>
                                    <p:set>
                                      <p:cBhvr>
                                        <p:cTn id="133" dur="1" fill="hold">
                                          <p:stCondLst>
                                            <p:cond delay="0"/>
                                          </p:stCondLst>
                                        </p:cTn>
                                        <p:tgtEl>
                                          <p:spTgt spid="3"/>
                                        </p:tgtEl>
                                        <p:attrNameLst>
                                          <p:attrName>style.visibility</p:attrName>
                                        </p:attrNameLst>
                                      </p:cBhvr>
                                      <p:to>
                                        <p:strVal val="visible"/>
                                      </p:to>
                                    </p:set>
                                    <p:anim calcmode="lin" valueType="num">
                                      <p:cBhvr>
                                        <p:cTn id="134" dur="500" fill="hold"/>
                                        <p:tgtEl>
                                          <p:spTgt spid="3"/>
                                        </p:tgtEl>
                                        <p:attrNameLst>
                                          <p:attrName>ppt_w</p:attrName>
                                        </p:attrNameLst>
                                      </p:cBhvr>
                                      <p:tavLst>
                                        <p:tav tm="0">
                                          <p:val>
                                            <p:fltVal val="0"/>
                                          </p:val>
                                        </p:tav>
                                        <p:tav tm="100000">
                                          <p:val>
                                            <p:strVal val="#ppt_w"/>
                                          </p:val>
                                        </p:tav>
                                      </p:tavLst>
                                    </p:anim>
                                    <p:anim calcmode="lin" valueType="num">
                                      <p:cBhvr>
                                        <p:cTn id="135" dur="500" fill="hold"/>
                                        <p:tgtEl>
                                          <p:spTgt spid="3"/>
                                        </p:tgtEl>
                                        <p:attrNameLst>
                                          <p:attrName>ppt_h</p:attrName>
                                        </p:attrNameLst>
                                      </p:cBhvr>
                                      <p:tavLst>
                                        <p:tav tm="0">
                                          <p:val>
                                            <p:fltVal val="0"/>
                                          </p:val>
                                        </p:tav>
                                        <p:tav tm="100000">
                                          <p:val>
                                            <p:strVal val="#ppt_h"/>
                                          </p:val>
                                        </p:tav>
                                      </p:tavLst>
                                    </p:anim>
                                    <p:animEffect transition="in" filter="fade">
                                      <p:cBhvr>
                                        <p:cTn id="136" dur="500"/>
                                        <p:tgtEl>
                                          <p:spTgt spid="3"/>
                                        </p:tgtEl>
                                      </p:cBhvr>
                                    </p:animEffect>
                                  </p:childTnLst>
                                  <p:subTnLst>
                                    <p:audio>
                                      <p:cMediaNode>
                                        <p:cTn display="0" masterRel="sameClick">
                                          <p:stCondLst>
                                            <p:cond evt="begin" delay="0">
                                              <p:tn val="132"/>
                                            </p:cond>
                                          </p:stCondLst>
                                          <p:endCondLst>
                                            <p:cond evt="onStopAudio" delay="0">
                                              <p:tgtEl>
                                                <p:sldTgt/>
                                              </p:tgtEl>
                                            </p:cond>
                                          </p:endCondLst>
                                        </p:cTn>
                                        <p:tgtEl>
                                          <p:sndTgt r:embed="rId3" name="Bling.wav"/>
                                        </p:tgtEl>
                                      </p:cMediaNode>
                                    </p:audio>
                                  </p:subTnLst>
                                </p:cTn>
                              </p:par>
                              <p:par>
                                <p:cTn id="137" presetID="26" presetClass="emph" presetSubtype="0" fill="hold" grpId="1" nodeType="withEffect">
                                  <p:stCondLst>
                                    <p:cond delay="500"/>
                                  </p:stCondLst>
                                  <p:childTnLst>
                                    <p:animEffect transition="out" filter="fade">
                                      <p:cBhvr>
                                        <p:cTn id="138" dur="500" tmFilter="0, 0; .2, .5; .8, .5; 1, 0"/>
                                        <p:tgtEl>
                                          <p:spTgt spid="3"/>
                                        </p:tgtEl>
                                      </p:cBhvr>
                                    </p:animEffect>
                                    <p:animScale>
                                      <p:cBhvr>
                                        <p:cTn id="139" dur="250" autoRev="1" fill="hold"/>
                                        <p:tgtEl>
                                          <p:spTgt spid="3"/>
                                        </p:tgtEl>
                                      </p:cBhvr>
                                      <p:by x="105000" y="105000"/>
                                    </p:animScale>
                                  </p:childTnLst>
                                </p:cTn>
                              </p:par>
                            </p:childTnLst>
                          </p:cTn>
                        </p:par>
                      </p:childTnLst>
                    </p:cTn>
                  </p:par>
                </p:childTnLst>
              </p:cTn>
              <p:nextCondLst>
                <p:cond evt="onClick" delay="0">
                  <p:tgtEl>
                    <p:spTgt spid="2"/>
                  </p:tgtEl>
                </p:cond>
              </p:nextCondLst>
            </p:seq>
          </p:childTnLst>
        </p:cTn>
      </p:par>
    </p:tnLst>
    <p:bldLst>
      <p:bldP spid="97" grpId="0"/>
      <p:bldP spid="97" grpId="1"/>
      <p:bldP spid="100" grpId="0"/>
      <p:bldP spid="100" grpId="1"/>
      <p:bldP spid="101" grpId="0"/>
      <p:bldP spid="101" grpId="1"/>
      <p:bldP spid="106" grpId="0"/>
      <p:bldP spid="106" grpId="1"/>
      <p:bldP spid="108" grpId="0"/>
      <p:bldP spid="108" grpId="1"/>
      <p:bldP spid="109" grpId="0"/>
      <p:bldP spid="109" grpId="1"/>
      <p:bldP spid="3" grpId="0"/>
      <p:bldP spid="3"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5</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296441" y="898771"/>
            <a:ext cx="10280252" cy="2652743"/>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41907" y="3823156"/>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513098" y="1429631"/>
            <a:ext cx="9877785" cy="584623"/>
          </a:xfrm>
          <a:prstGeom prst="rect">
            <a:avLst/>
          </a:prstGeom>
          <a:noFill/>
          <a:ln>
            <a:noFill/>
          </a:ln>
        </p:spPr>
        <p:txBody>
          <a:bodyPr wrap="square">
            <a:spAutoFit/>
          </a:bodyPr>
          <a:lstStyle/>
          <a:p>
            <a:pPr algn="ctr" defTabSz="914126"/>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Thanh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quản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có</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chức</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năng</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dẫn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khí</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và</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__.</a:t>
            </a: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2001" y="-503957"/>
            <a:ext cx="359906" cy="218018"/>
          </a:xfrm>
          <a:prstGeom prst="rect">
            <a:avLst/>
          </a:prstGeom>
        </p:spPr>
      </p:pic>
      <p:sp>
        <p:nvSpPr>
          <p:cNvPr id="108" name="!!o4b">
            <a:extLst>
              <a:ext uri="{FF2B5EF4-FFF2-40B4-BE49-F238E27FC236}">
                <a16:creationId xmlns:a16="http://schemas.microsoft.com/office/drawing/2014/main" id="{6F40FFA8-451A-4BC0-BD18-CD55C51FC9A2}"/>
              </a:ext>
            </a:extLst>
          </p:cNvPr>
          <p:cNvSpPr/>
          <p:nvPr/>
        </p:nvSpPr>
        <p:spPr>
          <a:xfrm>
            <a:off x="3075651" y="510987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10" name="!!o4c">
            <a:extLst>
              <a:ext uri="{FF2B5EF4-FFF2-40B4-BE49-F238E27FC236}">
                <a16:creationId xmlns:a16="http://schemas.microsoft.com/office/drawing/2014/main" id="{A6C41A5A-F1F3-479E-886F-F6915960E5FC}"/>
              </a:ext>
            </a:extLst>
          </p:cNvPr>
          <p:cNvSpPr/>
          <p:nvPr/>
        </p:nvSpPr>
        <p:spPr>
          <a:xfrm>
            <a:off x="4232539" y="510987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12" name="!!4b">
            <a:extLst>
              <a:ext uri="{FF2B5EF4-FFF2-40B4-BE49-F238E27FC236}">
                <a16:creationId xmlns:a16="http://schemas.microsoft.com/office/drawing/2014/main" id="{FF091EC5-DEE3-4725-BA96-0C98047169DD}"/>
              </a:ext>
            </a:extLst>
          </p:cNvPr>
          <p:cNvSpPr txBox="1"/>
          <p:nvPr/>
        </p:nvSpPr>
        <p:spPr>
          <a:xfrm>
            <a:off x="3249243" y="51603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p</a:t>
            </a:r>
          </a:p>
        </p:txBody>
      </p:sp>
      <p:sp>
        <p:nvSpPr>
          <p:cNvPr id="113" name="!!4c">
            <a:extLst>
              <a:ext uri="{FF2B5EF4-FFF2-40B4-BE49-F238E27FC236}">
                <a16:creationId xmlns:a16="http://schemas.microsoft.com/office/drawing/2014/main" id="{6CE2AC29-8488-4255-8CC5-B05EF8ED2BCC}"/>
              </a:ext>
            </a:extLst>
          </p:cNvPr>
          <p:cNvSpPr txBox="1"/>
          <p:nvPr/>
        </p:nvSpPr>
        <p:spPr>
          <a:xfrm>
            <a:off x="4409544" y="51603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102" name="!!o4c">
            <a:extLst>
              <a:ext uri="{FF2B5EF4-FFF2-40B4-BE49-F238E27FC236}">
                <a16:creationId xmlns:a16="http://schemas.microsoft.com/office/drawing/2014/main" id="{A6C41A5A-F1F3-479E-886F-F6915960E5FC}"/>
              </a:ext>
            </a:extLst>
          </p:cNvPr>
          <p:cNvSpPr/>
          <p:nvPr/>
        </p:nvSpPr>
        <p:spPr>
          <a:xfrm>
            <a:off x="5389427" y="510987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3" name="!!4c">
            <a:extLst>
              <a:ext uri="{FF2B5EF4-FFF2-40B4-BE49-F238E27FC236}">
                <a16:creationId xmlns:a16="http://schemas.microsoft.com/office/drawing/2014/main" id="{6CE2AC29-8488-4255-8CC5-B05EF8ED2BCC}"/>
              </a:ext>
            </a:extLst>
          </p:cNvPr>
          <p:cNvSpPr txBox="1"/>
          <p:nvPr/>
        </p:nvSpPr>
        <p:spPr>
          <a:xfrm>
            <a:off x="5566431" y="51603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á</a:t>
            </a:r>
          </a:p>
        </p:txBody>
      </p:sp>
      <p:sp>
        <p:nvSpPr>
          <p:cNvPr id="96" name="!!o4b">
            <a:extLst>
              <a:ext uri="{FF2B5EF4-FFF2-40B4-BE49-F238E27FC236}">
                <a16:creationId xmlns:a16="http://schemas.microsoft.com/office/drawing/2014/main" id="{6F40FFA8-451A-4BC0-BD18-CD55C51FC9A2}"/>
              </a:ext>
            </a:extLst>
          </p:cNvPr>
          <p:cNvSpPr/>
          <p:nvPr/>
        </p:nvSpPr>
        <p:spPr>
          <a:xfrm>
            <a:off x="6573578" y="510987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8" name="!!4b">
            <a:extLst>
              <a:ext uri="{FF2B5EF4-FFF2-40B4-BE49-F238E27FC236}">
                <a16:creationId xmlns:a16="http://schemas.microsoft.com/office/drawing/2014/main" id="{FF091EC5-DEE3-4725-BA96-0C98047169DD}"/>
              </a:ext>
            </a:extLst>
          </p:cNvPr>
          <p:cNvSpPr txBox="1"/>
          <p:nvPr/>
        </p:nvSpPr>
        <p:spPr>
          <a:xfrm>
            <a:off x="6747170" y="51603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2" name="!!o4b">
            <a:extLst>
              <a:ext uri="{FF2B5EF4-FFF2-40B4-BE49-F238E27FC236}">
                <a16:creationId xmlns:a16="http://schemas.microsoft.com/office/drawing/2014/main" id="{632B3B76-C5C0-90A0-BC06-13D05E12C732}"/>
              </a:ext>
            </a:extLst>
          </p:cNvPr>
          <p:cNvSpPr/>
          <p:nvPr/>
        </p:nvSpPr>
        <p:spPr>
          <a:xfrm>
            <a:off x="7741269" y="510987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4" name="!!4b">
            <a:extLst>
              <a:ext uri="{FF2B5EF4-FFF2-40B4-BE49-F238E27FC236}">
                <a16:creationId xmlns:a16="http://schemas.microsoft.com/office/drawing/2014/main" id="{37F041FE-AC92-F9E2-F3B9-EBFC4B0E47C5}"/>
              </a:ext>
            </a:extLst>
          </p:cNvPr>
          <p:cNvSpPr txBox="1"/>
          <p:nvPr/>
        </p:nvSpPr>
        <p:spPr>
          <a:xfrm>
            <a:off x="7914861" y="51603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â</a:t>
            </a:r>
          </a:p>
        </p:txBody>
      </p:sp>
      <p:sp>
        <p:nvSpPr>
          <p:cNvPr id="3" name="!!o4b">
            <a:extLst>
              <a:ext uri="{FF2B5EF4-FFF2-40B4-BE49-F238E27FC236}">
                <a16:creationId xmlns:a16="http://schemas.microsoft.com/office/drawing/2014/main" id="{0B5A81D2-F950-961C-026F-99BE989ACDDB}"/>
              </a:ext>
            </a:extLst>
          </p:cNvPr>
          <p:cNvSpPr/>
          <p:nvPr/>
        </p:nvSpPr>
        <p:spPr>
          <a:xfrm>
            <a:off x="8938980" y="510987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5" name="!!4b">
            <a:extLst>
              <a:ext uri="{FF2B5EF4-FFF2-40B4-BE49-F238E27FC236}">
                <a16:creationId xmlns:a16="http://schemas.microsoft.com/office/drawing/2014/main" id="{28EF80B3-9981-45CF-1C6D-4B85F4E90266}"/>
              </a:ext>
            </a:extLst>
          </p:cNvPr>
          <p:cNvSpPr txBox="1"/>
          <p:nvPr/>
        </p:nvSpPr>
        <p:spPr>
          <a:xfrm>
            <a:off x="9112572" y="51603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m</a:t>
            </a:r>
          </a:p>
        </p:txBody>
      </p:sp>
    </p:spTree>
    <p:extLst>
      <p:ext uri="{BB962C8B-B14F-4D97-AF65-F5344CB8AC3E}">
        <p14:creationId xmlns:p14="http://schemas.microsoft.com/office/powerpoint/2010/main" val="3630643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6"/>
                                        </p:tgtEl>
                                        <p:attrNameLst>
                                          <p:attrName>ppt_x</p:attrName>
                                          <p:attrName>ppt_y</p:attrName>
                                        </p:attrNameLst>
                                      </p:cBhvr>
                                    </p:animMotion>
                                  </p:childTnLst>
                                </p:cTn>
                              </p:par>
                              <p:par>
                                <p:cTn id="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67"/>
                                        </p:tgtEl>
                                        <p:attrNameLst>
                                          <p:attrName>ppt_x</p:attrName>
                                          <p:attrName>ppt_y</p:attrName>
                                        </p:attrNameLst>
                                      </p:cBhvr>
                                    </p:animMotion>
                                  </p:childTnLst>
                                </p:cTn>
                              </p:par>
                              <p:par>
                                <p:cTn id="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7"/>
                                        </p:tgtEl>
                                        <p:attrNameLst>
                                          <p:attrName>ppt_x</p:attrName>
                                          <p:attrName>ppt_y</p:attrName>
                                        </p:attrNameLst>
                                      </p:cBhvr>
                                    </p:animMotion>
                                  </p:childTnLst>
                                </p:cTn>
                              </p:par>
                              <p:par>
                                <p:cTn id="11" presetID="0" presetClass="path" presetSubtype="0" repeatCount="10000" fill="hold" nodeType="withEffect">
                                  <p:stCondLst>
                                    <p:cond delay="1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55"/>
                                        </p:tgtEl>
                                        <p:attrNameLst>
                                          <p:attrName>ppt_x</p:attrName>
                                          <p:attrName>ppt_y</p:attrName>
                                        </p:attrNameLst>
                                      </p:cBhvr>
                                    </p:animMotion>
                                  </p:childTnLst>
                                </p:cTn>
                              </p:par>
                              <p:par>
                                <p:cTn id="13" presetID="0" presetClass="path" presetSubtype="0" repeatCount="10000" fill="hold" nodeType="withEffect">
                                  <p:stCondLst>
                                    <p:cond delay="1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8"/>
                                        </p:tgtEl>
                                        <p:attrNameLst>
                                          <p:attrName>ppt_x</p:attrName>
                                          <p:attrName>ppt_y</p:attrName>
                                        </p:attrNameLst>
                                      </p:cBhvr>
                                    </p:animMotion>
                                  </p:childTnLst>
                                </p:cTn>
                              </p:par>
                              <p:par>
                                <p:cTn id="15" presetID="0" presetClass="path" presetSubtype="0" repeatCount="10000" fill="hold" nodeType="withEffect">
                                  <p:stCondLst>
                                    <p:cond delay="1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9"/>
                                        </p:tgtEl>
                                        <p:attrNameLst>
                                          <p:attrName>ppt_x</p:attrName>
                                          <p:attrName>ppt_y</p:attrName>
                                        </p:attrNameLst>
                                      </p:cBhvr>
                                      <p:rCtr x="-4792" y="65810"/>
                                    </p:animMotion>
                                  </p:childTnLst>
                                </p:cTn>
                              </p:par>
                              <p:par>
                                <p:cTn id="17" presetID="0" presetClass="path" presetSubtype="0" repeatCount="10000" fill="hold" nodeType="withEffect">
                                  <p:stCondLst>
                                    <p:cond delay="1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66"/>
                                        </p:tgtEl>
                                        <p:attrNameLst>
                                          <p:attrName>ppt_x</p:attrName>
                                          <p:attrName>ppt_y</p:attrName>
                                        </p:attrNameLst>
                                      </p:cBhvr>
                                    </p:animMotion>
                                  </p:childTnLst>
                                </p:cTn>
                              </p:par>
                              <p:par>
                                <p:cTn id="19"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60"/>
                                        </p:tgtEl>
                                        <p:attrNameLst>
                                          <p:attrName>ppt_x</p:attrName>
                                          <p:attrName>ppt_y</p:attrName>
                                        </p:attrNameLst>
                                      </p:cBhvr>
                                    </p:animMotion>
                                  </p:childTnLst>
                                </p:cTn>
                              </p:par>
                              <p:par>
                                <p:cTn id="21" presetID="0" presetClass="path" presetSubtype="0" repeatCount="10000" fill="hold" nodeType="withEffect">
                                  <p:stCondLst>
                                    <p:cond delay="1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62"/>
                                        </p:tgtEl>
                                        <p:attrNameLst>
                                          <p:attrName>ppt_x</p:attrName>
                                          <p:attrName>ppt_y</p:attrName>
                                        </p:attrNameLst>
                                      </p:cBhvr>
                                    </p:animMotion>
                                  </p:childTnLst>
                                </p:cTn>
                              </p:par>
                              <p:par>
                                <p:cTn id="23" presetID="0" presetClass="path" presetSubtype="0" repeatCount="10000" fill="hold" nodeType="withEffect">
                                  <p:stCondLst>
                                    <p:cond delay="1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65"/>
                                        </p:tgtEl>
                                        <p:attrNameLst>
                                          <p:attrName>ppt_x</p:attrName>
                                          <p:attrName>ppt_y</p:attrName>
                                        </p:attrNameLst>
                                      </p:cBhvr>
                                    </p:animMotion>
                                  </p:childTnLst>
                                </p:cTn>
                              </p:par>
                              <p:par>
                                <p:cTn id="2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76"/>
                                        </p:tgtEl>
                                        <p:attrNameLst>
                                          <p:attrName>ppt_x</p:attrName>
                                          <p:attrName>ppt_y</p:attrName>
                                        </p:attrNameLst>
                                      </p:cBhvr>
                                    </p:animMotion>
                                  </p:childTnLst>
                                </p:cTn>
                              </p:par>
                              <p:par>
                                <p:cTn id="2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79"/>
                                        </p:tgtEl>
                                        <p:attrNameLst>
                                          <p:attrName>ppt_x</p:attrName>
                                          <p:attrName>ppt_y</p:attrName>
                                        </p:attrNameLst>
                                      </p:cBhvr>
                                    </p:animMotion>
                                  </p:childTnLst>
                                </p:cTn>
                              </p:par>
                              <p:par>
                                <p:cTn id="2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77"/>
                                        </p:tgtEl>
                                        <p:attrNameLst>
                                          <p:attrName>ppt_x</p:attrName>
                                          <p:attrName>ppt_y</p:attrName>
                                        </p:attrNameLst>
                                      </p:cBhvr>
                                    </p:animMotion>
                                  </p:childTnLst>
                                </p:cTn>
                              </p:par>
                              <p:par>
                                <p:cTn id="31" presetID="0" presetClass="path" presetSubtype="0" repeatCount="10000" fill="hold" nodeType="withEffect">
                                  <p:stCondLst>
                                    <p:cond delay="1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80"/>
                                        </p:tgtEl>
                                        <p:attrNameLst>
                                          <p:attrName>ppt_x</p:attrName>
                                          <p:attrName>ppt_y</p:attrName>
                                        </p:attrNameLst>
                                      </p:cBhvr>
                                      <p:rCtr x="18750" y="58287"/>
                                    </p:animMotion>
                                  </p:childTnLst>
                                </p:cTn>
                              </p:par>
                              <p:par>
                                <p:cTn id="33"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81"/>
                                        </p:tgtEl>
                                        <p:attrNameLst>
                                          <p:attrName>ppt_x</p:attrName>
                                          <p:attrName>ppt_y</p:attrName>
                                        </p:attrNameLst>
                                      </p:cBhvr>
                                    </p:animMotion>
                                  </p:childTnLst>
                                </p:cTn>
                              </p:par>
                              <p:par>
                                <p:cTn id="35"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82"/>
                                        </p:tgtEl>
                                        <p:attrNameLst>
                                          <p:attrName>ppt_x</p:attrName>
                                          <p:attrName>ppt_y</p:attrName>
                                        </p:attrNameLst>
                                      </p:cBhvr>
                                    </p:animMotion>
                                  </p:childTnLst>
                                </p:cTn>
                              </p:par>
                              <p:par>
                                <p:cTn id="37"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83"/>
                                        </p:tgtEl>
                                        <p:attrNameLst>
                                          <p:attrName>ppt_x</p:attrName>
                                          <p:attrName>ppt_y</p:attrName>
                                        </p:attrNameLst>
                                      </p:cBhvr>
                                    </p:animMotion>
                                  </p:childTnLst>
                                </p:cTn>
                              </p:par>
                              <p:par>
                                <p:cTn id="39"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5"/>
                                        </p:tgtEl>
                                        <p:attrNameLst>
                                          <p:attrName>ppt_x</p:attrName>
                                          <p:attrName>ppt_y</p:attrName>
                                        </p:attrNameLst>
                                      </p:cBhvr>
                                    </p:animMotion>
                                  </p:childTnLst>
                                </p:cTn>
                              </p:par>
                              <p:par>
                                <p:cTn id="4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84"/>
                                        </p:tgtEl>
                                        <p:attrNameLst>
                                          <p:attrName>ppt_x</p:attrName>
                                          <p:attrName>ppt_y</p:attrName>
                                        </p:attrNameLst>
                                      </p:cBhvr>
                                    </p:animMotion>
                                  </p:childTnLst>
                                </p:cTn>
                              </p:par>
                              <p:par>
                                <p:cTn id="43"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6"/>
                                        </p:tgtEl>
                                        <p:attrNameLst>
                                          <p:attrName>ppt_x</p:attrName>
                                          <p:attrName>ppt_y</p:attrName>
                                        </p:attrNameLst>
                                      </p:cBhvr>
                                    </p:animMotion>
                                  </p:childTnLst>
                                </p:cTn>
                              </p:par>
                              <p:par>
                                <p:cTn id="45"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7"/>
                                        </p:tgtEl>
                                        <p:attrNameLst>
                                          <p:attrName>ppt_x</p:attrName>
                                          <p:attrName>ppt_y</p:attrName>
                                        </p:attrNameLst>
                                      </p:cBhvr>
                                    </p:animMotion>
                                  </p:childTnLst>
                                </p:cTn>
                              </p:par>
                              <p:par>
                                <p:cTn id="47"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8"/>
                                        </p:tgtEl>
                                        <p:attrNameLst>
                                          <p:attrName>ppt_x</p:attrName>
                                          <p:attrName>ppt_y</p:attrName>
                                        </p:attrNameLst>
                                      </p:cBhvr>
                                    </p:animMotion>
                                  </p:childTnLst>
                                </p:cTn>
                              </p:par>
                              <p:par>
                                <p:cTn id="4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9"/>
                                        </p:tgtEl>
                                        <p:attrNameLst>
                                          <p:attrName>ppt_x</p:attrName>
                                          <p:attrName>ppt_y</p:attrName>
                                        </p:attrNameLst>
                                      </p:cBhvr>
                                    </p:animMotion>
                                  </p:childTnLst>
                                </p:cTn>
                              </p:par>
                              <p:par>
                                <p:cTn id="51"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90"/>
                                        </p:tgtEl>
                                        <p:attrNameLst>
                                          <p:attrName>ppt_x</p:attrName>
                                          <p:attrName>ppt_y</p:attrName>
                                        </p:attrNameLst>
                                      </p:cBhvr>
                                    </p:animMotion>
                                  </p:childTnLst>
                                </p:cTn>
                              </p:par>
                              <p:par>
                                <p:cTn id="53"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91"/>
                                        </p:tgtEl>
                                        <p:attrNameLst>
                                          <p:attrName>ppt_x</p:attrName>
                                          <p:attrName>ppt_y</p:attrName>
                                        </p:attrNameLst>
                                      </p:cBhvr>
                                    </p:animMotion>
                                  </p:childTnLst>
                                </p:cTn>
                              </p:par>
                              <p:par>
                                <p:cTn id="55"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93"/>
                                        </p:tgtEl>
                                        <p:attrNameLst>
                                          <p:attrName>ppt_x</p:attrName>
                                          <p:attrName>ppt_y</p:attrName>
                                        </p:attrNameLst>
                                      </p:cBhvr>
                                    </p:animMotion>
                                  </p:childTnLst>
                                </p:cTn>
                              </p:par>
                              <p:par>
                                <p:cTn id="57"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92"/>
                                        </p:tgtEl>
                                        <p:attrNameLst>
                                          <p:attrName>ppt_x</p:attrName>
                                          <p:attrName>ppt_y</p:attrName>
                                        </p:attrNameLst>
                                      </p:cBhvr>
                                    </p:animMotion>
                                  </p:childTnLst>
                                </p:cTn>
                              </p:par>
                              <p:par>
                                <p:cTn id="5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94"/>
                                        </p:tgtEl>
                                        <p:attrNameLst>
                                          <p:attrName>ppt_x</p:attrName>
                                          <p:attrName>ppt_y</p:attrName>
                                        </p:attrNameLst>
                                      </p:cBhvr>
                                    </p:animMotion>
                                  </p:childTnLst>
                                </p:cTn>
                              </p:par>
                              <p:par>
                                <p:cTn id="6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108"/>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112"/>
                                        </p:tgtEl>
                                        <p:attrNameLst>
                                          <p:attrName>style.visibility</p:attrName>
                                        </p:attrNameLst>
                                      </p:cBhvr>
                                      <p:to>
                                        <p:strVal val="visible"/>
                                      </p:to>
                                    </p:set>
                                    <p:anim calcmode="lin" valueType="num">
                                      <p:cBhvr>
                                        <p:cTn id="68" dur="500" fill="hold"/>
                                        <p:tgtEl>
                                          <p:spTgt spid="112"/>
                                        </p:tgtEl>
                                        <p:attrNameLst>
                                          <p:attrName>ppt_w</p:attrName>
                                        </p:attrNameLst>
                                      </p:cBhvr>
                                      <p:tavLst>
                                        <p:tav tm="0">
                                          <p:val>
                                            <p:fltVal val="0"/>
                                          </p:val>
                                        </p:tav>
                                        <p:tav tm="100000">
                                          <p:val>
                                            <p:strVal val="#ppt_w"/>
                                          </p:val>
                                        </p:tav>
                                      </p:tavLst>
                                    </p:anim>
                                    <p:anim calcmode="lin" valueType="num">
                                      <p:cBhvr>
                                        <p:cTn id="69" dur="500" fill="hold"/>
                                        <p:tgtEl>
                                          <p:spTgt spid="112"/>
                                        </p:tgtEl>
                                        <p:attrNameLst>
                                          <p:attrName>ppt_h</p:attrName>
                                        </p:attrNameLst>
                                      </p:cBhvr>
                                      <p:tavLst>
                                        <p:tav tm="0">
                                          <p:val>
                                            <p:fltVal val="0"/>
                                          </p:val>
                                        </p:tav>
                                        <p:tav tm="100000">
                                          <p:val>
                                            <p:strVal val="#ppt_h"/>
                                          </p:val>
                                        </p:tav>
                                      </p:tavLst>
                                    </p:anim>
                                    <p:animEffect transition="in" filter="fade">
                                      <p:cBhvr>
                                        <p:cTn id="70" dur="500"/>
                                        <p:tgtEl>
                                          <p:spTgt spid="112"/>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112"/>
                                        </p:tgtEl>
                                      </p:cBhvr>
                                    </p:animEffect>
                                    <p:animScale>
                                      <p:cBhvr>
                                        <p:cTn id="73" dur="250" autoRev="1" fill="hold"/>
                                        <p:tgtEl>
                                          <p:spTgt spid="112"/>
                                        </p:tgtEl>
                                      </p:cBhvr>
                                      <p:by x="105000" y="105000"/>
                                    </p:animScale>
                                  </p:childTnLst>
                                </p:cTn>
                              </p:par>
                            </p:childTnLst>
                          </p:cTn>
                        </p:par>
                      </p:childTnLst>
                    </p:cTn>
                  </p:par>
                </p:childTnLst>
              </p:cTn>
              <p:nextCondLst>
                <p:cond evt="onClick" delay="0">
                  <p:tgtEl>
                    <p:spTgt spid="108"/>
                  </p:tgtEl>
                </p:cond>
              </p:nextCondLst>
            </p:seq>
            <p:seq concurrent="1" nextAc="seek">
              <p:cTn id="74" restart="whenNotActive" fill="hold" evtFilter="cancelBubble" nodeType="interactiveSeq">
                <p:stCondLst>
                  <p:cond evt="onClick" delay="0">
                    <p:tgtEl>
                      <p:spTgt spid="110"/>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113"/>
                                        </p:tgtEl>
                                        <p:attrNameLst>
                                          <p:attrName>style.visibility</p:attrName>
                                        </p:attrNameLst>
                                      </p:cBhvr>
                                      <p:to>
                                        <p:strVal val="visible"/>
                                      </p:to>
                                    </p:set>
                                    <p:anim calcmode="lin" valueType="num">
                                      <p:cBhvr>
                                        <p:cTn id="79" dur="500" fill="hold"/>
                                        <p:tgtEl>
                                          <p:spTgt spid="113"/>
                                        </p:tgtEl>
                                        <p:attrNameLst>
                                          <p:attrName>ppt_w</p:attrName>
                                        </p:attrNameLst>
                                      </p:cBhvr>
                                      <p:tavLst>
                                        <p:tav tm="0">
                                          <p:val>
                                            <p:fltVal val="0"/>
                                          </p:val>
                                        </p:tav>
                                        <p:tav tm="100000">
                                          <p:val>
                                            <p:strVal val="#ppt_w"/>
                                          </p:val>
                                        </p:tav>
                                      </p:tavLst>
                                    </p:anim>
                                    <p:anim calcmode="lin" valueType="num">
                                      <p:cBhvr>
                                        <p:cTn id="80" dur="500" fill="hold"/>
                                        <p:tgtEl>
                                          <p:spTgt spid="113"/>
                                        </p:tgtEl>
                                        <p:attrNameLst>
                                          <p:attrName>ppt_h</p:attrName>
                                        </p:attrNameLst>
                                      </p:cBhvr>
                                      <p:tavLst>
                                        <p:tav tm="0">
                                          <p:val>
                                            <p:fltVal val="0"/>
                                          </p:val>
                                        </p:tav>
                                        <p:tav tm="100000">
                                          <p:val>
                                            <p:strVal val="#ppt_h"/>
                                          </p:val>
                                        </p:tav>
                                      </p:tavLst>
                                    </p:anim>
                                    <p:animEffect transition="in" filter="fade">
                                      <p:cBhvr>
                                        <p:cTn id="81" dur="500"/>
                                        <p:tgtEl>
                                          <p:spTgt spid="113"/>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113"/>
                                        </p:tgtEl>
                                      </p:cBhvr>
                                    </p:animEffect>
                                    <p:animScale>
                                      <p:cBhvr>
                                        <p:cTn id="84" dur="250" autoRev="1" fill="hold"/>
                                        <p:tgtEl>
                                          <p:spTgt spid="113"/>
                                        </p:tgtEl>
                                      </p:cBhvr>
                                      <p:by x="105000" y="105000"/>
                                    </p:animScale>
                                  </p:childTnLst>
                                </p:cTn>
                              </p:par>
                            </p:childTnLst>
                          </p:cTn>
                        </p:par>
                      </p:childTnLst>
                    </p:cTn>
                  </p:par>
                </p:childTnLst>
              </p:cTn>
              <p:nextCondLst>
                <p:cond evt="onClick" delay="0">
                  <p:tgtEl>
                    <p:spTgt spid="110"/>
                  </p:tgtEl>
                </p:cond>
              </p:nextCondLst>
            </p:seq>
            <p:seq concurrent="1" nextAc="seek">
              <p:cTn id="85" restart="whenNotActive" fill="hold" evtFilter="cancelBubble" nodeType="interactiveSeq">
                <p:stCondLst>
                  <p:cond evt="onClick" delay="0">
                    <p:tgtEl>
                      <p:spTgt spid="102"/>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103"/>
                                        </p:tgtEl>
                                        <p:attrNameLst>
                                          <p:attrName>style.visibility</p:attrName>
                                        </p:attrNameLst>
                                      </p:cBhvr>
                                      <p:to>
                                        <p:strVal val="visible"/>
                                      </p:to>
                                    </p:set>
                                    <p:anim calcmode="lin" valueType="num">
                                      <p:cBhvr>
                                        <p:cTn id="90" dur="500" fill="hold"/>
                                        <p:tgtEl>
                                          <p:spTgt spid="103"/>
                                        </p:tgtEl>
                                        <p:attrNameLst>
                                          <p:attrName>ppt_w</p:attrName>
                                        </p:attrNameLst>
                                      </p:cBhvr>
                                      <p:tavLst>
                                        <p:tav tm="0">
                                          <p:val>
                                            <p:fltVal val="0"/>
                                          </p:val>
                                        </p:tav>
                                        <p:tav tm="100000">
                                          <p:val>
                                            <p:strVal val="#ppt_w"/>
                                          </p:val>
                                        </p:tav>
                                      </p:tavLst>
                                    </p:anim>
                                    <p:anim calcmode="lin" valueType="num">
                                      <p:cBhvr>
                                        <p:cTn id="91" dur="500" fill="hold"/>
                                        <p:tgtEl>
                                          <p:spTgt spid="103"/>
                                        </p:tgtEl>
                                        <p:attrNameLst>
                                          <p:attrName>ppt_h</p:attrName>
                                        </p:attrNameLst>
                                      </p:cBhvr>
                                      <p:tavLst>
                                        <p:tav tm="0">
                                          <p:val>
                                            <p:fltVal val="0"/>
                                          </p:val>
                                        </p:tav>
                                        <p:tav tm="100000">
                                          <p:val>
                                            <p:strVal val="#ppt_h"/>
                                          </p:val>
                                        </p:tav>
                                      </p:tavLst>
                                    </p:anim>
                                    <p:animEffect transition="in" filter="fade">
                                      <p:cBhvr>
                                        <p:cTn id="92" dur="500"/>
                                        <p:tgtEl>
                                          <p:spTgt spid="103"/>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103"/>
                                        </p:tgtEl>
                                      </p:cBhvr>
                                    </p:animEffect>
                                    <p:animScale>
                                      <p:cBhvr>
                                        <p:cTn id="95"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96" restart="whenNotActive" fill="hold" evtFilter="cancelBubble" nodeType="interactiveSeq">
                <p:stCondLst>
                  <p:cond evt="onClick" delay="0">
                    <p:tgtEl>
                      <p:spTgt spid="96"/>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98"/>
                                        </p:tgtEl>
                                        <p:attrNameLst>
                                          <p:attrName>style.visibility</p:attrName>
                                        </p:attrNameLst>
                                      </p:cBhvr>
                                      <p:to>
                                        <p:strVal val="visible"/>
                                      </p:to>
                                    </p:set>
                                    <p:anim calcmode="lin" valueType="num">
                                      <p:cBhvr>
                                        <p:cTn id="101" dur="500" fill="hold"/>
                                        <p:tgtEl>
                                          <p:spTgt spid="98"/>
                                        </p:tgtEl>
                                        <p:attrNameLst>
                                          <p:attrName>ppt_w</p:attrName>
                                        </p:attrNameLst>
                                      </p:cBhvr>
                                      <p:tavLst>
                                        <p:tav tm="0">
                                          <p:val>
                                            <p:fltVal val="0"/>
                                          </p:val>
                                        </p:tav>
                                        <p:tav tm="100000">
                                          <p:val>
                                            <p:strVal val="#ppt_w"/>
                                          </p:val>
                                        </p:tav>
                                      </p:tavLst>
                                    </p:anim>
                                    <p:anim calcmode="lin" valueType="num">
                                      <p:cBhvr>
                                        <p:cTn id="102" dur="500" fill="hold"/>
                                        <p:tgtEl>
                                          <p:spTgt spid="98"/>
                                        </p:tgtEl>
                                        <p:attrNameLst>
                                          <p:attrName>ppt_h</p:attrName>
                                        </p:attrNameLst>
                                      </p:cBhvr>
                                      <p:tavLst>
                                        <p:tav tm="0">
                                          <p:val>
                                            <p:fltVal val="0"/>
                                          </p:val>
                                        </p:tav>
                                        <p:tav tm="100000">
                                          <p:val>
                                            <p:strVal val="#ppt_h"/>
                                          </p:val>
                                        </p:tav>
                                      </p:tavLst>
                                    </p:anim>
                                    <p:animEffect transition="in" filter="fade">
                                      <p:cBhvr>
                                        <p:cTn id="103" dur="500"/>
                                        <p:tgtEl>
                                          <p:spTgt spid="98"/>
                                        </p:tgtEl>
                                      </p:cBhvr>
                                    </p:animEffect>
                                  </p:childTnLst>
                                  <p:subTnLst>
                                    <p:audio>
                                      <p:cMediaNode>
                                        <p:cTn display="0" masterRel="sameClick">
                                          <p:stCondLst>
                                            <p:cond evt="begin" delay="0">
                                              <p:tn val="99"/>
                                            </p:cond>
                                          </p:stCondLst>
                                          <p:endCondLst>
                                            <p:cond evt="onStopAudio" delay="0">
                                              <p:tgtEl>
                                                <p:sldTgt/>
                                              </p:tgtEl>
                                            </p:cond>
                                          </p:endCondLst>
                                        </p:cTn>
                                        <p:tgtEl>
                                          <p:sndTgt r:embed="rId3"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98"/>
                                        </p:tgtEl>
                                      </p:cBhvr>
                                    </p:animEffect>
                                    <p:animScale>
                                      <p:cBhvr>
                                        <p:cTn id="106" dur="250" autoRev="1" fill="hold"/>
                                        <p:tgtEl>
                                          <p:spTgt spid="98"/>
                                        </p:tgtEl>
                                      </p:cBhvr>
                                      <p:by x="105000" y="105000"/>
                                    </p:animScale>
                                  </p:childTnLst>
                                </p:cTn>
                              </p:par>
                            </p:childTnLst>
                          </p:cTn>
                        </p:par>
                      </p:childTnLst>
                    </p:cTn>
                  </p:par>
                </p:childTnLst>
              </p:cTn>
              <p:nextCondLst>
                <p:cond evt="onClick" delay="0">
                  <p:tgtEl>
                    <p:spTgt spid="96"/>
                  </p:tgtEl>
                </p:cond>
              </p:nextCondLst>
            </p:seq>
            <p:seq concurrent="1" nextAc="seek">
              <p:cTn id="107" restart="whenNotActive" fill="hold" evtFilter="cancelBubble" nodeType="interactiveSeq">
                <p:stCondLst>
                  <p:cond evt="onClick" delay="0">
                    <p:tgtEl>
                      <p:spTgt spid="2"/>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4"/>
                                        </p:tgtEl>
                                        <p:attrNameLst>
                                          <p:attrName>style.visibility</p:attrName>
                                        </p:attrNameLst>
                                      </p:cBhvr>
                                      <p:to>
                                        <p:strVal val="visible"/>
                                      </p:to>
                                    </p:set>
                                    <p:anim calcmode="lin" valueType="num">
                                      <p:cBhvr>
                                        <p:cTn id="112" dur="500" fill="hold"/>
                                        <p:tgtEl>
                                          <p:spTgt spid="4"/>
                                        </p:tgtEl>
                                        <p:attrNameLst>
                                          <p:attrName>ppt_w</p:attrName>
                                        </p:attrNameLst>
                                      </p:cBhvr>
                                      <p:tavLst>
                                        <p:tav tm="0">
                                          <p:val>
                                            <p:fltVal val="0"/>
                                          </p:val>
                                        </p:tav>
                                        <p:tav tm="100000">
                                          <p:val>
                                            <p:strVal val="#ppt_w"/>
                                          </p:val>
                                        </p:tav>
                                      </p:tavLst>
                                    </p:anim>
                                    <p:anim calcmode="lin" valueType="num">
                                      <p:cBhvr>
                                        <p:cTn id="113" dur="500" fill="hold"/>
                                        <p:tgtEl>
                                          <p:spTgt spid="4"/>
                                        </p:tgtEl>
                                        <p:attrNameLst>
                                          <p:attrName>ppt_h</p:attrName>
                                        </p:attrNameLst>
                                      </p:cBhvr>
                                      <p:tavLst>
                                        <p:tav tm="0">
                                          <p:val>
                                            <p:fltVal val="0"/>
                                          </p:val>
                                        </p:tav>
                                        <p:tav tm="100000">
                                          <p:val>
                                            <p:strVal val="#ppt_h"/>
                                          </p:val>
                                        </p:tav>
                                      </p:tavLst>
                                    </p:anim>
                                    <p:animEffect transition="in" filter="fade">
                                      <p:cBhvr>
                                        <p:cTn id="114" dur="500"/>
                                        <p:tgtEl>
                                          <p:spTgt spid="4"/>
                                        </p:tgtEl>
                                      </p:cBhvr>
                                    </p:animEffect>
                                  </p:childTnLst>
                                  <p:subTnLst>
                                    <p:audio>
                                      <p:cMediaNode>
                                        <p:cTn display="0" masterRel="sameClick">
                                          <p:stCondLst>
                                            <p:cond evt="begin" delay="0">
                                              <p:tn val="110"/>
                                            </p:cond>
                                          </p:stCondLst>
                                          <p:endCondLst>
                                            <p:cond evt="onStopAudio" delay="0">
                                              <p:tgtEl>
                                                <p:sldTgt/>
                                              </p:tgtEl>
                                            </p:cond>
                                          </p:endCondLst>
                                        </p:cTn>
                                        <p:tgtEl>
                                          <p:sndTgt r:embed="rId3"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4"/>
                                        </p:tgtEl>
                                      </p:cBhvr>
                                    </p:animEffect>
                                    <p:animScale>
                                      <p:cBhvr>
                                        <p:cTn id="117" dur="250" autoRev="1" fill="hold"/>
                                        <p:tgtEl>
                                          <p:spTgt spid="4"/>
                                        </p:tgtEl>
                                      </p:cBhvr>
                                      <p:by x="105000" y="105000"/>
                                    </p:animScale>
                                  </p:childTnLst>
                                </p:cTn>
                              </p:par>
                            </p:childTnLst>
                          </p:cTn>
                        </p:par>
                      </p:childTnLst>
                    </p:cTn>
                  </p:par>
                </p:childTnLst>
              </p:cTn>
              <p:nextCondLst>
                <p:cond evt="onClick" delay="0">
                  <p:tgtEl>
                    <p:spTgt spid="2"/>
                  </p:tgtEl>
                </p:cond>
              </p:nextCondLst>
            </p:seq>
            <p:seq concurrent="1" nextAc="seek">
              <p:cTn id="118" restart="whenNotActive" fill="hold" evtFilter="cancelBubble" nodeType="interactiveSeq">
                <p:stCondLst>
                  <p:cond evt="onClick" delay="0">
                    <p:tgtEl>
                      <p:spTgt spid="3"/>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5"/>
                                        </p:tgtEl>
                                        <p:attrNameLst>
                                          <p:attrName>style.visibility</p:attrName>
                                        </p:attrNameLst>
                                      </p:cBhvr>
                                      <p:to>
                                        <p:strVal val="visible"/>
                                      </p:to>
                                    </p:set>
                                    <p:anim calcmode="lin" valueType="num">
                                      <p:cBhvr>
                                        <p:cTn id="123" dur="500" fill="hold"/>
                                        <p:tgtEl>
                                          <p:spTgt spid="5"/>
                                        </p:tgtEl>
                                        <p:attrNameLst>
                                          <p:attrName>ppt_w</p:attrName>
                                        </p:attrNameLst>
                                      </p:cBhvr>
                                      <p:tavLst>
                                        <p:tav tm="0">
                                          <p:val>
                                            <p:fltVal val="0"/>
                                          </p:val>
                                        </p:tav>
                                        <p:tav tm="100000">
                                          <p:val>
                                            <p:strVal val="#ppt_w"/>
                                          </p:val>
                                        </p:tav>
                                      </p:tavLst>
                                    </p:anim>
                                    <p:anim calcmode="lin" valueType="num">
                                      <p:cBhvr>
                                        <p:cTn id="124" dur="500" fill="hold"/>
                                        <p:tgtEl>
                                          <p:spTgt spid="5"/>
                                        </p:tgtEl>
                                        <p:attrNameLst>
                                          <p:attrName>ppt_h</p:attrName>
                                        </p:attrNameLst>
                                      </p:cBhvr>
                                      <p:tavLst>
                                        <p:tav tm="0">
                                          <p:val>
                                            <p:fltVal val="0"/>
                                          </p:val>
                                        </p:tav>
                                        <p:tav tm="100000">
                                          <p:val>
                                            <p:strVal val="#ppt_h"/>
                                          </p:val>
                                        </p:tav>
                                      </p:tavLst>
                                    </p:anim>
                                    <p:animEffect transition="in" filter="fade">
                                      <p:cBhvr>
                                        <p:cTn id="125" dur="500"/>
                                        <p:tgtEl>
                                          <p:spTgt spid="5"/>
                                        </p:tgtEl>
                                      </p:cBhvr>
                                    </p:animEffect>
                                  </p:childTnLst>
                                  <p:subTnLst>
                                    <p:audio>
                                      <p:cMediaNode>
                                        <p:cTn display="0" masterRel="sameClick">
                                          <p:stCondLst>
                                            <p:cond evt="begin" delay="0">
                                              <p:tn val="121"/>
                                            </p:cond>
                                          </p:stCondLst>
                                          <p:endCondLst>
                                            <p:cond evt="onStopAudio" delay="0">
                                              <p:tgtEl>
                                                <p:sldTgt/>
                                              </p:tgtEl>
                                            </p:cond>
                                          </p:endCondLst>
                                        </p:cTn>
                                        <p:tgtEl>
                                          <p:sndTgt r:embed="rId3"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5"/>
                                        </p:tgtEl>
                                      </p:cBhvr>
                                    </p:animEffect>
                                    <p:animScale>
                                      <p:cBhvr>
                                        <p:cTn id="128" dur="250" autoRev="1" fill="hold"/>
                                        <p:tgtEl>
                                          <p:spTgt spid="5"/>
                                        </p:tgtEl>
                                      </p:cBhvr>
                                      <p:by x="105000" y="105000"/>
                                    </p:animScale>
                                  </p:childTnLst>
                                </p:cTn>
                              </p:par>
                            </p:childTnLst>
                          </p:cTn>
                        </p:par>
                      </p:childTnLst>
                    </p:cTn>
                  </p:par>
                </p:childTnLst>
              </p:cTn>
              <p:nextCondLst>
                <p:cond evt="onClick" delay="0">
                  <p:tgtEl>
                    <p:spTgt spid="3"/>
                  </p:tgtEl>
                </p:cond>
              </p:nextCondLst>
            </p:seq>
          </p:childTnLst>
        </p:cTn>
      </p:par>
    </p:tnLst>
    <p:bldLst>
      <p:bldP spid="112" grpId="0"/>
      <p:bldP spid="112" grpId="1"/>
      <p:bldP spid="113" grpId="0"/>
      <p:bldP spid="113" grpId="1"/>
      <p:bldP spid="103" grpId="0"/>
      <p:bldP spid="103" grpId="1"/>
      <p:bldP spid="98" grpId="0"/>
      <p:bldP spid="98" grpId="1"/>
      <p:bldP spid="4" grpId="0"/>
      <p:bldP spid="4" grpId="1"/>
      <p:bldP spid="5" grpId="0"/>
      <p:bldP spid="5"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6</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677979" y="997648"/>
            <a:ext cx="11242048" cy="2979609"/>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603101" y="4244835"/>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pic>
        <p:nvPicPr>
          <p:cNvPr id="49" name="Picture 48">
            <a:extLst>
              <a:ext uri="{FF2B5EF4-FFF2-40B4-BE49-F238E27FC236}">
                <a16:creationId xmlns:a16="http://schemas.microsoft.com/office/drawing/2014/main" id="{A622DB69-83C4-42B9-BF1A-09C8614ACEE6}"/>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50" name="Picture 49">
            <a:extLst>
              <a:ext uri="{FF2B5EF4-FFF2-40B4-BE49-F238E27FC236}">
                <a16:creationId xmlns:a16="http://schemas.microsoft.com/office/drawing/2014/main" id="{5BF8BEEB-A48C-43E1-9B90-E647CFBF4F9B}"/>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51" name="Picture 50">
            <a:extLst>
              <a:ext uri="{FF2B5EF4-FFF2-40B4-BE49-F238E27FC236}">
                <a16:creationId xmlns:a16="http://schemas.microsoft.com/office/drawing/2014/main" id="{D8306303-3CA0-4A15-A5D2-00B46E91203A}"/>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52" name="Picture 51">
            <a:extLst>
              <a:ext uri="{FF2B5EF4-FFF2-40B4-BE49-F238E27FC236}">
                <a16:creationId xmlns:a16="http://schemas.microsoft.com/office/drawing/2014/main" id="{81E161F3-E538-4677-B51A-922707270534}"/>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53" name="Picture 52">
            <a:extLst>
              <a:ext uri="{FF2B5EF4-FFF2-40B4-BE49-F238E27FC236}">
                <a16:creationId xmlns:a16="http://schemas.microsoft.com/office/drawing/2014/main" id="{6D55CD44-ED35-4210-9941-1F51C694E62B}"/>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54" name="Picture 53">
            <a:extLst>
              <a:ext uri="{FF2B5EF4-FFF2-40B4-BE49-F238E27FC236}">
                <a16:creationId xmlns:a16="http://schemas.microsoft.com/office/drawing/2014/main" id="{803FEA7D-2513-4EEA-811C-84B5F78E6A20}"/>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55" name="Picture 54">
            <a:extLst>
              <a:ext uri="{FF2B5EF4-FFF2-40B4-BE49-F238E27FC236}">
                <a16:creationId xmlns:a16="http://schemas.microsoft.com/office/drawing/2014/main" id="{447AD84C-8CF9-4056-A4E3-B74CB05DF278}"/>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56" name="Picture 55">
            <a:extLst>
              <a:ext uri="{FF2B5EF4-FFF2-40B4-BE49-F238E27FC236}">
                <a16:creationId xmlns:a16="http://schemas.microsoft.com/office/drawing/2014/main" id="{C7CB4E12-983D-46E2-A8A3-DBC4BCD99F70}"/>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57" name="Picture 56">
            <a:extLst>
              <a:ext uri="{FF2B5EF4-FFF2-40B4-BE49-F238E27FC236}">
                <a16:creationId xmlns:a16="http://schemas.microsoft.com/office/drawing/2014/main" id="{074C1201-0AA7-42CC-9513-433A8C9E6614}"/>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58" name="Picture 57">
            <a:extLst>
              <a:ext uri="{FF2B5EF4-FFF2-40B4-BE49-F238E27FC236}">
                <a16:creationId xmlns:a16="http://schemas.microsoft.com/office/drawing/2014/main" id="{6A00323E-38CF-4CCA-A2E6-343E499AEBFB}"/>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59" name="Picture 58">
            <a:extLst>
              <a:ext uri="{FF2B5EF4-FFF2-40B4-BE49-F238E27FC236}">
                <a16:creationId xmlns:a16="http://schemas.microsoft.com/office/drawing/2014/main" id="{0B46CDDD-69A9-4645-94A4-567D04EB420D}"/>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60" name="Picture 59">
            <a:extLst>
              <a:ext uri="{FF2B5EF4-FFF2-40B4-BE49-F238E27FC236}">
                <a16:creationId xmlns:a16="http://schemas.microsoft.com/office/drawing/2014/main" id="{DA36CFA9-0C47-47D7-9FD5-57E438988A26}"/>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62" name="Picture 61">
            <a:extLst>
              <a:ext uri="{FF2B5EF4-FFF2-40B4-BE49-F238E27FC236}">
                <a16:creationId xmlns:a16="http://schemas.microsoft.com/office/drawing/2014/main" id="{96BBE5BE-2B84-4213-AAB1-15810189E3B4}"/>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65" name="Picture 64">
            <a:extLst>
              <a:ext uri="{FF2B5EF4-FFF2-40B4-BE49-F238E27FC236}">
                <a16:creationId xmlns:a16="http://schemas.microsoft.com/office/drawing/2014/main" id="{3B1EBC2A-07B3-4489-BB55-F9E223A786D6}"/>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66" name="Picture 65">
            <a:extLst>
              <a:ext uri="{FF2B5EF4-FFF2-40B4-BE49-F238E27FC236}">
                <a16:creationId xmlns:a16="http://schemas.microsoft.com/office/drawing/2014/main" id="{67B84497-920B-4E47-BED9-F2CB48D342D3}"/>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67" name="Picture 66">
            <a:extLst>
              <a:ext uri="{FF2B5EF4-FFF2-40B4-BE49-F238E27FC236}">
                <a16:creationId xmlns:a16="http://schemas.microsoft.com/office/drawing/2014/main" id="{C52600BB-4B52-467E-825D-99BFF7CBBD89}"/>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76" name="Picture 75">
            <a:extLst>
              <a:ext uri="{FF2B5EF4-FFF2-40B4-BE49-F238E27FC236}">
                <a16:creationId xmlns:a16="http://schemas.microsoft.com/office/drawing/2014/main" id="{18EE2317-3213-4F96-865F-314FF8EDA669}"/>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77" name="Picture 76">
            <a:extLst>
              <a:ext uri="{FF2B5EF4-FFF2-40B4-BE49-F238E27FC236}">
                <a16:creationId xmlns:a16="http://schemas.microsoft.com/office/drawing/2014/main" id="{2D5A3EEA-595D-41A6-882E-2C950A342B76}"/>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79" name="Picture 78">
            <a:extLst>
              <a:ext uri="{FF2B5EF4-FFF2-40B4-BE49-F238E27FC236}">
                <a16:creationId xmlns:a16="http://schemas.microsoft.com/office/drawing/2014/main" id="{43AB6967-D67C-4566-82B1-C051B5D2323C}"/>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80" name="Picture 79">
            <a:extLst>
              <a:ext uri="{FF2B5EF4-FFF2-40B4-BE49-F238E27FC236}">
                <a16:creationId xmlns:a16="http://schemas.microsoft.com/office/drawing/2014/main" id="{E6F59F5D-5110-4FA2-8DF5-EED47CE2946E}"/>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81" name="Picture 80">
            <a:extLst>
              <a:ext uri="{FF2B5EF4-FFF2-40B4-BE49-F238E27FC236}">
                <a16:creationId xmlns:a16="http://schemas.microsoft.com/office/drawing/2014/main" id="{F2DECD46-F2CD-4D72-A1C1-97C80B70E8C1}"/>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82" name="Picture 81">
            <a:extLst>
              <a:ext uri="{FF2B5EF4-FFF2-40B4-BE49-F238E27FC236}">
                <a16:creationId xmlns:a16="http://schemas.microsoft.com/office/drawing/2014/main" id="{53097E2F-0CEB-4AD1-A885-C217F1BE53EC}"/>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83" name="Picture 82">
            <a:extLst>
              <a:ext uri="{FF2B5EF4-FFF2-40B4-BE49-F238E27FC236}">
                <a16:creationId xmlns:a16="http://schemas.microsoft.com/office/drawing/2014/main" id="{439C4804-B1FC-46A1-AB14-4A65343C55A3}"/>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84" name="Picture 83">
            <a:extLst>
              <a:ext uri="{FF2B5EF4-FFF2-40B4-BE49-F238E27FC236}">
                <a16:creationId xmlns:a16="http://schemas.microsoft.com/office/drawing/2014/main" id="{AA0FCB71-EBCE-4D07-B1CC-FDC97F460F27}"/>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85" name="Picture 84">
            <a:extLst>
              <a:ext uri="{FF2B5EF4-FFF2-40B4-BE49-F238E27FC236}">
                <a16:creationId xmlns:a16="http://schemas.microsoft.com/office/drawing/2014/main" id="{6734A123-4F32-42E9-A337-CBF64C21052C}"/>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86" name="Picture 85">
            <a:extLst>
              <a:ext uri="{FF2B5EF4-FFF2-40B4-BE49-F238E27FC236}">
                <a16:creationId xmlns:a16="http://schemas.microsoft.com/office/drawing/2014/main" id="{4F5F9C32-2E71-4152-A738-7CC4AECC50CE}"/>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87" name="Picture 86">
            <a:extLst>
              <a:ext uri="{FF2B5EF4-FFF2-40B4-BE49-F238E27FC236}">
                <a16:creationId xmlns:a16="http://schemas.microsoft.com/office/drawing/2014/main" id="{C1012CB1-D862-4BAD-A05D-2A2C76D59774}"/>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88" name="Picture 87">
            <a:extLst>
              <a:ext uri="{FF2B5EF4-FFF2-40B4-BE49-F238E27FC236}">
                <a16:creationId xmlns:a16="http://schemas.microsoft.com/office/drawing/2014/main" id="{21E93066-09E5-413A-8070-237C2CD7732E}"/>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89" name="Picture 88">
            <a:extLst>
              <a:ext uri="{FF2B5EF4-FFF2-40B4-BE49-F238E27FC236}">
                <a16:creationId xmlns:a16="http://schemas.microsoft.com/office/drawing/2014/main" id="{5196AEB6-7919-4831-BB5B-79C09EDB2CB3}"/>
              </a:ext>
            </a:extLst>
          </p:cNvPr>
          <p:cNvPicPr>
            <a:picLocks noChangeAspect="1"/>
          </p:cNvPicPr>
          <p:nvPr/>
        </p:nvPicPr>
        <p:blipFill>
          <a:blip r:embed="rId11"/>
          <a:stretch>
            <a:fillRect/>
          </a:stretch>
        </p:blipFill>
        <p:spPr>
          <a:xfrm>
            <a:off x="3882001" y="-503957"/>
            <a:ext cx="359906" cy="218018"/>
          </a:xfrm>
          <a:prstGeom prst="rect">
            <a:avLst/>
          </a:prstGeom>
        </p:spPr>
      </p:pic>
      <p:sp>
        <p:nvSpPr>
          <p:cNvPr id="3" name="Rectangle 2"/>
          <p:cNvSpPr>
            <a:spLocks noChangeArrowheads="1"/>
          </p:cNvSpPr>
          <p:nvPr/>
        </p:nvSpPr>
        <p:spPr bwMode="auto">
          <a:xfrm>
            <a:off x="778104" y="2135397"/>
            <a:ext cx="11161145" cy="584623"/>
          </a:xfrm>
          <a:prstGeom prst="rect">
            <a:avLst/>
          </a:prstGeom>
        </p:spPr>
        <p:txBody>
          <a:bodyPr vert="horz" wrap="square" lIns="91416" tIns="45708" rIns="91416" bIns="45708" numCol="1" anchor="ctr" anchorCtr="0" compatLnSpc="1">
            <a:prstTxWarp prst="textNoShape">
              <a:avLst/>
            </a:prstTxWarp>
            <a:spAutoFit/>
          </a:bodyPr>
          <a:lstStyle/>
          <a:p>
            <a:pPr algn="ctr" defTabSz="914126"/>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Họng</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còn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có</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tên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gọi</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khác</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là</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gì</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a:t>
            </a:r>
          </a:p>
        </p:txBody>
      </p:sp>
      <p:sp>
        <p:nvSpPr>
          <p:cNvPr id="2" name="!!o3b">
            <a:extLst>
              <a:ext uri="{FF2B5EF4-FFF2-40B4-BE49-F238E27FC236}">
                <a16:creationId xmlns:a16="http://schemas.microsoft.com/office/drawing/2014/main" id="{BDDFBCB0-2813-E902-7B31-15B4B868B512}"/>
              </a:ext>
            </a:extLst>
          </p:cNvPr>
          <p:cNvSpPr/>
          <p:nvPr/>
        </p:nvSpPr>
        <p:spPr>
          <a:xfrm>
            <a:off x="4540463" y="55318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4" name="!!o3c">
            <a:extLst>
              <a:ext uri="{FF2B5EF4-FFF2-40B4-BE49-F238E27FC236}">
                <a16:creationId xmlns:a16="http://schemas.microsoft.com/office/drawing/2014/main" id="{CEEE0ED5-72CF-760B-7377-F2EDA54DB724}"/>
              </a:ext>
            </a:extLst>
          </p:cNvPr>
          <p:cNvSpPr/>
          <p:nvPr/>
        </p:nvSpPr>
        <p:spPr>
          <a:xfrm>
            <a:off x="5710897" y="55318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5" name="!!3b">
            <a:extLst>
              <a:ext uri="{FF2B5EF4-FFF2-40B4-BE49-F238E27FC236}">
                <a16:creationId xmlns:a16="http://schemas.microsoft.com/office/drawing/2014/main" id="{AB7DBD56-A4C4-E6D0-9379-8243DEAAA521}"/>
              </a:ext>
            </a:extLst>
          </p:cNvPr>
          <p:cNvSpPr txBox="1"/>
          <p:nvPr/>
        </p:nvSpPr>
        <p:spPr>
          <a:xfrm>
            <a:off x="4739020" y="5579032"/>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6" name="!!3c">
            <a:extLst>
              <a:ext uri="{FF2B5EF4-FFF2-40B4-BE49-F238E27FC236}">
                <a16:creationId xmlns:a16="http://schemas.microsoft.com/office/drawing/2014/main" id="{2C5148DF-ABA5-7D9C-27BE-60B488FB45F2}"/>
              </a:ext>
            </a:extLst>
          </p:cNvPr>
          <p:cNvSpPr txBox="1"/>
          <p:nvPr/>
        </p:nvSpPr>
        <p:spPr>
          <a:xfrm>
            <a:off x="5909073" y="5579032"/>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ầ</a:t>
            </a:r>
          </a:p>
        </p:txBody>
      </p:sp>
      <p:sp>
        <p:nvSpPr>
          <p:cNvPr id="9" name="!!o3c">
            <a:extLst>
              <a:ext uri="{FF2B5EF4-FFF2-40B4-BE49-F238E27FC236}">
                <a16:creationId xmlns:a16="http://schemas.microsoft.com/office/drawing/2014/main" id="{F7E88E6F-E2CA-831F-25DD-2DBE19E8F46E}"/>
              </a:ext>
            </a:extLst>
          </p:cNvPr>
          <p:cNvSpPr/>
          <p:nvPr/>
        </p:nvSpPr>
        <p:spPr>
          <a:xfrm>
            <a:off x="6870902" y="55318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 name="!!3c">
            <a:extLst>
              <a:ext uri="{FF2B5EF4-FFF2-40B4-BE49-F238E27FC236}">
                <a16:creationId xmlns:a16="http://schemas.microsoft.com/office/drawing/2014/main" id="{9DF77035-92C4-B7A7-E98E-8A539EA378D4}"/>
              </a:ext>
            </a:extLst>
          </p:cNvPr>
          <p:cNvSpPr txBox="1"/>
          <p:nvPr/>
        </p:nvSpPr>
        <p:spPr>
          <a:xfrm>
            <a:off x="7069078" y="5579032"/>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Tree>
    <p:extLst>
      <p:ext uri="{BB962C8B-B14F-4D97-AF65-F5344CB8AC3E}">
        <p14:creationId xmlns:p14="http://schemas.microsoft.com/office/powerpoint/2010/main" val="2201281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40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0"/>
                                        </p:tgtEl>
                                        <p:attrNameLst>
                                          <p:attrName>ppt_x</p:attrName>
                                          <p:attrName>ppt_y</p:attrName>
                                        </p:attrNameLst>
                                      </p:cBhvr>
                                    </p:animMotion>
                                  </p:childTnLst>
                                </p:cTn>
                              </p:par>
                              <p:par>
                                <p:cTn id="7" presetID="0" presetClass="path" presetSubtype="0" repeatCount="10000" fill="hold" nodeType="withEffect">
                                  <p:stCondLst>
                                    <p:cond delay="40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58"/>
                                        </p:tgtEl>
                                        <p:attrNameLst>
                                          <p:attrName>ppt_x</p:attrName>
                                          <p:attrName>ppt_y</p:attrName>
                                        </p:attrNameLst>
                                      </p:cBhvr>
                                    </p:animMotion>
                                  </p:childTnLst>
                                </p:cTn>
                              </p:par>
                              <p:par>
                                <p:cTn id="9"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1"/>
                                        </p:tgtEl>
                                        <p:attrNameLst>
                                          <p:attrName>ppt_x</p:attrName>
                                          <p:attrName>ppt_y</p:attrName>
                                        </p:attrNameLst>
                                      </p:cBhvr>
                                    </p:animMotion>
                                  </p:childTnLst>
                                </p:cTn>
                              </p:par>
                              <p:par>
                                <p:cTn id="11" presetID="0" presetClass="path" presetSubtype="0" repeatCount="10000" fill="hold" nodeType="withEffect">
                                  <p:stCondLst>
                                    <p:cond delay="40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49"/>
                                        </p:tgtEl>
                                        <p:attrNameLst>
                                          <p:attrName>ppt_x</p:attrName>
                                          <p:attrName>ppt_y</p:attrName>
                                        </p:attrNameLst>
                                      </p:cBhvr>
                                    </p:animMotion>
                                  </p:childTnLst>
                                </p:cTn>
                              </p:par>
                              <p:par>
                                <p:cTn id="13" presetID="0" presetClass="path" presetSubtype="0" repeatCount="10000" fill="hold" nodeType="withEffect">
                                  <p:stCondLst>
                                    <p:cond delay="40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2"/>
                                        </p:tgtEl>
                                        <p:attrNameLst>
                                          <p:attrName>ppt_x</p:attrName>
                                          <p:attrName>ppt_y</p:attrName>
                                        </p:attrNameLst>
                                      </p:cBhvr>
                                    </p:animMotion>
                                  </p:childTnLst>
                                </p:cTn>
                              </p:par>
                              <p:par>
                                <p:cTn id="15" presetID="0" presetClass="path" presetSubtype="0" repeatCount="10000" fill="hold" nodeType="withEffect">
                                  <p:stCondLst>
                                    <p:cond delay="40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3"/>
                                        </p:tgtEl>
                                        <p:attrNameLst>
                                          <p:attrName>ppt_x</p:attrName>
                                          <p:attrName>ppt_y</p:attrName>
                                        </p:attrNameLst>
                                      </p:cBhvr>
                                      <p:rCtr x="-4792" y="65810"/>
                                    </p:animMotion>
                                  </p:childTnLst>
                                </p:cTn>
                              </p:par>
                              <p:par>
                                <p:cTn id="17" presetID="0" presetClass="path" presetSubtype="0" repeatCount="10000" fill="hold" nodeType="withEffect">
                                  <p:stCondLst>
                                    <p:cond delay="40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57"/>
                                        </p:tgtEl>
                                        <p:attrNameLst>
                                          <p:attrName>ppt_x</p:attrName>
                                          <p:attrName>ppt_y</p:attrName>
                                        </p:attrNameLst>
                                      </p:cBhvr>
                                    </p:animMotion>
                                  </p:childTnLst>
                                </p:cTn>
                              </p:par>
                              <p:par>
                                <p:cTn id="19" presetID="0" presetClass="path" presetSubtype="0" repeatCount="10000" fill="hold" nodeType="withEffect">
                                  <p:stCondLst>
                                    <p:cond delay="40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54"/>
                                        </p:tgtEl>
                                        <p:attrNameLst>
                                          <p:attrName>ppt_x</p:attrName>
                                          <p:attrName>ppt_y</p:attrName>
                                        </p:attrNameLst>
                                      </p:cBhvr>
                                    </p:animMotion>
                                  </p:childTnLst>
                                </p:cTn>
                              </p:par>
                              <p:par>
                                <p:cTn id="21" presetID="0" presetClass="path" presetSubtype="0" repeatCount="10000" fill="hold" nodeType="withEffect">
                                  <p:stCondLst>
                                    <p:cond delay="40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55"/>
                                        </p:tgtEl>
                                        <p:attrNameLst>
                                          <p:attrName>ppt_x</p:attrName>
                                          <p:attrName>ppt_y</p:attrName>
                                        </p:attrNameLst>
                                      </p:cBhvr>
                                    </p:animMotion>
                                  </p:childTnLst>
                                </p:cTn>
                              </p:par>
                              <p:par>
                                <p:cTn id="23" presetID="0" presetClass="path" presetSubtype="0" repeatCount="10000" fill="hold" nodeType="withEffect">
                                  <p:stCondLst>
                                    <p:cond delay="40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56"/>
                                        </p:tgtEl>
                                        <p:attrNameLst>
                                          <p:attrName>ppt_x</p:attrName>
                                          <p:attrName>ppt_y</p:attrName>
                                        </p:attrNameLst>
                                      </p:cBhvr>
                                    </p:animMotion>
                                  </p:childTnLst>
                                </p:cTn>
                              </p:par>
                              <p:par>
                                <p:cTn id="25" presetID="0" presetClass="path" presetSubtype="0" repeatCount="10000" fill="hold" nodeType="withEffect">
                                  <p:stCondLst>
                                    <p:cond delay="40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59"/>
                                        </p:tgtEl>
                                        <p:attrNameLst>
                                          <p:attrName>ppt_x</p:attrName>
                                          <p:attrName>ppt_y</p:attrName>
                                        </p:attrNameLst>
                                      </p:cBhvr>
                                    </p:animMotion>
                                  </p:childTnLst>
                                </p:cTn>
                              </p:par>
                              <p:par>
                                <p:cTn id="27" presetID="0" presetClass="path" presetSubtype="0" repeatCount="10000" fill="hold" nodeType="withEffect">
                                  <p:stCondLst>
                                    <p:cond delay="40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62"/>
                                        </p:tgtEl>
                                        <p:attrNameLst>
                                          <p:attrName>ppt_x</p:attrName>
                                          <p:attrName>ppt_y</p:attrName>
                                        </p:attrNameLst>
                                      </p:cBhvr>
                                    </p:animMotion>
                                  </p:childTnLst>
                                </p:cTn>
                              </p:par>
                              <p:par>
                                <p:cTn id="29"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60"/>
                                        </p:tgtEl>
                                        <p:attrNameLst>
                                          <p:attrName>ppt_x</p:attrName>
                                          <p:attrName>ppt_y</p:attrName>
                                        </p:attrNameLst>
                                      </p:cBhvr>
                                    </p:animMotion>
                                  </p:childTnLst>
                                </p:cTn>
                              </p:par>
                              <p:par>
                                <p:cTn id="31" presetID="0" presetClass="path" presetSubtype="0" repeatCount="10000" fill="hold" nodeType="withEffect">
                                  <p:stCondLst>
                                    <p:cond delay="40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65"/>
                                        </p:tgtEl>
                                        <p:attrNameLst>
                                          <p:attrName>ppt_x</p:attrName>
                                          <p:attrName>ppt_y</p:attrName>
                                        </p:attrNameLst>
                                      </p:cBhvr>
                                      <p:rCtr x="18750" y="58287"/>
                                    </p:animMotion>
                                  </p:childTnLst>
                                </p:cTn>
                              </p:par>
                              <p:par>
                                <p:cTn id="33" presetID="0" presetClass="path" presetSubtype="0" repeatCount="10000" fill="hold" nodeType="withEffect">
                                  <p:stCondLst>
                                    <p:cond delay="40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66"/>
                                        </p:tgtEl>
                                        <p:attrNameLst>
                                          <p:attrName>ppt_x</p:attrName>
                                          <p:attrName>ppt_y</p:attrName>
                                        </p:attrNameLst>
                                      </p:cBhvr>
                                    </p:animMotion>
                                  </p:childTnLst>
                                </p:cTn>
                              </p:par>
                              <p:par>
                                <p:cTn id="35" presetID="0" presetClass="path" presetSubtype="0" repeatCount="10000" fill="hold" nodeType="withEffect">
                                  <p:stCondLst>
                                    <p:cond delay="40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67"/>
                                        </p:tgtEl>
                                        <p:attrNameLst>
                                          <p:attrName>ppt_x</p:attrName>
                                          <p:attrName>ppt_y</p:attrName>
                                        </p:attrNameLst>
                                      </p:cBhvr>
                                    </p:animMotion>
                                  </p:childTnLst>
                                </p:cTn>
                              </p:par>
                              <p:par>
                                <p:cTn id="37" presetID="0" presetClass="path" presetSubtype="0" repeatCount="10000" fill="hold" nodeType="withEffect">
                                  <p:stCondLst>
                                    <p:cond delay="40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76"/>
                                        </p:tgtEl>
                                        <p:attrNameLst>
                                          <p:attrName>ppt_x</p:attrName>
                                          <p:attrName>ppt_y</p:attrName>
                                        </p:attrNameLst>
                                      </p:cBhvr>
                                    </p:animMotion>
                                  </p:childTnLst>
                                </p:cTn>
                              </p:par>
                              <p:par>
                                <p:cTn id="39" presetID="0" presetClass="path" presetSubtype="0" repeatCount="10000" fill="hold" nodeType="withEffect">
                                  <p:stCondLst>
                                    <p:cond delay="40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79"/>
                                        </p:tgtEl>
                                        <p:attrNameLst>
                                          <p:attrName>ppt_x</p:attrName>
                                          <p:attrName>ppt_y</p:attrName>
                                        </p:attrNameLst>
                                      </p:cBhvr>
                                    </p:animMotion>
                                  </p:childTnLst>
                                </p:cTn>
                              </p:par>
                              <p:par>
                                <p:cTn id="41"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77"/>
                                        </p:tgtEl>
                                        <p:attrNameLst>
                                          <p:attrName>ppt_x</p:attrName>
                                          <p:attrName>ppt_y</p:attrName>
                                        </p:attrNameLst>
                                      </p:cBhvr>
                                    </p:animMotion>
                                  </p:childTnLst>
                                </p:cTn>
                              </p:par>
                              <p:par>
                                <p:cTn id="43"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0"/>
                                        </p:tgtEl>
                                        <p:attrNameLst>
                                          <p:attrName>ppt_x</p:attrName>
                                          <p:attrName>ppt_y</p:attrName>
                                        </p:attrNameLst>
                                      </p:cBhvr>
                                    </p:animMotion>
                                  </p:childTnLst>
                                </p:cTn>
                              </p:par>
                              <p:par>
                                <p:cTn id="45" presetID="0" presetClass="path" presetSubtype="0" repeatCount="10000" fill="hold" nodeType="withEffect">
                                  <p:stCondLst>
                                    <p:cond delay="40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1"/>
                                        </p:tgtEl>
                                        <p:attrNameLst>
                                          <p:attrName>ppt_x</p:attrName>
                                          <p:attrName>ppt_y</p:attrName>
                                        </p:attrNameLst>
                                      </p:cBhvr>
                                    </p:animMotion>
                                  </p:childTnLst>
                                </p:cTn>
                              </p:par>
                              <p:par>
                                <p:cTn id="47" presetID="0" presetClass="path" presetSubtype="0" repeatCount="10000" fill="hold" nodeType="withEffect">
                                  <p:stCondLst>
                                    <p:cond delay="40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2"/>
                                        </p:tgtEl>
                                        <p:attrNameLst>
                                          <p:attrName>ppt_x</p:attrName>
                                          <p:attrName>ppt_y</p:attrName>
                                        </p:attrNameLst>
                                      </p:cBhvr>
                                    </p:animMotion>
                                  </p:childTnLst>
                                </p:cTn>
                              </p:par>
                              <p:par>
                                <p:cTn id="49"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3"/>
                                        </p:tgtEl>
                                        <p:attrNameLst>
                                          <p:attrName>ppt_x</p:attrName>
                                          <p:attrName>ppt_y</p:attrName>
                                        </p:attrNameLst>
                                      </p:cBhvr>
                                    </p:animMotion>
                                  </p:childTnLst>
                                </p:cTn>
                              </p:par>
                              <p:par>
                                <p:cTn id="51" presetID="0" presetClass="path" presetSubtype="0" repeatCount="10000" fill="hold" nodeType="withEffect">
                                  <p:stCondLst>
                                    <p:cond delay="40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84"/>
                                        </p:tgtEl>
                                        <p:attrNameLst>
                                          <p:attrName>ppt_x</p:attrName>
                                          <p:attrName>ppt_y</p:attrName>
                                        </p:attrNameLst>
                                      </p:cBhvr>
                                    </p:animMotion>
                                  </p:childTnLst>
                                </p:cTn>
                              </p:par>
                              <p:par>
                                <p:cTn id="53" presetID="0" presetClass="path" presetSubtype="0" repeatCount="10000" fill="hold" nodeType="withEffect">
                                  <p:stCondLst>
                                    <p:cond delay="40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85"/>
                                        </p:tgtEl>
                                        <p:attrNameLst>
                                          <p:attrName>ppt_x</p:attrName>
                                          <p:attrName>ppt_y</p:attrName>
                                        </p:attrNameLst>
                                      </p:cBhvr>
                                    </p:animMotion>
                                  </p:childTnLst>
                                </p:cTn>
                              </p:par>
                              <p:par>
                                <p:cTn id="55" presetID="0" presetClass="path" presetSubtype="0" repeatCount="10000" fill="hold" nodeType="withEffect">
                                  <p:stCondLst>
                                    <p:cond delay="40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87"/>
                                        </p:tgtEl>
                                        <p:attrNameLst>
                                          <p:attrName>ppt_x</p:attrName>
                                          <p:attrName>ppt_y</p:attrName>
                                        </p:attrNameLst>
                                      </p:cBhvr>
                                    </p:animMotion>
                                  </p:childTnLst>
                                </p:cTn>
                              </p:par>
                              <p:par>
                                <p:cTn id="57"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86"/>
                                        </p:tgtEl>
                                        <p:attrNameLst>
                                          <p:attrName>ppt_x</p:attrName>
                                          <p:attrName>ppt_y</p:attrName>
                                        </p:attrNameLst>
                                      </p:cBhvr>
                                    </p:animMotion>
                                  </p:childTnLst>
                                </p:cTn>
                              </p:par>
                              <p:par>
                                <p:cTn id="59"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88"/>
                                        </p:tgtEl>
                                        <p:attrNameLst>
                                          <p:attrName>ppt_x</p:attrName>
                                          <p:attrName>ppt_y</p:attrName>
                                        </p:attrNameLst>
                                      </p:cBhvr>
                                    </p:animMotion>
                                  </p:childTnLst>
                                </p:cTn>
                              </p:par>
                              <p:par>
                                <p:cTn id="61"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8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2"/>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500" fill="hold"/>
                                        <p:tgtEl>
                                          <p:spTgt spid="5"/>
                                        </p:tgtEl>
                                        <p:attrNameLst>
                                          <p:attrName>ppt_w</p:attrName>
                                        </p:attrNameLst>
                                      </p:cBhvr>
                                      <p:tavLst>
                                        <p:tav tm="0">
                                          <p:val>
                                            <p:fltVal val="0"/>
                                          </p:val>
                                        </p:tav>
                                        <p:tav tm="100000">
                                          <p:val>
                                            <p:strVal val="#ppt_w"/>
                                          </p:val>
                                        </p:tav>
                                      </p:tavLst>
                                    </p:anim>
                                    <p:anim calcmode="lin" valueType="num">
                                      <p:cBhvr>
                                        <p:cTn id="69" dur="500" fill="hold"/>
                                        <p:tgtEl>
                                          <p:spTgt spid="5"/>
                                        </p:tgtEl>
                                        <p:attrNameLst>
                                          <p:attrName>ppt_h</p:attrName>
                                        </p:attrNameLst>
                                      </p:cBhvr>
                                      <p:tavLst>
                                        <p:tav tm="0">
                                          <p:val>
                                            <p:fltVal val="0"/>
                                          </p:val>
                                        </p:tav>
                                        <p:tav tm="100000">
                                          <p:val>
                                            <p:strVal val="#ppt_h"/>
                                          </p:val>
                                        </p:tav>
                                      </p:tavLst>
                                    </p:anim>
                                    <p:animEffect transition="in" filter="fade">
                                      <p:cBhvr>
                                        <p:cTn id="70" dur="500"/>
                                        <p:tgtEl>
                                          <p:spTgt spid="5"/>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5"/>
                                        </p:tgtEl>
                                      </p:cBhvr>
                                    </p:animEffect>
                                    <p:animScale>
                                      <p:cBhvr>
                                        <p:cTn id="73" dur="250" autoRev="1" fill="hold"/>
                                        <p:tgtEl>
                                          <p:spTgt spid="5"/>
                                        </p:tgtEl>
                                      </p:cBhvr>
                                      <p:by x="105000" y="105000"/>
                                    </p:animScale>
                                  </p:childTnLst>
                                </p:cTn>
                              </p:par>
                            </p:childTnLst>
                          </p:cTn>
                        </p:par>
                      </p:childTnLst>
                    </p:cTn>
                  </p:par>
                </p:childTnLst>
              </p:cTn>
              <p:nextCondLst>
                <p:cond evt="onClick" delay="0">
                  <p:tgtEl>
                    <p:spTgt spid="2"/>
                  </p:tgtEl>
                </p:cond>
              </p:nextCondLst>
            </p:seq>
            <p:seq concurrent="1" nextAc="seek">
              <p:cTn id="74" restart="whenNotActive" fill="hold" evtFilter="cancelBubble" nodeType="interactiveSeq">
                <p:stCondLst>
                  <p:cond evt="onClick" delay="0">
                    <p:tgtEl>
                      <p:spTgt spid="4"/>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6"/>
                                        </p:tgtEl>
                                        <p:attrNameLst>
                                          <p:attrName>style.visibility</p:attrName>
                                        </p:attrNameLst>
                                      </p:cBhvr>
                                      <p:to>
                                        <p:strVal val="visible"/>
                                      </p:to>
                                    </p:set>
                                    <p:anim calcmode="lin" valueType="num">
                                      <p:cBhvr>
                                        <p:cTn id="79" dur="500" fill="hold"/>
                                        <p:tgtEl>
                                          <p:spTgt spid="6"/>
                                        </p:tgtEl>
                                        <p:attrNameLst>
                                          <p:attrName>ppt_w</p:attrName>
                                        </p:attrNameLst>
                                      </p:cBhvr>
                                      <p:tavLst>
                                        <p:tav tm="0">
                                          <p:val>
                                            <p:fltVal val="0"/>
                                          </p:val>
                                        </p:tav>
                                        <p:tav tm="100000">
                                          <p:val>
                                            <p:strVal val="#ppt_w"/>
                                          </p:val>
                                        </p:tav>
                                      </p:tavLst>
                                    </p:anim>
                                    <p:anim calcmode="lin" valueType="num">
                                      <p:cBhvr>
                                        <p:cTn id="80" dur="500" fill="hold"/>
                                        <p:tgtEl>
                                          <p:spTgt spid="6"/>
                                        </p:tgtEl>
                                        <p:attrNameLst>
                                          <p:attrName>ppt_h</p:attrName>
                                        </p:attrNameLst>
                                      </p:cBhvr>
                                      <p:tavLst>
                                        <p:tav tm="0">
                                          <p:val>
                                            <p:fltVal val="0"/>
                                          </p:val>
                                        </p:tav>
                                        <p:tav tm="100000">
                                          <p:val>
                                            <p:strVal val="#ppt_h"/>
                                          </p:val>
                                        </p:tav>
                                      </p:tavLst>
                                    </p:anim>
                                    <p:animEffect transition="in" filter="fade">
                                      <p:cBhvr>
                                        <p:cTn id="81" dur="500"/>
                                        <p:tgtEl>
                                          <p:spTgt spid="6"/>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6"/>
                                        </p:tgtEl>
                                      </p:cBhvr>
                                    </p:animEffect>
                                    <p:animScale>
                                      <p:cBhvr>
                                        <p:cTn id="84" dur="250" autoRev="1" fill="hold"/>
                                        <p:tgtEl>
                                          <p:spTgt spid="6"/>
                                        </p:tgtEl>
                                      </p:cBhvr>
                                      <p:by x="105000" y="105000"/>
                                    </p:animScale>
                                  </p:childTnLst>
                                </p:cTn>
                              </p:par>
                            </p:childTnLst>
                          </p:cTn>
                        </p:par>
                      </p:childTnLst>
                    </p:cTn>
                  </p:par>
                </p:childTnLst>
              </p:cTn>
              <p:nextCondLst>
                <p:cond evt="onClick" delay="0">
                  <p:tgtEl>
                    <p:spTgt spid="4"/>
                  </p:tgtEl>
                </p:cond>
              </p:nextCondLst>
            </p:seq>
            <p:seq concurrent="1" nextAc="seek">
              <p:cTn id="85" restart="whenNotActive" fill="hold" evtFilter="cancelBubble" nodeType="interactiveSeq">
                <p:stCondLst>
                  <p:cond evt="onClick" delay="0">
                    <p:tgtEl>
                      <p:spTgt spid="9"/>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10"/>
                                        </p:tgtEl>
                                        <p:attrNameLst>
                                          <p:attrName>style.visibility</p:attrName>
                                        </p:attrNameLst>
                                      </p:cBhvr>
                                      <p:to>
                                        <p:strVal val="visible"/>
                                      </p:to>
                                    </p:set>
                                    <p:anim calcmode="lin" valueType="num">
                                      <p:cBhvr>
                                        <p:cTn id="90" dur="500" fill="hold"/>
                                        <p:tgtEl>
                                          <p:spTgt spid="10"/>
                                        </p:tgtEl>
                                        <p:attrNameLst>
                                          <p:attrName>ppt_w</p:attrName>
                                        </p:attrNameLst>
                                      </p:cBhvr>
                                      <p:tavLst>
                                        <p:tav tm="0">
                                          <p:val>
                                            <p:fltVal val="0"/>
                                          </p:val>
                                        </p:tav>
                                        <p:tav tm="100000">
                                          <p:val>
                                            <p:strVal val="#ppt_w"/>
                                          </p:val>
                                        </p:tav>
                                      </p:tavLst>
                                    </p:anim>
                                    <p:anim calcmode="lin" valueType="num">
                                      <p:cBhvr>
                                        <p:cTn id="91" dur="500" fill="hold"/>
                                        <p:tgtEl>
                                          <p:spTgt spid="10"/>
                                        </p:tgtEl>
                                        <p:attrNameLst>
                                          <p:attrName>ppt_h</p:attrName>
                                        </p:attrNameLst>
                                      </p:cBhvr>
                                      <p:tavLst>
                                        <p:tav tm="0">
                                          <p:val>
                                            <p:fltVal val="0"/>
                                          </p:val>
                                        </p:tav>
                                        <p:tav tm="100000">
                                          <p:val>
                                            <p:strVal val="#ppt_h"/>
                                          </p:val>
                                        </p:tav>
                                      </p:tavLst>
                                    </p:anim>
                                    <p:animEffect transition="in" filter="fade">
                                      <p:cBhvr>
                                        <p:cTn id="92" dur="500"/>
                                        <p:tgtEl>
                                          <p:spTgt spid="10"/>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10"/>
                                        </p:tgtEl>
                                      </p:cBhvr>
                                    </p:animEffect>
                                    <p:animScale>
                                      <p:cBhvr>
                                        <p:cTn id="95" dur="250" autoRev="1" fill="hold"/>
                                        <p:tgtEl>
                                          <p:spTgt spid="10"/>
                                        </p:tgtEl>
                                      </p:cBhvr>
                                      <p:by x="105000" y="105000"/>
                                    </p:animScale>
                                  </p:childTnLst>
                                </p:cTn>
                              </p:par>
                            </p:childTnLst>
                          </p:cTn>
                        </p:par>
                      </p:childTnLst>
                    </p:cTn>
                  </p:par>
                </p:childTnLst>
              </p:cTn>
              <p:nextCondLst>
                <p:cond evt="onClick" delay="0">
                  <p:tgtEl>
                    <p:spTgt spid="9"/>
                  </p:tgtEl>
                </p:cond>
              </p:nextCondLst>
            </p:seq>
          </p:childTnLst>
        </p:cTn>
      </p:par>
    </p:tnLst>
    <p:bldLst>
      <p:bldP spid="5" grpId="0"/>
      <p:bldP spid="5" grpId="1"/>
      <p:bldP spid="6" grpId="0"/>
      <p:bldP spid="6" grpId="1"/>
      <p:bldP spid="10" grpId="0"/>
      <p:bldP spid="10"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1">
      <a:majorFont>
        <a:latin typeface="A3.Jovis-BebasNeueBold-San"/>
        <a:ea typeface=""/>
        <a:cs typeface=""/>
      </a:majorFont>
      <a:minorFont>
        <a:latin typeface="A2.Jovis-WorkSansRegular-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7659EF5A-FD9E-425A-8F82-50E2D030EDC7}" vid="{090C157F-BD6E-464A-97B5-93A918A24BB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3048</Words>
  <Application>Microsoft Office PowerPoint</Application>
  <PresentationFormat>Custom</PresentationFormat>
  <Paragraphs>323</Paragraphs>
  <Slides>41</Slides>
  <Notes>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41</vt:i4>
      </vt:variant>
    </vt:vector>
  </HeadingPairs>
  <TitlesOfParts>
    <vt:vector size="48" baseType="lpstr">
      <vt:lpstr>A2.Jovis-WorkSansRegular-San</vt:lpstr>
      <vt:lpstr>Calibri</vt:lpstr>
      <vt:lpstr>A3.Jovis-BebasNeueBold-San</vt:lpstr>
      <vt:lpstr>Arial</vt:lpstr>
      <vt:lpstr>Averta Std ExtraBold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32* HỆ HÔ HẤP Ở NGƯỜI</dc:title>
  <cp:lastModifiedBy>dr.phh2907@gmail.com</cp:lastModifiedBy>
  <cp:revision>9</cp:revision>
  <dcterms:created xsi:type="dcterms:W3CDTF">2006-08-16T00:00:00Z</dcterms:created>
  <dcterms:modified xsi:type="dcterms:W3CDTF">2023-06-27T15:45:28Z</dcterms:modified>
  <dc:identifier>DAFgLX_s_Io</dc:identifier>
</cp:coreProperties>
</file>