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2"/>
  </p:notesMasterIdLst>
  <p:sldIdLst>
    <p:sldId id="256" r:id="rId3"/>
    <p:sldId id="286" r:id="rId4"/>
    <p:sldId id="287" r:id="rId5"/>
    <p:sldId id="288" r:id="rId6"/>
    <p:sldId id="289" r:id="rId7"/>
    <p:sldId id="290" r:id="rId8"/>
    <p:sldId id="291" r:id="rId9"/>
    <p:sldId id="292" r:id="rId10"/>
    <p:sldId id="293" r:id="rId11"/>
    <p:sldId id="294" r:id="rId12"/>
    <p:sldId id="295"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Lst>
  <p:sldSz cx="12188825" cy="6858000"/>
  <p:notesSz cx="6858000" cy="9144000"/>
  <p:embeddedFontLst>
    <p:embeddedFont>
      <p:font typeface="A2.Jovis-WorkSansRegular-San" panose="020B0604020202020204" charset="0"/>
      <p:regular r:id="rId43"/>
    </p:embeddedFont>
    <p:embeddedFont>
      <p:font typeface="A3.Jovis-BebasNeueBold-San" panose="020B0604020202020204" charset="0"/>
      <p:bold r:id="rId44"/>
    </p:embeddedFont>
    <p:embeddedFont>
      <p:font typeface="Averta Std ExtraBold" panose="00000900000000000000" charset="0"/>
      <p:bold r:id="rId45"/>
      <p:boldItalic r:id="rId46"/>
    </p:embeddedFont>
    <p:embeddedFont>
      <p:font typeface="Calibri" panose="020F0502020204030204" pitchFamily="34" charset="0"/>
      <p:regular r:id="rId47"/>
      <p:bold r:id="rId48"/>
      <p:italic r:id="rId49"/>
      <p:boldItalic r:id="rId50"/>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01" d="100"/>
          <a:sy n="101" d="100"/>
        </p:scale>
        <p:origin x="744" y="114"/>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CCA4AE-A80C-4B04-B85B-0410F15997BA}" type="datetimeFigureOut">
              <a:rPr lang="en-US" smtClean="0"/>
              <a:t>6/27/2023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2EFFCF-CDCF-457C-8E48-27406D3C2C40}" type="slidenum">
              <a:rPr lang="en-US" smtClean="0"/>
              <a:t>‹#›</a:t>
            </a:fld>
            <a:endParaRPr lang="en-US"/>
          </a:p>
        </p:txBody>
      </p:sp>
    </p:spTree>
    <p:extLst>
      <p:ext uri="{BB962C8B-B14F-4D97-AF65-F5344CB8AC3E}">
        <p14:creationId xmlns:p14="http://schemas.microsoft.com/office/powerpoint/2010/main" val="124868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6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32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35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219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192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154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2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6/27/2023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369007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6/27/2023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987621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6/27/2023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88459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6/27/2023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898716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6/27/2023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957193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6/27/2023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6/27/2023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986932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0.png"/><Relationship Id="rId5" Type="http://schemas.openxmlformats.org/officeDocument/2006/relationships/image" Target="../media/image15.sv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7.xml"/><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0.png"/><Relationship Id="rId5" Type="http://schemas.openxmlformats.org/officeDocument/2006/relationships/image" Target="../media/image15.sv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sv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sv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sv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39.sv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3.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39.sv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7.svg"/><Relationship Id="rId7"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39.sv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7.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39.sv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37.svg"/><Relationship Id="rId7" Type="http://schemas.openxmlformats.org/officeDocument/2006/relationships/image" Target="../media/image49.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gif"/><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39.sv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37.svg"/><Relationship Id="rId7" Type="http://schemas.openxmlformats.org/officeDocument/2006/relationships/image" Target="../media/image5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39.svg"/><Relationship Id="rId10" Type="http://schemas.openxmlformats.org/officeDocument/2006/relationships/image" Target="../media/image45.svg"/><Relationship Id="rId4" Type="http://schemas.openxmlformats.org/officeDocument/2006/relationships/image" Target="../media/image38.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37.sv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65.png"/><Relationship Id="rId5" Type="http://schemas.openxmlformats.org/officeDocument/2006/relationships/image" Target="../media/image48.png"/><Relationship Id="rId10" Type="http://schemas.openxmlformats.org/officeDocument/2006/relationships/image" Target="../media/image64.svg"/><Relationship Id="rId4" Type="http://schemas.openxmlformats.org/officeDocument/2006/relationships/image" Target="../media/image56.png"/><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7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8.xml"/><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slide" Target="slide5.xml"/><Relationship Id="rId2" Type="http://schemas.openxmlformats.org/officeDocument/2006/relationships/notesSlide" Target="../notesSlides/notesSlide1.xml"/><Relationship Id="rId16" Type="http://schemas.openxmlformats.org/officeDocument/2006/relationships/slide" Target="slide11.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slide" Target="slide6.xml"/><Relationship Id="rId5" Type="http://schemas.openxmlformats.org/officeDocument/2006/relationships/image" Target="../media/image9.svg"/><Relationship Id="rId15" Type="http://schemas.openxmlformats.org/officeDocument/2006/relationships/slide" Target="slide10.xml"/><Relationship Id="rId10" Type="http://schemas.openxmlformats.org/officeDocument/2006/relationships/image" Target="../media/image13.sv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1.sv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71.sv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76.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9.sv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78.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80.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6.sv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82.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7.svg"/><Relationship Id="rId7" Type="http://schemas.openxmlformats.org/officeDocument/2006/relationships/image" Target="../media/image84.svg"/><Relationship Id="rId12" Type="http://schemas.openxmlformats.org/officeDocument/2006/relationships/image" Target="../media/image8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76.svg"/><Relationship Id="rId10" Type="http://schemas.openxmlformats.org/officeDocument/2006/relationships/image" Target="../media/image87.png"/><Relationship Id="rId4" Type="http://schemas.openxmlformats.org/officeDocument/2006/relationships/image" Target="../media/image75.png"/><Relationship Id="rId9" Type="http://schemas.openxmlformats.org/officeDocument/2006/relationships/image" Target="../media/image86.svg"/></Relationships>
</file>

<file path=ppt/slides/_rels/slide37.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76.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37.sv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0.png"/><Relationship Id="rId5" Type="http://schemas.openxmlformats.org/officeDocument/2006/relationships/image" Target="../media/image15.sv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audio" Target="../media/audio1.wav"/><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slide" Target="slide3.xml"/><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5.svg"/><Relationship Id="rId9" Type="http://schemas.openxmlformats.org/officeDocument/2006/relationships/image" Target="../media/image19.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audio" Target="../media/audio1.wav"/><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slide" Target="slide3.xml"/><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5.svg"/><Relationship Id="rId9" Type="http://schemas.openxmlformats.org/officeDocument/2006/relationships/image" Target="../media/image19.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0.png"/><Relationship Id="rId5" Type="http://schemas.openxmlformats.org/officeDocument/2006/relationships/image" Target="../media/image15.sv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0.png"/><Relationship Id="rId5" Type="http://schemas.openxmlformats.org/officeDocument/2006/relationships/image" Target="../media/image15.sv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0.png"/><Relationship Id="rId5" Type="http://schemas.openxmlformats.org/officeDocument/2006/relationships/image" Target="../media/image15.sv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555" r="5555"/>
          <a:stretch>
            <a:fillRect/>
          </a:stretch>
        </p:blipFill>
        <p:spPr>
          <a:xfrm>
            <a:off x="0" y="0"/>
            <a:ext cx="12188825" cy="6858000"/>
          </a:xfrm>
          <a:prstGeom prst="rect">
            <a:avLst/>
          </a:prstGeom>
        </p:spPr>
      </p:pic>
      <p:grpSp>
        <p:nvGrpSpPr>
          <p:cNvPr id="3" name="Group 3"/>
          <p:cNvGrpSpPr/>
          <p:nvPr/>
        </p:nvGrpSpPr>
        <p:grpSpPr>
          <a:xfrm>
            <a:off x="0" y="2400301"/>
            <a:ext cx="12188825" cy="2497023"/>
            <a:chOff x="0" y="0"/>
            <a:chExt cx="4816593" cy="986478"/>
          </a:xfrm>
        </p:grpSpPr>
        <p:sp>
          <p:nvSpPr>
            <p:cNvPr id="4" name="Freeform 4"/>
            <p:cNvSpPr/>
            <p:nvPr/>
          </p:nvSpPr>
          <p:spPr>
            <a:xfrm>
              <a:off x="0" y="0"/>
              <a:ext cx="4816592" cy="986478"/>
            </a:xfrm>
            <a:custGeom>
              <a:avLst/>
              <a:gdLst/>
              <a:ahLst/>
              <a:cxnLst/>
              <a:rect l="l" t="t" r="r" b="b"/>
              <a:pathLst>
                <a:path w="4816592" h="986478">
                  <a:moveTo>
                    <a:pt x="0" y="0"/>
                  </a:moveTo>
                  <a:lnTo>
                    <a:pt x="4816592" y="0"/>
                  </a:lnTo>
                  <a:lnTo>
                    <a:pt x="4816592" y="986478"/>
                  </a:lnTo>
                  <a:lnTo>
                    <a:pt x="0" y="986478"/>
                  </a:lnTo>
                  <a:close/>
                </a:path>
              </a:pathLst>
            </a:custGeom>
            <a:solidFill>
              <a:srgbClr val="FFFFFF">
                <a:alpha val="19608"/>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6" name="TextBox 6"/>
          <p:cNvSpPr txBox="1"/>
          <p:nvPr/>
        </p:nvSpPr>
        <p:spPr>
          <a:xfrm>
            <a:off x="685622" y="2425379"/>
            <a:ext cx="10817582" cy="2282676"/>
          </a:xfrm>
          <a:prstGeom prst="rect">
            <a:avLst/>
          </a:prstGeom>
        </p:spPr>
        <p:txBody>
          <a:bodyPr lIns="0" tIns="0" rIns="0" bIns="0" rtlCol="0" anchor="t">
            <a:spAutoFit/>
          </a:bodyPr>
          <a:lstStyle/>
          <a:p>
            <a:pPr algn="ctr">
              <a:lnSpc>
                <a:spcPts val="9330"/>
              </a:lnSpc>
            </a:pPr>
            <a:r>
              <a:rPr lang="en-US" sz="6700" b="1">
                <a:solidFill>
                  <a:srgbClr val="FFFFFF"/>
                </a:solidFill>
                <a:latin typeface="Arial" pitchFamily="34" charset="0"/>
              </a:rPr>
              <a:t>MÁU VÀ HỆ TUẦN HOÀN </a:t>
            </a:r>
          </a:p>
          <a:p>
            <a:pPr algn="ctr">
              <a:lnSpc>
                <a:spcPts val="9330"/>
              </a:lnSpc>
            </a:pPr>
            <a:r>
              <a:rPr lang="en-US" sz="6700" b="1">
                <a:solidFill>
                  <a:srgbClr val="FFFFFF"/>
                </a:solidFill>
                <a:latin typeface="Arial" pitchFamily="34" charset="0"/>
              </a:rPr>
              <a:t>CỦA NGƯỜI</a:t>
            </a:r>
          </a:p>
        </p:txBody>
      </p:sp>
      <p:sp>
        <p:nvSpPr>
          <p:cNvPr id="7" name="Freeform 7"/>
          <p:cNvSpPr/>
          <p:nvPr/>
        </p:nvSpPr>
        <p:spPr>
          <a:xfrm>
            <a:off x="685621" y="958738"/>
            <a:ext cx="4875530" cy="938784"/>
          </a:xfrm>
          <a:custGeom>
            <a:avLst/>
            <a:gdLst/>
            <a:ahLst/>
            <a:cxnLst/>
            <a:rect l="l" t="t" r="r" b="b"/>
            <a:pathLst>
              <a:path w="7315200" h="1408176">
                <a:moveTo>
                  <a:pt x="0" y="0"/>
                </a:moveTo>
                <a:lnTo>
                  <a:pt x="7315200" y="0"/>
                </a:lnTo>
                <a:lnTo>
                  <a:pt x="7315200" y="1408176"/>
                </a:lnTo>
                <a:lnTo>
                  <a:pt x="0" y="14081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5824857" y="1016438"/>
            <a:ext cx="5678347" cy="712183"/>
          </a:xfrm>
          <a:prstGeom prst="rect">
            <a:avLst/>
          </a:prstGeom>
        </p:spPr>
        <p:txBody>
          <a:bodyPr lIns="0" tIns="0" rIns="0" bIns="0" rtlCol="0" anchor="t">
            <a:spAutoFit/>
          </a:bodyPr>
          <a:lstStyle/>
          <a:p>
            <a:pPr>
              <a:lnSpc>
                <a:spcPts val="6065"/>
              </a:lnSpc>
            </a:pPr>
            <a:r>
              <a:rPr lang="en-US" sz="4300" b="1">
                <a:solidFill>
                  <a:srgbClr val="FFFFFF"/>
                </a:solidFill>
                <a:latin typeface="Arial" pitchFamily="34" charset="0"/>
              </a:rPr>
              <a:t>Bài 30</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760925" y="1024191"/>
            <a:ext cx="9137015" cy="263511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669524" y="4185913"/>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082154" y="1647004"/>
            <a:ext cx="8514601" cy="1076937"/>
          </a:xfrm>
          <a:prstGeom prst="rect">
            <a:avLst/>
          </a:prstGeom>
          <a:noFill/>
          <a:ln>
            <a:noFill/>
          </a:ln>
        </p:spPr>
        <p:txBody>
          <a:bodyPr wrap="square">
            <a:spAutoFit/>
          </a:bodyP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Hồng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cầu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vận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chuyển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chất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khí</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carbon dioxide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khí</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gì</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p:txBody>
      </p:sp>
      <p:sp>
        <p:nvSpPr>
          <p:cNvPr id="37" name="!!o4b">
            <a:extLst>
              <a:ext uri="{FF2B5EF4-FFF2-40B4-BE49-F238E27FC236}">
                <a16:creationId xmlns:a16="http://schemas.microsoft.com/office/drawing/2014/main" id="{6F40FFA8-451A-4BC0-BD18-CD55C51FC9A2}"/>
              </a:ext>
            </a:extLst>
          </p:cNvPr>
          <p:cNvSpPr/>
          <p:nvPr/>
        </p:nvSpPr>
        <p:spPr>
          <a:xfrm>
            <a:off x="7500886" y="5395733"/>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9" name="!!o4c">
            <a:extLst>
              <a:ext uri="{FF2B5EF4-FFF2-40B4-BE49-F238E27FC236}">
                <a16:creationId xmlns:a16="http://schemas.microsoft.com/office/drawing/2014/main" id="{A6C41A5A-F1F3-479E-886F-F6915960E5FC}"/>
              </a:ext>
            </a:extLst>
          </p:cNvPr>
          <p:cNvSpPr/>
          <p:nvPr/>
        </p:nvSpPr>
        <p:spPr>
          <a:xfrm>
            <a:off x="8643263" y="5395733"/>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0" name="!!4b">
            <a:extLst>
              <a:ext uri="{FF2B5EF4-FFF2-40B4-BE49-F238E27FC236}">
                <a16:creationId xmlns:a16="http://schemas.microsoft.com/office/drawing/2014/main" id="{FF091EC5-DEE3-4725-BA96-0C98047169DD}"/>
              </a:ext>
            </a:extLst>
          </p:cNvPr>
          <p:cNvSpPr txBox="1"/>
          <p:nvPr/>
        </p:nvSpPr>
        <p:spPr>
          <a:xfrm>
            <a:off x="7689521" y="5446247"/>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e</a:t>
            </a:r>
          </a:p>
        </p:txBody>
      </p:sp>
      <p:sp>
        <p:nvSpPr>
          <p:cNvPr id="51" name="!!4c">
            <a:extLst>
              <a:ext uri="{FF2B5EF4-FFF2-40B4-BE49-F238E27FC236}">
                <a16:creationId xmlns:a16="http://schemas.microsoft.com/office/drawing/2014/main" id="{6CE2AC29-8488-4255-8CC5-B05EF8ED2BCC}"/>
              </a:ext>
            </a:extLst>
          </p:cNvPr>
          <p:cNvSpPr txBox="1"/>
          <p:nvPr/>
        </p:nvSpPr>
        <p:spPr>
          <a:xfrm>
            <a:off x="8820268" y="5446247"/>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6359862" y="5395732"/>
            <a:ext cx="1024119" cy="99934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7" name="!!4a">
            <a:extLst>
              <a:ext uri="{FF2B5EF4-FFF2-40B4-BE49-F238E27FC236}">
                <a16:creationId xmlns:a16="http://schemas.microsoft.com/office/drawing/2014/main" id="{7D7392F9-B328-40CF-A436-C3974F476E3C}"/>
              </a:ext>
            </a:extLst>
          </p:cNvPr>
          <p:cNvSpPr txBox="1"/>
          <p:nvPr/>
        </p:nvSpPr>
        <p:spPr>
          <a:xfrm>
            <a:off x="6535160" y="542146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2" name="!!o4b">
            <a:extLst>
              <a:ext uri="{FF2B5EF4-FFF2-40B4-BE49-F238E27FC236}">
                <a16:creationId xmlns:a16="http://schemas.microsoft.com/office/drawing/2014/main" id="{AA19C60E-5558-3EB0-E7A5-B364B415B6B9}"/>
              </a:ext>
            </a:extLst>
          </p:cNvPr>
          <p:cNvSpPr/>
          <p:nvPr/>
        </p:nvSpPr>
        <p:spPr>
          <a:xfrm>
            <a:off x="4029072" y="539573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o4c">
            <a:extLst>
              <a:ext uri="{FF2B5EF4-FFF2-40B4-BE49-F238E27FC236}">
                <a16:creationId xmlns:a16="http://schemas.microsoft.com/office/drawing/2014/main" id="{9E7EB3DD-B82C-59C9-B82B-365CC75C9895}"/>
              </a:ext>
            </a:extLst>
          </p:cNvPr>
          <p:cNvSpPr/>
          <p:nvPr/>
        </p:nvSpPr>
        <p:spPr>
          <a:xfrm>
            <a:off x="5171450" y="539573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 name="!!4b">
            <a:extLst>
              <a:ext uri="{FF2B5EF4-FFF2-40B4-BE49-F238E27FC236}">
                <a16:creationId xmlns:a16="http://schemas.microsoft.com/office/drawing/2014/main" id="{89FC82D4-16E9-0B4A-EB75-B73DF422653D}"/>
              </a:ext>
            </a:extLst>
          </p:cNvPr>
          <p:cNvSpPr txBox="1"/>
          <p:nvPr/>
        </p:nvSpPr>
        <p:spPr>
          <a:xfrm>
            <a:off x="4217708" y="544624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x</a:t>
            </a:r>
          </a:p>
        </p:txBody>
      </p:sp>
      <p:sp>
        <p:nvSpPr>
          <p:cNvPr id="5" name="!!4c">
            <a:extLst>
              <a:ext uri="{FF2B5EF4-FFF2-40B4-BE49-F238E27FC236}">
                <a16:creationId xmlns:a16="http://schemas.microsoft.com/office/drawing/2014/main" id="{4EB7763C-3DA4-6C6E-DEC1-301CC1992D85}"/>
              </a:ext>
            </a:extLst>
          </p:cNvPr>
          <p:cNvSpPr txBox="1"/>
          <p:nvPr/>
        </p:nvSpPr>
        <p:spPr>
          <a:xfrm>
            <a:off x="5348454" y="544624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y</a:t>
            </a:r>
          </a:p>
        </p:txBody>
      </p:sp>
      <p:sp>
        <p:nvSpPr>
          <p:cNvPr id="6" name="!!o4a">
            <a:extLst>
              <a:ext uri="{FF2B5EF4-FFF2-40B4-BE49-F238E27FC236}">
                <a16:creationId xmlns:a16="http://schemas.microsoft.com/office/drawing/2014/main" id="{1BE0EA5B-D2FD-4494-125B-EBA69476AF33}"/>
              </a:ext>
            </a:extLst>
          </p:cNvPr>
          <p:cNvSpPr/>
          <p:nvPr/>
        </p:nvSpPr>
        <p:spPr>
          <a:xfrm>
            <a:off x="2888048" y="5395731"/>
            <a:ext cx="1024119" cy="99934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 name="!!4a">
            <a:extLst>
              <a:ext uri="{FF2B5EF4-FFF2-40B4-BE49-F238E27FC236}">
                <a16:creationId xmlns:a16="http://schemas.microsoft.com/office/drawing/2014/main" id="{22CE3133-0266-39EF-11A0-10A646015AAD}"/>
              </a:ext>
            </a:extLst>
          </p:cNvPr>
          <p:cNvSpPr txBox="1"/>
          <p:nvPr/>
        </p:nvSpPr>
        <p:spPr>
          <a:xfrm>
            <a:off x="3063346" y="5421468"/>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Tree>
    <p:extLst>
      <p:ext uri="{BB962C8B-B14F-4D97-AF65-F5344CB8AC3E}">
        <p14:creationId xmlns:p14="http://schemas.microsoft.com/office/powerpoint/2010/main" val="735619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7"/>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50"/>
                                        </p:tgtEl>
                                        <p:attrNameLst>
                                          <p:attrName>style.visibility</p:attrName>
                                        </p:attrNameLst>
                                      </p:cBhvr>
                                      <p:to>
                                        <p:strVal val="visible"/>
                                      </p:to>
                                    </p:set>
                                    <p:anim calcmode="lin" valueType="num">
                                      <p:cBhvr>
                                        <p:cTn id="68" dur="500" fill="hold"/>
                                        <p:tgtEl>
                                          <p:spTgt spid="50"/>
                                        </p:tgtEl>
                                        <p:attrNameLst>
                                          <p:attrName>ppt_w</p:attrName>
                                        </p:attrNameLst>
                                      </p:cBhvr>
                                      <p:tavLst>
                                        <p:tav tm="0">
                                          <p:val>
                                            <p:fltVal val="0"/>
                                          </p:val>
                                        </p:tav>
                                        <p:tav tm="100000">
                                          <p:val>
                                            <p:strVal val="#ppt_w"/>
                                          </p:val>
                                        </p:tav>
                                      </p:tavLst>
                                    </p:anim>
                                    <p:anim calcmode="lin" valueType="num">
                                      <p:cBhvr>
                                        <p:cTn id="69" dur="500" fill="hold"/>
                                        <p:tgtEl>
                                          <p:spTgt spid="50"/>
                                        </p:tgtEl>
                                        <p:attrNameLst>
                                          <p:attrName>ppt_h</p:attrName>
                                        </p:attrNameLst>
                                      </p:cBhvr>
                                      <p:tavLst>
                                        <p:tav tm="0">
                                          <p:val>
                                            <p:fltVal val="0"/>
                                          </p:val>
                                        </p:tav>
                                        <p:tav tm="100000">
                                          <p:val>
                                            <p:strVal val="#ppt_h"/>
                                          </p:val>
                                        </p:tav>
                                      </p:tavLst>
                                    </p:anim>
                                    <p:animEffect transition="in" filter="fade">
                                      <p:cBhvr>
                                        <p:cTn id="70" dur="500"/>
                                        <p:tgtEl>
                                          <p:spTgt spid="50"/>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50"/>
                                        </p:tgtEl>
                                      </p:cBhvr>
                                    </p:animEffect>
                                    <p:animScale>
                                      <p:cBhvr>
                                        <p:cTn id="73"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74" restart="whenNotActive" fill="hold" evtFilter="cancelBubble" nodeType="interactiveSeq">
                <p:stCondLst>
                  <p:cond evt="onClick" delay="0">
                    <p:tgtEl>
                      <p:spTgt spid="39"/>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anim calcmode="lin" valueType="num">
                                      <p:cBhvr>
                                        <p:cTn id="79" dur="500" fill="hold"/>
                                        <p:tgtEl>
                                          <p:spTgt spid="51"/>
                                        </p:tgtEl>
                                        <p:attrNameLst>
                                          <p:attrName>ppt_w</p:attrName>
                                        </p:attrNameLst>
                                      </p:cBhvr>
                                      <p:tavLst>
                                        <p:tav tm="0">
                                          <p:val>
                                            <p:fltVal val="0"/>
                                          </p:val>
                                        </p:tav>
                                        <p:tav tm="100000">
                                          <p:val>
                                            <p:strVal val="#ppt_w"/>
                                          </p:val>
                                        </p:tav>
                                      </p:tavLst>
                                    </p:anim>
                                    <p:anim calcmode="lin" valueType="num">
                                      <p:cBhvr>
                                        <p:cTn id="80" dur="500" fill="hold"/>
                                        <p:tgtEl>
                                          <p:spTgt spid="51"/>
                                        </p:tgtEl>
                                        <p:attrNameLst>
                                          <p:attrName>ppt_h</p:attrName>
                                        </p:attrNameLst>
                                      </p:cBhvr>
                                      <p:tavLst>
                                        <p:tav tm="0">
                                          <p:val>
                                            <p:fltVal val="0"/>
                                          </p:val>
                                        </p:tav>
                                        <p:tav tm="100000">
                                          <p:val>
                                            <p:strVal val="#ppt_h"/>
                                          </p:val>
                                        </p:tav>
                                      </p:tavLst>
                                    </p:anim>
                                    <p:animEffect transition="in" filter="fade">
                                      <p:cBhvr>
                                        <p:cTn id="81" dur="500"/>
                                        <p:tgtEl>
                                          <p:spTgt spid="51"/>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51"/>
                                        </p:tgtEl>
                                      </p:cBhvr>
                                    </p:animEffect>
                                    <p:animScale>
                                      <p:cBhvr>
                                        <p:cTn id="84" dur="250" autoRev="1" fill="hold"/>
                                        <p:tgtEl>
                                          <p:spTgt spid="51"/>
                                        </p:tgtEl>
                                      </p:cBhvr>
                                      <p:by x="105000" y="105000"/>
                                    </p:animScale>
                                  </p:childTnLst>
                                </p:cTn>
                              </p:par>
                            </p:childTnLst>
                          </p:cTn>
                        </p:par>
                      </p:childTnLst>
                    </p:cTn>
                  </p:par>
                </p:childTnLst>
              </p:cTn>
              <p:nextCondLst>
                <p:cond evt="onClick" delay="0">
                  <p:tgtEl>
                    <p:spTgt spid="39"/>
                  </p:tgtEl>
                </p:cond>
              </p:nextCondLst>
            </p:seq>
            <p:seq concurrent="1" nextAc="seek">
              <p:cTn id="85" restart="whenNotActive" fill="hold" evtFilter="cancelBubble" nodeType="interactiveSeq">
                <p:stCondLst>
                  <p:cond evt="onClick" delay="0">
                    <p:tgtEl>
                      <p:spTgt spid="96"/>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97"/>
                                        </p:tgtEl>
                                        <p:attrNameLst>
                                          <p:attrName>style.visibility</p:attrName>
                                        </p:attrNameLst>
                                      </p:cBhvr>
                                      <p:to>
                                        <p:strVal val="visible"/>
                                      </p:to>
                                    </p:set>
                                    <p:anim calcmode="lin" valueType="num">
                                      <p:cBhvr>
                                        <p:cTn id="90" dur="500" fill="hold"/>
                                        <p:tgtEl>
                                          <p:spTgt spid="97"/>
                                        </p:tgtEl>
                                        <p:attrNameLst>
                                          <p:attrName>ppt_w</p:attrName>
                                        </p:attrNameLst>
                                      </p:cBhvr>
                                      <p:tavLst>
                                        <p:tav tm="0">
                                          <p:val>
                                            <p:fltVal val="0"/>
                                          </p:val>
                                        </p:tav>
                                        <p:tav tm="100000">
                                          <p:val>
                                            <p:strVal val="#ppt_w"/>
                                          </p:val>
                                        </p:tav>
                                      </p:tavLst>
                                    </p:anim>
                                    <p:anim calcmode="lin" valueType="num">
                                      <p:cBhvr>
                                        <p:cTn id="91" dur="500" fill="hold"/>
                                        <p:tgtEl>
                                          <p:spTgt spid="97"/>
                                        </p:tgtEl>
                                        <p:attrNameLst>
                                          <p:attrName>ppt_h</p:attrName>
                                        </p:attrNameLst>
                                      </p:cBhvr>
                                      <p:tavLst>
                                        <p:tav tm="0">
                                          <p:val>
                                            <p:fltVal val="0"/>
                                          </p:val>
                                        </p:tav>
                                        <p:tav tm="100000">
                                          <p:val>
                                            <p:strVal val="#ppt_h"/>
                                          </p:val>
                                        </p:tav>
                                      </p:tavLst>
                                    </p:anim>
                                    <p:animEffect transition="in" filter="fade">
                                      <p:cBhvr>
                                        <p:cTn id="92" dur="500"/>
                                        <p:tgtEl>
                                          <p:spTgt spid="97"/>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97"/>
                                        </p:tgtEl>
                                      </p:cBhvr>
                                    </p:animEffect>
                                    <p:animScale>
                                      <p:cBhvr>
                                        <p:cTn id="95"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p:cTn id="101" dur="500" fill="hold"/>
                                        <p:tgtEl>
                                          <p:spTgt spid="4"/>
                                        </p:tgtEl>
                                        <p:attrNameLst>
                                          <p:attrName>ppt_w</p:attrName>
                                        </p:attrNameLst>
                                      </p:cBhvr>
                                      <p:tavLst>
                                        <p:tav tm="0">
                                          <p:val>
                                            <p:fltVal val="0"/>
                                          </p:val>
                                        </p:tav>
                                        <p:tav tm="100000">
                                          <p:val>
                                            <p:strVal val="#ppt_w"/>
                                          </p:val>
                                        </p:tav>
                                      </p:tavLst>
                                    </p:anim>
                                    <p:anim calcmode="lin" valueType="num">
                                      <p:cBhvr>
                                        <p:cTn id="102" dur="500" fill="hold"/>
                                        <p:tgtEl>
                                          <p:spTgt spid="4"/>
                                        </p:tgtEl>
                                        <p:attrNameLst>
                                          <p:attrName>ppt_h</p:attrName>
                                        </p:attrNameLst>
                                      </p:cBhvr>
                                      <p:tavLst>
                                        <p:tav tm="0">
                                          <p:val>
                                            <p:fltVal val="0"/>
                                          </p:val>
                                        </p:tav>
                                        <p:tav tm="100000">
                                          <p:val>
                                            <p:strVal val="#ppt_h"/>
                                          </p:val>
                                        </p:tav>
                                      </p:tavLst>
                                    </p:anim>
                                    <p:animEffect transition="in" filter="fade">
                                      <p:cBhvr>
                                        <p:cTn id="103" dur="500"/>
                                        <p:tgtEl>
                                          <p:spTgt spid="4"/>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4"/>
                                        </p:tgtEl>
                                      </p:cBhvr>
                                    </p:animEffect>
                                    <p:animScale>
                                      <p:cBhvr>
                                        <p:cTn id="106" dur="250" autoRev="1" fill="hold"/>
                                        <p:tgtEl>
                                          <p:spTgt spid="4"/>
                                        </p:tgtEl>
                                      </p:cBhvr>
                                      <p:by x="105000" y="105000"/>
                                    </p:animScale>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3"/>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5"/>
                                        </p:tgtEl>
                                        <p:attrNameLst>
                                          <p:attrName>style.visibility</p:attrName>
                                        </p:attrNameLst>
                                      </p:cBhvr>
                                      <p:to>
                                        <p:strVal val="visible"/>
                                      </p:to>
                                    </p:set>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fltVal val="0"/>
                                          </p:val>
                                        </p:tav>
                                        <p:tav tm="100000">
                                          <p:val>
                                            <p:strVal val="#ppt_h"/>
                                          </p:val>
                                        </p:tav>
                                      </p:tavLst>
                                    </p:anim>
                                    <p:animEffect transition="in" filter="fade">
                                      <p:cBhvr>
                                        <p:cTn id="114" dur="500"/>
                                        <p:tgtEl>
                                          <p:spTgt spid="5"/>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5"/>
                                        </p:tgtEl>
                                      </p:cBhvr>
                                    </p:animEffect>
                                    <p:animScale>
                                      <p:cBhvr>
                                        <p:cTn id="117" dur="250" autoRev="1" fill="hold"/>
                                        <p:tgtEl>
                                          <p:spTgt spid="5"/>
                                        </p:tgtEl>
                                      </p:cBhvr>
                                      <p:by x="105000" y="105000"/>
                                    </p:animScale>
                                  </p:childTnLst>
                                </p:cTn>
                              </p:par>
                            </p:childTnLst>
                          </p:cTn>
                        </p:par>
                      </p:childTnLst>
                    </p:cTn>
                  </p:par>
                </p:childTnLst>
              </p:cTn>
              <p:nextCondLst>
                <p:cond evt="onClick" delay="0">
                  <p:tgtEl>
                    <p:spTgt spid="3"/>
                  </p:tgtEl>
                </p:cond>
              </p:nextCondLst>
            </p:seq>
            <p:seq concurrent="1" nextAc="seek">
              <p:cTn id="118" restart="whenNotActive" fill="hold" evtFilter="cancelBubble" nodeType="interactiveSeq">
                <p:stCondLst>
                  <p:cond evt="onClick" delay="0">
                    <p:tgtEl>
                      <p:spTgt spid="6"/>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9"/>
                                        </p:tgtEl>
                                        <p:attrNameLst>
                                          <p:attrName>style.visibility</p:attrName>
                                        </p:attrNameLst>
                                      </p:cBhvr>
                                      <p:to>
                                        <p:strVal val="visible"/>
                                      </p:to>
                                    </p:set>
                                    <p:anim calcmode="lin" valueType="num">
                                      <p:cBhvr>
                                        <p:cTn id="123" dur="500" fill="hold"/>
                                        <p:tgtEl>
                                          <p:spTgt spid="9"/>
                                        </p:tgtEl>
                                        <p:attrNameLst>
                                          <p:attrName>ppt_w</p:attrName>
                                        </p:attrNameLst>
                                      </p:cBhvr>
                                      <p:tavLst>
                                        <p:tav tm="0">
                                          <p:val>
                                            <p:fltVal val="0"/>
                                          </p:val>
                                        </p:tav>
                                        <p:tav tm="100000">
                                          <p:val>
                                            <p:strVal val="#ppt_w"/>
                                          </p:val>
                                        </p:tav>
                                      </p:tavLst>
                                    </p:anim>
                                    <p:anim calcmode="lin" valueType="num">
                                      <p:cBhvr>
                                        <p:cTn id="124" dur="500" fill="hold"/>
                                        <p:tgtEl>
                                          <p:spTgt spid="9"/>
                                        </p:tgtEl>
                                        <p:attrNameLst>
                                          <p:attrName>ppt_h</p:attrName>
                                        </p:attrNameLst>
                                      </p:cBhvr>
                                      <p:tavLst>
                                        <p:tav tm="0">
                                          <p:val>
                                            <p:fltVal val="0"/>
                                          </p:val>
                                        </p:tav>
                                        <p:tav tm="100000">
                                          <p:val>
                                            <p:strVal val="#ppt_h"/>
                                          </p:val>
                                        </p:tav>
                                      </p:tavLst>
                                    </p:anim>
                                    <p:animEffect transition="in" filter="fade">
                                      <p:cBhvr>
                                        <p:cTn id="125" dur="500"/>
                                        <p:tgtEl>
                                          <p:spTgt spid="9"/>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9"/>
                                        </p:tgtEl>
                                      </p:cBhvr>
                                    </p:animEffect>
                                    <p:animScale>
                                      <p:cBhvr>
                                        <p:cTn id="128" dur="250" autoRev="1" fill="hold"/>
                                        <p:tgtEl>
                                          <p:spTgt spid="9"/>
                                        </p:tgtEl>
                                      </p:cBhvr>
                                      <p:by x="105000" y="105000"/>
                                    </p:animScale>
                                  </p:childTnLst>
                                </p:cTn>
                              </p:par>
                            </p:childTnLst>
                          </p:cTn>
                        </p:par>
                      </p:childTnLst>
                    </p:cTn>
                  </p:par>
                </p:childTnLst>
              </p:cTn>
              <p:nextCondLst>
                <p:cond evt="onClick" delay="0">
                  <p:tgtEl>
                    <p:spTgt spid="6"/>
                  </p:tgtEl>
                </p:cond>
              </p:nextCondLst>
            </p:seq>
          </p:childTnLst>
        </p:cTn>
      </p:par>
    </p:tnLst>
    <p:bldLst>
      <p:bldP spid="50" grpId="0"/>
      <p:bldP spid="50" grpId="1"/>
      <p:bldP spid="51" grpId="0"/>
      <p:bldP spid="51" grpId="1"/>
      <p:bldP spid="97" grpId="0"/>
      <p:bldP spid="97" grpId="1"/>
      <p:bldP spid="4" grpId="0"/>
      <p:bldP spid="4" grpId="1"/>
      <p:bldP spid="5" grpId="0"/>
      <p:bldP spid="5" grpId="1"/>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843238" y="1450936"/>
            <a:ext cx="10497694" cy="200549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029441" y="4145001"/>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952863" y="1950483"/>
            <a:ext cx="10494140" cy="584623"/>
          </a:xfrm>
          <a:prstGeom prst="rect">
            <a:avLst/>
          </a:prstGeom>
          <a:noFill/>
          <a:ln>
            <a:noFill/>
          </a:ln>
        </p:spPr>
        <p:txBody>
          <a:bodyPr wrap="square">
            <a:spAutoFit/>
          </a:bodyP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Vận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tốc</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máu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chảy</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cao</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nhất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là</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ở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đâu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3779015" y="534000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7" name="!!4a">
            <a:extLst>
              <a:ext uri="{FF2B5EF4-FFF2-40B4-BE49-F238E27FC236}">
                <a16:creationId xmlns:a16="http://schemas.microsoft.com/office/drawing/2014/main" id="{7D7392F9-B328-40CF-A436-C3974F476E3C}"/>
              </a:ext>
            </a:extLst>
          </p:cNvPr>
          <p:cNvSpPr txBox="1"/>
          <p:nvPr/>
        </p:nvSpPr>
        <p:spPr>
          <a:xfrm>
            <a:off x="3954313" y="5390524"/>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98" name="!!o4a">
            <a:extLst>
              <a:ext uri="{FF2B5EF4-FFF2-40B4-BE49-F238E27FC236}">
                <a16:creationId xmlns:a16="http://schemas.microsoft.com/office/drawing/2014/main" id="{03CD02AD-A0B0-4461-82E4-ADE45F3505A9}"/>
              </a:ext>
            </a:extLst>
          </p:cNvPr>
          <p:cNvSpPr/>
          <p:nvPr/>
        </p:nvSpPr>
        <p:spPr>
          <a:xfrm>
            <a:off x="2608262" y="533426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0" name="!!4a">
            <a:extLst>
              <a:ext uri="{FF2B5EF4-FFF2-40B4-BE49-F238E27FC236}">
                <a16:creationId xmlns:a16="http://schemas.microsoft.com/office/drawing/2014/main" id="{7D7392F9-B328-40CF-A436-C3974F476E3C}"/>
              </a:ext>
            </a:extLst>
          </p:cNvPr>
          <p:cNvSpPr txBox="1"/>
          <p:nvPr/>
        </p:nvSpPr>
        <p:spPr>
          <a:xfrm>
            <a:off x="2783560" y="5384775"/>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ộ</a:t>
            </a:r>
          </a:p>
        </p:txBody>
      </p:sp>
      <p:sp>
        <p:nvSpPr>
          <p:cNvPr id="102" name="!!o4a">
            <a:extLst>
              <a:ext uri="{FF2B5EF4-FFF2-40B4-BE49-F238E27FC236}">
                <a16:creationId xmlns:a16="http://schemas.microsoft.com/office/drawing/2014/main" id="{03CD02AD-A0B0-4461-82E4-ADE45F3505A9}"/>
              </a:ext>
            </a:extLst>
          </p:cNvPr>
          <p:cNvSpPr/>
          <p:nvPr/>
        </p:nvSpPr>
        <p:spPr>
          <a:xfrm>
            <a:off x="1422539" y="533426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3" name="!!4a">
            <a:extLst>
              <a:ext uri="{FF2B5EF4-FFF2-40B4-BE49-F238E27FC236}">
                <a16:creationId xmlns:a16="http://schemas.microsoft.com/office/drawing/2014/main" id="{7D7392F9-B328-40CF-A436-C3974F476E3C}"/>
              </a:ext>
            </a:extLst>
          </p:cNvPr>
          <p:cNvSpPr txBox="1"/>
          <p:nvPr/>
        </p:nvSpPr>
        <p:spPr>
          <a:xfrm>
            <a:off x="1597837" y="5384775"/>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đ</a:t>
            </a:r>
          </a:p>
        </p:txBody>
      </p:sp>
      <p:sp>
        <p:nvSpPr>
          <p:cNvPr id="4" name="!!o4a">
            <a:extLst>
              <a:ext uri="{FF2B5EF4-FFF2-40B4-BE49-F238E27FC236}">
                <a16:creationId xmlns:a16="http://schemas.microsoft.com/office/drawing/2014/main" id="{166ECF97-839C-C3DD-A818-94D394D27C98}"/>
              </a:ext>
            </a:extLst>
          </p:cNvPr>
          <p:cNvSpPr/>
          <p:nvPr/>
        </p:nvSpPr>
        <p:spPr>
          <a:xfrm>
            <a:off x="6164156" y="533077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 name="!!4a">
            <a:extLst>
              <a:ext uri="{FF2B5EF4-FFF2-40B4-BE49-F238E27FC236}">
                <a16:creationId xmlns:a16="http://schemas.microsoft.com/office/drawing/2014/main" id="{86C5B6E3-BF29-8D5C-CA57-AC8CDBBFBCDF}"/>
              </a:ext>
            </a:extLst>
          </p:cNvPr>
          <p:cNvSpPr txBox="1"/>
          <p:nvPr/>
        </p:nvSpPr>
        <p:spPr>
          <a:xfrm>
            <a:off x="6339454" y="5381284"/>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6" name="!!o4a">
            <a:extLst>
              <a:ext uri="{FF2B5EF4-FFF2-40B4-BE49-F238E27FC236}">
                <a16:creationId xmlns:a16="http://schemas.microsoft.com/office/drawing/2014/main" id="{24DB6CA0-7613-5CC5-969F-C13E99B86AE7}"/>
              </a:ext>
            </a:extLst>
          </p:cNvPr>
          <p:cNvSpPr/>
          <p:nvPr/>
        </p:nvSpPr>
        <p:spPr>
          <a:xfrm>
            <a:off x="4978433" y="533077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 name="!!4a">
            <a:extLst>
              <a:ext uri="{FF2B5EF4-FFF2-40B4-BE49-F238E27FC236}">
                <a16:creationId xmlns:a16="http://schemas.microsoft.com/office/drawing/2014/main" id="{129BEC0B-03A2-0FD5-9506-5C3AE4EF5CAB}"/>
              </a:ext>
            </a:extLst>
          </p:cNvPr>
          <p:cNvSpPr txBox="1"/>
          <p:nvPr/>
        </p:nvSpPr>
        <p:spPr>
          <a:xfrm>
            <a:off x="5153731" y="5381284"/>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2" name="!!o4a">
            <a:extLst>
              <a:ext uri="{FF2B5EF4-FFF2-40B4-BE49-F238E27FC236}">
                <a16:creationId xmlns:a16="http://schemas.microsoft.com/office/drawing/2014/main" id="{FB13907D-FEC0-E4DC-AF49-9A0A10B64342}"/>
              </a:ext>
            </a:extLst>
          </p:cNvPr>
          <p:cNvSpPr/>
          <p:nvPr/>
        </p:nvSpPr>
        <p:spPr>
          <a:xfrm>
            <a:off x="7363574" y="533077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4a">
            <a:extLst>
              <a:ext uri="{FF2B5EF4-FFF2-40B4-BE49-F238E27FC236}">
                <a16:creationId xmlns:a16="http://schemas.microsoft.com/office/drawing/2014/main" id="{D503E101-973E-E756-1AE3-0D803C9D551F}"/>
              </a:ext>
            </a:extLst>
          </p:cNvPr>
          <p:cNvSpPr txBox="1"/>
          <p:nvPr/>
        </p:nvSpPr>
        <p:spPr>
          <a:xfrm>
            <a:off x="7538872" y="5381284"/>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ạ</a:t>
            </a:r>
          </a:p>
        </p:txBody>
      </p:sp>
      <p:sp>
        <p:nvSpPr>
          <p:cNvPr id="10" name="!!o4a">
            <a:extLst>
              <a:ext uri="{FF2B5EF4-FFF2-40B4-BE49-F238E27FC236}">
                <a16:creationId xmlns:a16="http://schemas.microsoft.com/office/drawing/2014/main" id="{DC776841-8B0B-B0AB-CB1A-FB677434FDC1}"/>
              </a:ext>
            </a:extLst>
          </p:cNvPr>
          <p:cNvSpPr/>
          <p:nvPr/>
        </p:nvSpPr>
        <p:spPr>
          <a:xfrm>
            <a:off x="8502296" y="535166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 name="!!4a">
            <a:extLst>
              <a:ext uri="{FF2B5EF4-FFF2-40B4-BE49-F238E27FC236}">
                <a16:creationId xmlns:a16="http://schemas.microsoft.com/office/drawing/2014/main" id="{54F53D6A-193E-E585-817B-045B42417E42}"/>
              </a:ext>
            </a:extLst>
          </p:cNvPr>
          <p:cNvSpPr txBox="1"/>
          <p:nvPr/>
        </p:nvSpPr>
        <p:spPr>
          <a:xfrm>
            <a:off x="8677594" y="5402184"/>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12" name="!!o4a">
            <a:extLst>
              <a:ext uri="{FF2B5EF4-FFF2-40B4-BE49-F238E27FC236}">
                <a16:creationId xmlns:a16="http://schemas.microsoft.com/office/drawing/2014/main" id="{22FE5893-6A35-F6B8-2510-A451AAABDB70}"/>
              </a:ext>
            </a:extLst>
          </p:cNvPr>
          <p:cNvSpPr/>
          <p:nvPr/>
        </p:nvSpPr>
        <p:spPr>
          <a:xfrm>
            <a:off x="9612360" y="535166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3" name="!!4a">
            <a:extLst>
              <a:ext uri="{FF2B5EF4-FFF2-40B4-BE49-F238E27FC236}">
                <a16:creationId xmlns:a16="http://schemas.microsoft.com/office/drawing/2014/main" id="{668FCE76-07A5-D475-0E02-18FA7D7AFC72}"/>
              </a:ext>
            </a:extLst>
          </p:cNvPr>
          <p:cNvSpPr txBox="1"/>
          <p:nvPr/>
        </p:nvSpPr>
        <p:spPr>
          <a:xfrm>
            <a:off x="9787658" y="5402184"/>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Tree>
    <p:extLst>
      <p:ext uri="{BB962C8B-B14F-4D97-AF65-F5344CB8AC3E}">
        <p14:creationId xmlns:p14="http://schemas.microsoft.com/office/powerpoint/2010/main" val="3757489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6"/>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97"/>
                                        </p:tgtEl>
                                        <p:attrNameLst>
                                          <p:attrName>style.visibility</p:attrName>
                                        </p:attrNameLst>
                                      </p:cBhvr>
                                      <p:to>
                                        <p:strVal val="visible"/>
                                      </p:to>
                                    </p:set>
                                    <p:anim calcmode="lin" valueType="num">
                                      <p:cBhvr>
                                        <p:cTn id="68" dur="500" fill="hold"/>
                                        <p:tgtEl>
                                          <p:spTgt spid="97"/>
                                        </p:tgtEl>
                                        <p:attrNameLst>
                                          <p:attrName>ppt_w</p:attrName>
                                        </p:attrNameLst>
                                      </p:cBhvr>
                                      <p:tavLst>
                                        <p:tav tm="0">
                                          <p:val>
                                            <p:fltVal val="0"/>
                                          </p:val>
                                        </p:tav>
                                        <p:tav tm="100000">
                                          <p:val>
                                            <p:strVal val="#ppt_w"/>
                                          </p:val>
                                        </p:tav>
                                      </p:tavLst>
                                    </p:anim>
                                    <p:anim calcmode="lin" valueType="num">
                                      <p:cBhvr>
                                        <p:cTn id="69" dur="500" fill="hold"/>
                                        <p:tgtEl>
                                          <p:spTgt spid="97"/>
                                        </p:tgtEl>
                                        <p:attrNameLst>
                                          <p:attrName>ppt_h</p:attrName>
                                        </p:attrNameLst>
                                      </p:cBhvr>
                                      <p:tavLst>
                                        <p:tav tm="0">
                                          <p:val>
                                            <p:fltVal val="0"/>
                                          </p:val>
                                        </p:tav>
                                        <p:tav tm="100000">
                                          <p:val>
                                            <p:strVal val="#ppt_h"/>
                                          </p:val>
                                        </p:tav>
                                      </p:tavLst>
                                    </p:anim>
                                    <p:animEffect transition="in" filter="fade">
                                      <p:cBhvr>
                                        <p:cTn id="70" dur="500"/>
                                        <p:tgtEl>
                                          <p:spTgt spid="97"/>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97"/>
                                        </p:tgtEl>
                                      </p:cBhvr>
                                    </p:animEffect>
                                    <p:animScale>
                                      <p:cBhvr>
                                        <p:cTn id="7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74" restart="whenNotActive" fill="hold" evtFilter="cancelBubble" nodeType="interactiveSeq">
                <p:stCondLst>
                  <p:cond evt="onClick" delay="0">
                    <p:tgtEl>
                      <p:spTgt spid="9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00"/>
                                        </p:tgtEl>
                                        <p:attrNameLst>
                                          <p:attrName>style.visibility</p:attrName>
                                        </p:attrNameLst>
                                      </p:cBhvr>
                                      <p:to>
                                        <p:strVal val="visible"/>
                                      </p:to>
                                    </p:set>
                                    <p:anim calcmode="lin" valueType="num">
                                      <p:cBhvr>
                                        <p:cTn id="79" dur="500" fill="hold"/>
                                        <p:tgtEl>
                                          <p:spTgt spid="100"/>
                                        </p:tgtEl>
                                        <p:attrNameLst>
                                          <p:attrName>ppt_w</p:attrName>
                                        </p:attrNameLst>
                                      </p:cBhvr>
                                      <p:tavLst>
                                        <p:tav tm="0">
                                          <p:val>
                                            <p:fltVal val="0"/>
                                          </p:val>
                                        </p:tav>
                                        <p:tav tm="100000">
                                          <p:val>
                                            <p:strVal val="#ppt_w"/>
                                          </p:val>
                                        </p:tav>
                                      </p:tavLst>
                                    </p:anim>
                                    <p:anim calcmode="lin" valueType="num">
                                      <p:cBhvr>
                                        <p:cTn id="80" dur="500" fill="hold"/>
                                        <p:tgtEl>
                                          <p:spTgt spid="100"/>
                                        </p:tgtEl>
                                        <p:attrNameLst>
                                          <p:attrName>ppt_h</p:attrName>
                                        </p:attrNameLst>
                                      </p:cBhvr>
                                      <p:tavLst>
                                        <p:tav tm="0">
                                          <p:val>
                                            <p:fltVal val="0"/>
                                          </p:val>
                                        </p:tav>
                                        <p:tav tm="100000">
                                          <p:val>
                                            <p:strVal val="#ppt_h"/>
                                          </p:val>
                                        </p:tav>
                                      </p:tavLst>
                                    </p:anim>
                                    <p:animEffect transition="in" filter="fade">
                                      <p:cBhvr>
                                        <p:cTn id="81" dur="500"/>
                                        <p:tgtEl>
                                          <p:spTgt spid="100"/>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00"/>
                                        </p:tgtEl>
                                      </p:cBhvr>
                                    </p:animEffect>
                                    <p:animScale>
                                      <p:cBhvr>
                                        <p:cTn id="84"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85" restart="whenNotActive" fill="hold" evtFilter="cancelBubble" nodeType="interactiveSeq">
                <p:stCondLst>
                  <p:cond evt="onClick" delay="0">
                    <p:tgtEl>
                      <p:spTgt spid="10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3"/>
                                        </p:tgtEl>
                                        <p:attrNameLst>
                                          <p:attrName>style.visibility</p:attrName>
                                        </p:attrNameLst>
                                      </p:cBhvr>
                                      <p:to>
                                        <p:strVal val="visible"/>
                                      </p:to>
                                    </p:set>
                                    <p:anim calcmode="lin" valueType="num">
                                      <p:cBhvr>
                                        <p:cTn id="90" dur="500" fill="hold"/>
                                        <p:tgtEl>
                                          <p:spTgt spid="103"/>
                                        </p:tgtEl>
                                        <p:attrNameLst>
                                          <p:attrName>ppt_w</p:attrName>
                                        </p:attrNameLst>
                                      </p:cBhvr>
                                      <p:tavLst>
                                        <p:tav tm="0">
                                          <p:val>
                                            <p:fltVal val="0"/>
                                          </p:val>
                                        </p:tav>
                                        <p:tav tm="100000">
                                          <p:val>
                                            <p:strVal val="#ppt_w"/>
                                          </p:val>
                                        </p:tav>
                                      </p:tavLst>
                                    </p:anim>
                                    <p:anim calcmode="lin" valueType="num">
                                      <p:cBhvr>
                                        <p:cTn id="91" dur="500" fill="hold"/>
                                        <p:tgtEl>
                                          <p:spTgt spid="103"/>
                                        </p:tgtEl>
                                        <p:attrNameLst>
                                          <p:attrName>ppt_h</p:attrName>
                                        </p:attrNameLst>
                                      </p:cBhvr>
                                      <p:tavLst>
                                        <p:tav tm="0">
                                          <p:val>
                                            <p:fltVal val="0"/>
                                          </p:val>
                                        </p:tav>
                                        <p:tav tm="100000">
                                          <p:val>
                                            <p:strVal val="#ppt_h"/>
                                          </p:val>
                                        </p:tav>
                                      </p:tavLst>
                                    </p:anim>
                                    <p:animEffect transition="in" filter="fade">
                                      <p:cBhvr>
                                        <p:cTn id="92" dur="500"/>
                                        <p:tgtEl>
                                          <p:spTgt spid="103"/>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3"/>
                                        </p:tgtEl>
                                      </p:cBhvr>
                                    </p:animEffect>
                                    <p:animScale>
                                      <p:cBhvr>
                                        <p:cTn id="9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96" restart="whenNotActive" fill="hold" evtFilter="cancelBubble" nodeType="interactiveSeq">
                <p:stCondLst>
                  <p:cond evt="onClick" delay="0">
                    <p:tgtEl>
                      <p:spTgt spid="4"/>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5"/>
                                        </p:tgtEl>
                                        <p:attrNameLst>
                                          <p:attrName>style.visibility</p:attrName>
                                        </p:attrNameLst>
                                      </p:cBhvr>
                                      <p:to>
                                        <p:strVal val="visible"/>
                                      </p:to>
                                    </p:set>
                                    <p:anim calcmode="lin" valueType="num">
                                      <p:cBhvr>
                                        <p:cTn id="101" dur="500" fill="hold"/>
                                        <p:tgtEl>
                                          <p:spTgt spid="5"/>
                                        </p:tgtEl>
                                        <p:attrNameLst>
                                          <p:attrName>ppt_w</p:attrName>
                                        </p:attrNameLst>
                                      </p:cBhvr>
                                      <p:tavLst>
                                        <p:tav tm="0">
                                          <p:val>
                                            <p:fltVal val="0"/>
                                          </p:val>
                                        </p:tav>
                                        <p:tav tm="100000">
                                          <p:val>
                                            <p:strVal val="#ppt_w"/>
                                          </p:val>
                                        </p:tav>
                                      </p:tavLst>
                                    </p:anim>
                                    <p:anim calcmode="lin" valueType="num">
                                      <p:cBhvr>
                                        <p:cTn id="102" dur="500" fill="hold"/>
                                        <p:tgtEl>
                                          <p:spTgt spid="5"/>
                                        </p:tgtEl>
                                        <p:attrNameLst>
                                          <p:attrName>ppt_h</p:attrName>
                                        </p:attrNameLst>
                                      </p:cBhvr>
                                      <p:tavLst>
                                        <p:tav tm="0">
                                          <p:val>
                                            <p:fltVal val="0"/>
                                          </p:val>
                                        </p:tav>
                                        <p:tav tm="100000">
                                          <p:val>
                                            <p:strVal val="#ppt_h"/>
                                          </p:val>
                                        </p:tav>
                                      </p:tavLst>
                                    </p:anim>
                                    <p:animEffect transition="in" filter="fade">
                                      <p:cBhvr>
                                        <p:cTn id="103" dur="500"/>
                                        <p:tgtEl>
                                          <p:spTgt spid="5"/>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5"/>
                                        </p:tgtEl>
                                      </p:cBhvr>
                                    </p:animEffect>
                                    <p:animScale>
                                      <p:cBhvr>
                                        <p:cTn id="106"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107" restart="whenNotActive" fill="hold" evtFilter="cancelBubble" nodeType="interactiveSeq">
                <p:stCondLst>
                  <p:cond evt="onClick" delay="0">
                    <p:tgtEl>
                      <p:spTgt spid="6"/>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p:cTn id="112" dur="500" fill="hold"/>
                                        <p:tgtEl>
                                          <p:spTgt spid="9"/>
                                        </p:tgtEl>
                                        <p:attrNameLst>
                                          <p:attrName>ppt_w</p:attrName>
                                        </p:attrNameLst>
                                      </p:cBhvr>
                                      <p:tavLst>
                                        <p:tav tm="0">
                                          <p:val>
                                            <p:fltVal val="0"/>
                                          </p:val>
                                        </p:tav>
                                        <p:tav tm="100000">
                                          <p:val>
                                            <p:strVal val="#ppt_w"/>
                                          </p:val>
                                        </p:tav>
                                      </p:tavLst>
                                    </p:anim>
                                    <p:anim calcmode="lin" valueType="num">
                                      <p:cBhvr>
                                        <p:cTn id="113" dur="500" fill="hold"/>
                                        <p:tgtEl>
                                          <p:spTgt spid="9"/>
                                        </p:tgtEl>
                                        <p:attrNameLst>
                                          <p:attrName>ppt_h</p:attrName>
                                        </p:attrNameLst>
                                      </p:cBhvr>
                                      <p:tavLst>
                                        <p:tav tm="0">
                                          <p:val>
                                            <p:fltVal val="0"/>
                                          </p:val>
                                        </p:tav>
                                        <p:tav tm="100000">
                                          <p:val>
                                            <p:strVal val="#ppt_h"/>
                                          </p:val>
                                        </p:tav>
                                      </p:tavLst>
                                    </p:anim>
                                    <p:animEffect transition="in" filter="fade">
                                      <p:cBhvr>
                                        <p:cTn id="114" dur="500"/>
                                        <p:tgtEl>
                                          <p:spTgt spid="9"/>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9"/>
                                        </p:tgtEl>
                                      </p:cBhvr>
                                    </p:animEffect>
                                    <p:animScale>
                                      <p:cBhvr>
                                        <p:cTn id="117"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118" restart="whenNotActive" fill="hold" evtFilter="cancelBubble" nodeType="interactiveSeq">
                <p:stCondLst>
                  <p:cond evt="onClick" delay="0">
                    <p:tgtEl>
                      <p:spTgt spid="2"/>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 calcmode="lin" valueType="num">
                                      <p:cBhvr>
                                        <p:cTn id="123" dur="500" fill="hold"/>
                                        <p:tgtEl>
                                          <p:spTgt spid="3"/>
                                        </p:tgtEl>
                                        <p:attrNameLst>
                                          <p:attrName>ppt_w</p:attrName>
                                        </p:attrNameLst>
                                      </p:cBhvr>
                                      <p:tavLst>
                                        <p:tav tm="0">
                                          <p:val>
                                            <p:fltVal val="0"/>
                                          </p:val>
                                        </p:tav>
                                        <p:tav tm="100000">
                                          <p:val>
                                            <p:strVal val="#ppt_w"/>
                                          </p:val>
                                        </p:tav>
                                      </p:tavLst>
                                    </p:anim>
                                    <p:anim calcmode="lin" valueType="num">
                                      <p:cBhvr>
                                        <p:cTn id="124" dur="500" fill="hold"/>
                                        <p:tgtEl>
                                          <p:spTgt spid="3"/>
                                        </p:tgtEl>
                                        <p:attrNameLst>
                                          <p:attrName>ppt_h</p:attrName>
                                        </p:attrNameLst>
                                      </p:cBhvr>
                                      <p:tavLst>
                                        <p:tav tm="0">
                                          <p:val>
                                            <p:fltVal val="0"/>
                                          </p:val>
                                        </p:tav>
                                        <p:tav tm="100000">
                                          <p:val>
                                            <p:strVal val="#ppt_h"/>
                                          </p:val>
                                        </p:tav>
                                      </p:tavLst>
                                    </p:anim>
                                    <p:animEffect transition="in" filter="fade">
                                      <p:cBhvr>
                                        <p:cTn id="125" dur="500"/>
                                        <p:tgtEl>
                                          <p:spTgt spid="3"/>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3"/>
                                        </p:tgtEl>
                                      </p:cBhvr>
                                    </p:animEffect>
                                    <p:animScale>
                                      <p:cBhvr>
                                        <p:cTn id="128"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129" restart="whenNotActive" fill="hold" evtFilter="cancelBubble" nodeType="interactiveSeq">
                <p:stCondLst>
                  <p:cond evt="onClick" delay="0">
                    <p:tgtEl>
                      <p:spTgt spid="10"/>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11"/>
                                        </p:tgtEl>
                                        <p:attrNameLst>
                                          <p:attrName>style.visibility</p:attrName>
                                        </p:attrNameLst>
                                      </p:cBhvr>
                                      <p:to>
                                        <p:strVal val="visible"/>
                                      </p:to>
                                    </p:set>
                                    <p:anim calcmode="lin" valueType="num">
                                      <p:cBhvr>
                                        <p:cTn id="134" dur="500" fill="hold"/>
                                        <p:tgtEl>
                                          <p:spTgt spid="11"/>
                                        </p:tgtEl>
                                        <p:attrNameLst>
                                          <p:attrName>ppt_w</p:attrName>
                                        </p:attrNameLst>
                                      </p:cBhvr>
                                      <p:tavLst>
                                        <p:tav tm="0">
                                          <p:val>
                                            <p:fltVal val="0"/>
                                          </p:val>
                                        </p:tav>
                                        <p:tav tm="100000">
                                          <p:val>
                                            <p:strVal val="#ppt_w"/>
                                          </p:val>
                                        </p:tav>
                                      </p:tavLst>
                                    </p:anim>
                                    <p:anim calcmode="lin" valueType="num">
                                      <p:cBhvr>
                                        <p:cTn id="135" dur="500" fill="hold"/>
                                        <p:tgtEl>
                                          <p:spTgt spid="11"/>
                                        </p:tgtEl>
                                        <p:attrNameLst>
                                          <p:attrName>ppt_h</p:attrName>
                                        </p:attrNameLst>
                                      </p:cBhvr>
                                      <p:tavLst>
                                        <p:tav tm="0">
                                          <p:val>
                                            <p:fltVal val="0"/>
                                          </p:val>
                                        </p:tav>
                                        <p:tav tm="100000">
                                          <p:val>
                                            <p:strVal val="#ppt_h"/>
                                          </p:val>
                                        </p:tav>
                                      </p:tavLst>
                                    </p:anim>
                                    <p:animEffect transition="in" filter="fade">
                                      <p:cBhvr>
                                        <p:cTn id="136" dur="500"/>
                                        <p:tgtEl>
                                          <p:spTgt spid="11"/>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11"/>
                                        </p:tgtEl>
                                      </p:cBhvr>
                                    </p:animEffect>
                                    <p:animScale>
                                      <p:cBhvr>
                                        <p:cTn id="139" dur="250" autoRev="1" fill="hold"/>
                                        <p:tgtEl>
                                          <p:spTgt spid="11"/>
                                        </p:tgtEl>
                                      </p:cBhvr>
                                      <p:by x="105000" y="105000"/>
                                    </p:animScale>
                                  </p:childTnLst>
                                </p:cTn>
                              </p:par>
                            </p:childTnLst>
                          </p:cTn>
                        </p:par>
                      </p:childTnLst>
                    </p:cTn>
                  </p:par>
                </p:childTnLst>
              </p:cTn>
              <p:nextCondLst>
                <p:cond evt="onClick" delay="0">
                  <p:tgtEl>
                    <p:spTgt spid="10"/>
                  </p:tgtEl>
                </p:cond>
              </p:nextCondLst>
            </p:seq>
            <p:seq concurrent="1" nextAc="seek">
              <p:cTn id="140" restart="whenNotActive" fill="hold" evtFilter="cancelBubble" nodeType="interactiveSeq">
                <p:stCondLst>
                  <p:cond evt="onClick" delay="0">
                    <p:tgtEl>
                      <p:spTgt spid="12"/>
                    </p:tgtEl>
                  </p:cond>
                </p:stCondLst>
                <p:endSync evt="end" delay="0">
                  <p:rtn val="all"/>
                </p:endSync>
                <p:childTnLst>
                  <p:par>
                    <p:cTn id="141" fill="hold">
                      <p:stCondLst>
                        <p:cond delay="0"/>
                      </p:stCondLst>
                      <p:childTnLst>
                        <p:par>
                          <p:cTn id="142" fill="hold">
                            <p:stCondLst>
                              <p:cond delay="0"/>
                            </p:stCondLst>
                            <p:childTnLst>
                              <p:par>
                                <p:cTn id="143" presetID="53" presetClass="entr" presetSubtype="16" fill="hold" grpId="0" nodeType="withEffect">
                                  <p:stCondLst>
                                    <p:cond delay="0"/>
                                  </p:stCondLst>
                                  <p:childTnLst>
                                    <p:set>
                                      <p:cBhvr>
                                        <p:cTn id="144" dur="1" fill="hold">
                                          <p:stCondLst>
                                            <p:cond delay="0"/>
                                          </p:stCondLst>
                                        </p:cTn>
                                        <p:tgtEl>
                                          <p:spTgt spid="13"/>
                                        </p:tgtEl>
                                        <p:attrNameLst>
                                          <p:attrName>style.visibility</p:attrName>
                                        </p:attrNameLst>
                                      </p:cBhvr>
                                      <p:to>
                                        <p:strVal val="visible"/>
                                      </p:to>
                                    </p:set>
                                    <p:anim calcmode="lin" valueType="num">
                                      <p:cBhvr>
                                        <p:cTn id="145" dur="500" fill="hold"/>
                                        <p:tgtEl>
                                          <p:spTgt spid="13"/>
                                        </p:tgtEl>
                                        <p:attrNameLst>
                                          <p:attrName>ppt_w</p:attrName>
                                        </p:attrNameLst>
                                      </p:cBhvr>
                                      <p:tavLst>
                                        <p:tav tm="0">
                                          <p:val>
                                            <p:fltVal val="0"/>
                                          </p:val>
                                        </p:tav>
                                        <p:tav tm="100000">
                                          <p:val>
                                            <p:strVal val="#ppt_w"/>
                                          </p:val>
                                        </p:tav>
                                      </p:tavLst>
                                    </p:anim>
                                    <p:anim calcmode="lin" valueType="num">
                                      <p:cBhvr>
                                        <p:cTn id="146" dur="500" fill="hold"/>
                                        <p:tgtEl>
                                          <p:spTgt spid="13"/>
                                        </p:tgtEl>
                                        <p:attrNameLst>
                                          <p:attrName>ppt_h</p:attrName>
                                        </p:attrNameLst>
                                      </p:cBhvr>
                                      <p:tavLst>
                                        <p:tav tm="0">
                                          <p:val>
                                            <p:fltVal val="0"/>
                                          </p:val>
                                        </p:tav>
                                        <p:tav tm="100000">
                                          <p:val>
                                            <p:strVal val="#ppt_h"/>
                                          </p:val>
                                        </p:tav>
                                      </p:tavLst>
                                    </p:anim>
                                    <p:animEffect transition="in" filter="fade">
                                      <p:cBhvr>
                                        <p:cTn id="147" dur="500"/>
                                        <p:tgtEl>
                                          <p:spTgt spid="13"/>
                                        </p:tgtEl>
                                      </p:cBhvr>
                                    </p:animEffect>
                                  </p:childTnLst>
                                  <p:subTnLst>
                                    <p:audio>
                                      <p:cMediaNode>
                                        <p:cTn display="0" masterRel="sameClick">
                                          <p:stCondLst>
                                            <p:cond evt="begin" delay="0">
                                              <p:tn val="143"/>
                                            </p:cond>
                                          </p:stCondLst>
                                          <p:endCondLst>
                                            <p:cond evt="onStopAudio" delay="0">
                                              <p:tgtEl>
                                                <p:sldTgt/>
                                              </p:tgtEl>
                                            </p:cond>
                                          </p:endCondLst>
                                        </p:cTn>
                                        <p:tgtEl>
                                          <p:sndTgt r:embed="rId3" name="Bling.wav"/>
                                        </p:tgtEl>
                                      </p:cMediaNode>
                                    </p:audio>
                                  </p:subTnLst>
                                </p:cTn>
                              </p:par>
                              <p:par>
                                <p:cTn id="148" presetID="26" presetClass="emph" presetSubtype="0" fill="hold" grpId="1" nodeType="withEffect">
                                  <p:stCondLst>
                                    <p:cond delay="500"/>
                                  </p:stCondLst>
                                  <p:childTnLst>
                                    <p:animEffect transition="out" filter="fade">
                                      <p:cBhvr>
                                        <p:cTn id="149" dur="500" tmFilter="0, 0; .2, .5; .8, .5; 1, 0"/>
                                        <p:tgtEl>
                                          <p:spTgt spid="13"/>
                                        </p:tgtEl>
                                      </p:cBhvr>
                                    </p:animEffect>
                                    <p:animScale>
                                      <p:cBhvr>
                                        <p:cTn id="150" dur="250" autoRev="1" fill="hold"/>
                                        <p:tgtEl>
                                          <p:spTgt spid="13"/>
                                        </p:tgtEl>
                                      </p:cBhvr>
                                      <p:by x="105000" y="105000"/>
                                    </p:animScale>
                                  </p:childTnLst>
                                </p:cTn>
                              </p:par>
                            </p:childTnLst>
                          </p:cTn>
                        </p:par>
                      </p:childTnLst>
                    </p:cTn>
                  </p:par>
                </p:childTnLst>
              </p:cTn>
              <p:nextCondLst>
                <p:cond evt="onClick" delay="0">
                  <p:tgtEl>
                    <p:spTgt spid="12"/>
                  </p:tgtEl>
                </p:cond>
              </p:nextCondLst>
            </p:seq>
          </p:childTnLst>
        </p:cTn>
      </p:par>
    </p:tnLst>
    <p:bldLst>
      <p:bldP spid="97" grpId="0"/>
      <p:bldP spid="97" grpId="1"/>
      <p:bldP spid="100" grpId="0"/>
      <p:bldP spid="100" grpId="1"/>
      <p:bldP spid="103" grpId="0"/>
      <p:bldP spid="103" grpId="1"/>
      <p:bldP spid="5" grpId="0"/>
      <p:bldP spid="5" grpId="1"/>
      <p:bldP spid="9" grpId="0"/>
      <p:bldP spid="9" grpId="1"/>
      <p:bldP spid="3" grpId="0"/>
      <p:bldP spid="3" grpId="1"/>
      <p:bldP spid="11" grpId="0"/>
      <p:bldP spid="11" grpId="1"/>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16881" y="908467"/>
            <a:ext cx="9086323" cy="1480847"/>
            <a:chOff x="0" y="0"/>
            <a:chExt cx="18177379" cy="2961694"/>
          </a:xfrm>
        </p:grpSpPr>
        <p:grpSp>
          <p:nvGrpSpPr>
            <p:cNvPr id="3" name="Group 3"/>
            <p:cNvGrpSpPr/>
            <p:nvPr/>
          </p:nvGrpSpPr>
          <p:grpSpPr>
            <a:xfrm>
              <a:off x="0" y="0"/>
              <a:ext cx="18177379" cy="2961694"/>
              <a:chOff x="0" y="0"/>
              <a:chExt cx="3590593" cy="585026"/>
            </a:xfrm>
          </p:grpSpPr>
          <p:sp>
            <p:nvSpPr>
              <p:cNvPr id="4" name="Freeform 4"/>
              <p:cNvSpPr/>
              <p:nvPr/>
            </p:nvSpPr>
            <p:spPr>
              <a:xfrm>
                <a:off x="0" y="0"/>
                <a:ext cx="3590594" cy="585026"/>
              </a:xfrm>
              <a:custGeom>
                <a:avLst/>
                <a:gdLst/>
                <a:ahLst/>
                <a:cxnLst/>
                <a:rect l="l" t="t" r="r" b="b"/>
                <a:pathLst>
                  <a:path w="3590594" h="585026">
                    <a:moveTo>
                      <a:pt x="28962" y="0"/>
                    </a:moveTo>
                    <a:lnTo>
                      <a:pt x="3561632" y="0"/>
                    </a:lnTo>
                    <a:cubicBezTo>
                      <a:pt x="3577627" y="0"/>
                      <a:pt x="3590594" y="12967"/>
                      <a:pt x="3590594" y="28962"/>
                    </a:cubicBezTo>
                    <a:lnTo>
                      <a:pt x="3590594" y="556064"/>
                    </a:lnTo>
                    <a:cubicBezTo>
                      <a:pt x="3590594" y="572059"/>
                      <a:pt x="3577627" y="585026"/>
                      <a:pt x="3561632" y="585026"/>
                    </a:cubicBezTo>
                    <a:lnTo>
                      <a:pt x="28962" y="585026"/>
                    </a:lnTo>
                    <a:cubicBezTo>
                      <a:pt x="21281" y="585026"/>
                      <a:pt x="13914" y="581975"/>
                      <a:pt x="8483" y="576543"/>
                    </a:cubicBezTo>
                    <a:cubicBezTo>
                      <a:pt x="3051" y="571112"/>
                      <a:pt x="0" y="563745"/>
                      <a:pt x="0" y="556064"/>
                    </a:cubicBezTo>
                    <a:lnTo>
                      <a:pt x="0" y="28962"/>
                    </a:lnTo>
                    <a:cubicBezTo>
                      <a:pt x="0" y="12967"/>
                      <a:pt x="12967" y="0"/>
                      <a:pt x="28962" y="0"/>
                    </a:cubicBezTo>
                    <a:close/>
                  </a:path>
                </a:pathLst>
              </a:custGeom>
              <a:solidFill>
                <a:srgbClr val="FFDE5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6" name="TextBox 6"/>
            <p:cNvSpPr txBox="1"/>
            <p:nvPr/>
          </p:nvSpPr>
          <p:spPr>
            <a:xfrm>
              <a:off x="537032" y="235190"/>
              <a:ext cx="17103315"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Em hãy ngồi yên lặng, đặt ngón tay trỏ và ngón tay giữa lên cổ hoặc cổ tay. Em cảm nhận được hiện tượng gì? Giải thích vì sao có hiện tượng đó</a:t>
              </a:r>
            </a:p>
          </p:txBody>
        </p:sp>
      </p:grpSp>
      <p:sp>
        <p:nvSpPr>
          <p:cNvPr id="7" name="Freeform 7"/>
          <p:cNvSpPr/>
          <p:nvPr/>
        </p:nvSpPr>
        <p:spPr>
          <a:xfrm>
            <a:off x="685622" y="2797824"/>
            <a:ext cx="3888858" cy="3757069"/>
          </a:xfrm>
          <a:custGeom>
            <a:avLst/>
            <a:gdLst/>
            <a:ahLst/>
            <a:cxnLst/>
            <a:rect l="l" t="t" r="r" b="b"/>
            <a:pathLst>
              <a:path w="5834807" h="5635604">
                <a:moveTo>
                  <a:pt x="0" y="0"/>
                </a:moveTo>
                <a:lnTo>
                  <a:pt x="5834807" y="0"/>
                </a:lnTo>
                <a:lnTo>
                  <a:pt x="5834807" y="5635605"/>
                </a:lnTo>
                <a:lnTo>
                  <a:pt x="0" y="5635605"/>
                </a:lnTo>
                <a:lnTo>
                  <a:pt x="0" y="0"/>
                </a:lnTo>
                <a:close/>
              </a:path>
            </a:pathLst>
          </a:custGeom>
          <a:blipFill>
            <a:blip r:embed="rId2"/>
            <a:stretch>
              <a:fillRect b="-7957"/>
            </a:stretch>
          </a:blipFill>
        </p:spPr>
      </p:sp>
      <p:sp>
        <p:nvSpPr>
          <p:cNvPr id="8" name="Freeform 8"/>
          <p:cNvSpPr/>
          <p:nvPr/>
        </p:nvSpPr>
        <p:spPr>
          <a:xfrm>
            <a:off x="3960812" y="2797824"/>
            <a:ext cx="3646688" cy="3757069"/>
          </a:xfrm>
          <a:custGeom>
            <a:avLst/>
            <a:gdLst/>
            <a:ahLst/>
            <a:cxnLst/>
            <a:rect l="l" t="t" r="r" b="b"/>
            <a:pathLst>
              <a:path w="5471457" h="5635604">
                <a:moveTo>
                  <a:pt x="0" y="0"/>
                </a:moveTo>
                <a:lnTo>
                  <a:pt x="5471456" y="0"/>
                </a:lnTo>
                <a:lnTo>
                  <a:pt x="5471456" y="5635605"/>
                </a:lnTo>
                <a:lnTo>
                  <a:pt x="0" y="5635605"/>
                </a:lnTo>
                <a:lnTo>
                  <a:pt x="0" y="0"/>
                </a:lnTo>
                <a:close/>
              </a:path>
            </a:pathLst>
          </a:custGeom>
          <a:blipFill>
            <a:blip r:embed="rId3"/>
            <a:stretch>
              <a:fillRect b="-7840"/>
            </a:stretch>
          </a:blipFill>
        </p:spPr>
      </p:sp>
      <p:sp>
        <p:nvSpPr>
          <p:cNvPr id="9" name="Freeform 9"/>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0800000">
            <a:off x="7983097" y="4114800"/>
            <a:ext cx="4205728" cy="2743200"/>
          </a:xfrm>
          <a:custGeom>
            <a:avLst/>
            <a:gdLst/>
            <a:ahLst/>
            <a:cxnLst/>
            <a:rect l="l" t="t" r="r" b="b"/>
            <a:pathLst>
              <a:path w="6310236" h="4114800">
                <a:moveTo>
                  <a:pt x="0" y="0"/>
                </a:moveTo>
                <a:lnTo>
                  <a:pt x="6310236" y="0"/>
                </a:lnTo>
                <a:lnTo>
                  <a:pt x="631023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819186" y="908467"/>
            <a:ext cx="1489773" cy="1480847"/>
          </a:xfrm>
          <a:custGeom>
            <a:avLst/>
            <a:gdLst/>
            <a:ahLst/>
            <a:cxnLst/>
            <a:rect l="l" t="t" r="r" b="b"/>
            <a:pathLst>
              <a:path w="2235241" h="2221271">
                <a:moveTo>
                  <a:pt x="0" y="0"/>
                </a:moveTo>
                <a:lnTo>
                  <a:pt x="2235241" y="0"/>
                </a:lnTo>
                <a:lnTo>
                  <a:pt x="2235241" y="2221271"/>
                </a:lnTo>
                <a:lnTo>
                  <a:pt x="0" y="22212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7607500" y="2576632"/>
            <a:ext cx="3895707" cy="3625864"/>
          </a:xfrm>
          <a:prstGeom prst="rect">
            <a:avLst/>
          </a:prstGeom>
        </p:spPr>
        <p:txBody>
          <a:bodyPr wrap="square" lIns="0" tIns="0" rIns="0" bIns="0" rtlCol="0" anchor="t">
            <a:spAutoFit/>
          </a:bodyPr>
          <a:lstStyle/>
          <a:p>
            <a:pPr algn="just">
              <a:lnSpc>
                <a:spcPct val="120000"/>
              </a:lnSpc>
            </a:pPr>
            <a:r>
              <a:rPr lang="en-US" sz="1800">
                <a:latin typeface="Arial" pitchFamily="34" charset="0"/>
                <a:cs typeface="Arial" pitchFamily="34" charset="0"/>
              </a:rPr>
              <a:t>- Khi ngồi yên lặng, đặt ngón tay trỏ và ngón tay giữa lên cổ hoặc cổ tay, sẽ cảm nhận được hiện tượng mạch đập.</a:t>
            </a:r>
          </a:p>
          <a:p>
            <a:pPr algn="just">
              <a:lnSpc>
                <a:spcPct val="120000"/>
              </a:lnSpc>
            </a:pPr>
            <a:r>
              <a:rPr lang="en-US" sz="1800">
                <a:latin typeface="Arial" pitchFamily="34" charset="0"/>
                <a:cs typeface="Arial" pitchFamily="34" charset="0"/>
              </a:rPr>
              <a:t>- Giải thích hiện tượng: Những vị trí cảm nhận được hiện tượng mạch đập là những vị trí có có động mạch nằm trên xương và dưới lớp da. Mạch đập không phải là do máu chảy tới nơi bắt mạch mà là do sóng rung động phát sinh ở động mạch chủ, khi tim co.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466030" y="1371600"/>
            <a:ext cx="5240792" cy="5242157"/>
          </a:xfrm>
          <a:custGeom>
            <a:avLst/>
            <a:gdLst/>
            <a:ahLst/>
            <a:cxnLst/>
            <a:rect l="l" t="t" r="r" b="b"/>
            <a:pathLst>
              <a:path w="7863235" h="7863235">
                <a:moveTo>
                  <a:pt x="0" y="0"/>
                </a:moveTo>
                <a:lnTo>
                  <a:pt x="7863234" y="0"/>
                </a:lnTo>
                <a:lnTo>
                  <a:pt x="7863234" y="7863235"/>
                </a:lnTo>
                <a:lnTo>
                  <a:pt x="0" y="7863235"/>
                </a:lnTo>
                <a:lnTo>
                  <a:pt x="0" y="0"/>
                </a:lnTo>
                <a:close/>
              </a:path>
            </a:pathLst>
          </a:custGeom>
          <a:blipFill>
            <a:blip r:embed="rId6"/>
            <a:stretch>
              <a:fillRect/>
            </a:stretch>
          </a:blipFill>
        </p:spPr>
      </p:sp>
      <p:sp>
        <p:nvSpPr>
          <p:cNvPr id="11" name="TextBox 11"/>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2" name="TextBox 12"/>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Thành phần của máu</a:t>
            </a:r>
          </a:p>
        </p:txBody>
      </p:sp>
      <p:grpSp>
        <p:nvGrpSpPr>
          <p:cNvPr id="13" name="Group 13"/>
          <p:cNvGrpSpPr/>
          <p:nvPr/>
        </p:nvGrpSpPr>
        <p:grpSpPr>
          <a:xfrm>
            <a:off x="5997587" y="1239630"/>
            <a:ext cx="5930241" cy="1384393"/>
            <a:chOff x="0" y="0"/>
            <a:chExt cx="11863572" cy="2768785"/>
          </a:xfrm>
        </p:grpSpPr>
        <p:grpSp>
          <p:nvGrpSpPr>
            <p:cNvPr id="14" name="Group 14"/>
            <p:cNvGrpSpPr/>
            <p:nvPr/>
          </p:nvGrpSpPr>
          <p:grpSpPr>
            <a:xfrm>
              <a:off x="0" y="0"/>
              <a:ext cx="11863572" cy="2768785"/>
              <a:chOff x="0" y="0"/>
              <a:chExt cx="2343422" cy="546920"/>
            </a:xfrm>
          </p:grpSpPr>
          <p:sp>
            <p:nvSpPr>
              <p:cNvPr id="15" name="Freeform 15"/>
              <p:cNvSpPr/>
              <p:nvPr/>
            </p:nvSpPr>
            <p:spPr>
              <a:xfrm>
                <a:off x="0" y="0"/>
                <a:ext cx="2343422" cy="546920"/>
              </a:xfrm>
              <a:custGeom>
                <a:avLst/>
                <a:gdLst/>
                <a:ahLst/>
                <a:cxnLst/>
                <a:rect l="l" t="t" r="r" b="b"/>
                <a:pathLst>
                  <a:path w="2343422" h="546920">
                    <a:moveTo>
                      <a:pt x="0" y="0"/>
                    </a:moveTo>
                    <a:lnTo>
                      <a:pt x="2343422" y="0"/>
                    </a:lnTo>
                    <a:lnTo>
                      <a:pt x="2343422" y="546920"/>
                    </a:lnTo>
                    <a:lnTo>
                      <a:pt x="0" y="546920"/>
                    </a:lnTo>
                    <a:close/>
                  </a:path>
                </a:pathLst>
              </a:custGeom>
              <a:solidFill>
                <a:srgbClr val="FFDE59"/>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232431" y="138734"/>
              <a:ext cx="11398711" cy="25391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Huyết tương gồm nước và các chất dinh dưỡng, chất hòa tan khác. Huyết tương có vai trò vận chuyển các chất</a:t>
              </a:r>
            </a:p>
          </p:txBody>
        </p:sp>
      </p:grpSp>
      <p:grpSp>
        <p:nvGrpSpPr>
          <p:cNvPr id="18" name="Group 18"/>
          <p:cNvGrpSpPr/>
          <p:nvPr/>
        </p:nvGrpSpPr>
        <p:grpSpPr>
          <a:xfrm>
            <a:off x="5997587" y="2687522"/>
            <a:ext cx="5914675" cy="1177052"/>
            <a:chOff x="0" y="0"/>
            <a:chExt cx="11832432" cy="2354103"/>
          </a:xfrm>
        </p:grpSpPr>
        <p:grpSp>
          <p:nvGrpSpPr>
            <p:cNvPr id="19" name="Group 19"/>
            <p:cNvGrpSpPr/>
            <p:nvPr/>
          </p:nvGrpSpPr>
          <p:grpSpPr>
            <a:xfrm>
              <a:off x="0" y="0"/>
              <a:ext cx="11832432" cy="2354103"/>
              <a:chOff x="0" y="0"/>
              <a:chExt cx="2337270" cy="465008"/>
            </a:xfrm>
          </p:grpSpPr>
          <p:sp>
            <p:nvSpPr>
              <p:cNvPr id="20" name="Freeform 20"/>
              <p:cNvSpPr/>
              <p:nvPr/>
            </p:nvSpPr>
            <p:spPr>
              <a:xfrm>
                <a:off x="0" y="0"/>
                <a:ext cx="2337271" cy="465008"/>
              </a:xfrm>
              <a:custGeom>
                <a:avLst/>
                <a:gdLst/>
                <a:ahLst/>
                <a:cxnLst/>
                <a:rect l="l" t="t" r="r" b="b"/>
                <a:pathLst>
                  <a:path w="2337271" h="465008">
                    <a:moveTo>
                      <a:pt x="0" y="0"/>
                    </a:moveTo>
                    <a:lnTo>
                      <a:pt x="2337271" y="0"/>
                    </a:lnTo>
                    <a:lnTo>
                      <a:pt x="2337271" y="465008"/>
                    </a:lnTo>
                    <a:lnTo>
                      <a:pt x="0" y="465008"/>
                    </a:lnTo>
                    <a:close/>
                  </a:path>
                </a:pathLst>
              </a:custGeom>
              <a:solidFill>
                <a:srgbClr val="F4CFFF"/>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2" name="TextBox 22"/>
            <p:cNvSpPr txBox="1"/>
            <p:nvPr/>
          </p:nvSpPr>
          <p:spPr>
            <a:xfrm>
              <a:off x="199800" y="344144"/>
              <a:ext cx="11368789" cy="169892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Tiểu cầu (&lt;1%) không nhân, tham gia vào quá trình đông máu</a:t>
              </a:r>
            </a:p>
          </p:txBody>
        </p:sp>
      </p:grpSp>
      <p:grpSp>
        <p:nvGrpSpPr>
          <p:cNvPr id="23" name="Group 23"/>
          <p:cNvGrpSpPr/>
          <p:nvPr/>
        </p:nvGrpSpPr>
        <p:grpSpPr>
          <a:xfrm>
            <a:off x="5982020" y="3921723"/>
            <a:ext cx="5930241" cy="1177052"/>
            <a:chOff x="0" y="0"/>
            <a:chExt cx="11863572" cy="2354103"/>
          </a:xfrm>
        </p:grpSpPr>
        <p:grpSp>
          <p:nvGrpSpPr>
            <p:cNvPr id="24" name="Group 24"/>
            <p:cNvGrpSpPr/>
            <p:nvPr/>
          </p:nvGrpSpPr>
          <p:grpSpPr>
            <a:xfrm>
              <a:off x="0" y="0"/>
              <a:ext cx="11863572" cy="2354103"/>
              <a:chOff x="0" y="0"/>
              <a:chExt cx="2343422" cy="465008"/>
            </a:xfrm>
          </p:grpSpPr>
          <p:sp>
            <p:nvSpPr>
              <p:cNvPr id="25" name="Freeform 25"/>
              <p:cNvSpPr/>
              <p:nvPr/>
            </p:nvSpPr>
            <p:spPr>
              <a:xfrm>
                <a:off x="0" y="0"/>
                <a:ext cx="2343422" cy="465008"/>
              </a:xfrm>
              <a:custGeom>
                <a:avLst/>
                <a:gdLst/>
                <a:ahLst/>
                <a:cxnLst/>
                <a:rect l="l" t="t" r="r" b="b"/>
                <a:pathLst>
                  <a:path w="2343422" h="465008">
                    <a:moveTo>
                      <a:pt x="0" y="0"/>
                    </a:moveTo>
                    <a:lnTo>
                      <a:pt x="2343422" y="0"/>
                    </a:lnTo>
                    <a:lnTo>
                      <a:pt x="2343422" y="465008"/>
                    </a:lnTo>
                    <a:lnTo>
                      <a:pt x="0" y="465008"/>
                    </a:lnTo>
                    <a:close/>
                  </a:path>
                </a:pathLst>
              </a:custGeom>
              <a:solidFill>
                <a:srgbClr val="5CE1E6"/>
              </a:solidFill>
            </p:spPr>
          </p:sp>
          <p:sp>
            <p:nvSpPr>
              <p:cNvPr id="26" name="TextBox 26"/>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7" name="TextBox 27"/>
            <p:cNvSpPr txBox="1"/>
            <p:nvPr/>
          </p:nvSpPr>
          <p:spPr>
            <a:xfrm>
              <a:off x="200326" y="344144"/>
              <a:ext cx="11398711" cy="169892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Bạch cầu (&lt;1%) có nhân, không màu, tham gia bảo vệ cơ thể</a:t>
              </a:r>
            </a:p>
          </p:txBody>
        </p:sp>
      </p:grpSp>
      <p:grpSp>
        <p:nvGrpSpPr>
          <p:cNvPr id="28" name="Group 28"/>
          <p:cNvGrpSpPr/>
          <p:nvPr/>
        </p:nvGrpSpPr>
        <p:grpSpPr>
          <a:xfrm>
            <a:off x="5997587" y="5155926"/>
            <a:ext cx="5930241" cy="1589802"/>
            <a:chOff x="0" y="0"/>
            <a:chExt cx="11863572" cy="3179603"/>
          </a:xfrm>
        </p:grpSpPr>
        <p:grpSp>
          <p:nvGrpSpPr>
            <p:cNvPr id="29" name="Group 29"/>
            <p:cNvGrpSpPr/>
            <p:nvPr/>
          </p:nvGrpSpPr>
          <p:grpSpPr>
            <a:xfrm>
              <a:off x="0" y="0"/>
              <a:ext cx="11863572" cy="3179603"/>
              <a:chOff x="0" y="0"/>
              <a:chExt cx="2343422" cy="628070"/>
            </a:xfrm>
          </p:grpSpPr>
          <p:sp>
            <p:nvSpPr>
              <p:cNvPr id="30" name="Freeform 30"/>
              <p:cNvSpPr/>
              <p:nvPr/>
            </p:nvSpPr>
            <p:spPr>
              <a:xfrm>
                <a:off x="0" y="0"/>
                <a:ext cx="2343422" cy="628070"/>
              </a:xfrm>
              <a:custGeom>
                <a:avLst/>
                <a:gdLst/>
                <a:ahLst/>
                <a:cxnLst/>
                <a:rect l="l" t="t" r="r" b="b"/>
                <a:pathLst>
                  <a:path w="2343422" h="628070">
                    <a:moveTo>
                      <a:pt x="0" y="0"/>
                    </a:moveTo>
                    <a:lnTo>
                      <a:pt x="2343422" y="0"/>
                    </a:lnTo>
                    <a:lnTo>
                      <a:pt x="2343422" y="628070"/>
                    </a:lnTo>
                    <a:lnTo>
                      <a:pt x="0" y="628070"/>
                    </a:lnTo>
                    <a:close/>
                  </a:path>
                </a:pathLst>
              </a:custGeom>
              <a:solidFill>
                <a:srgbClr val="FF5757"/>
              </a:solidFill>
            </p:spPr>
          </p:sp>
          <p:sp>
            <p:nvSpPr>
              <p:cNvPr id="31" name="TextBox 31"/>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32" name="TextBox 32"/>
            <p:cNvSpPr txBox="1"/>
            <p:nvPr/>
          </p:nvSpPr>
          <p:spPr>
            <a:xfrm>
              <a:off x="200326" y="344144"/>
              <a:ext cx="11398711" cy="25391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Hồng cầu (khoảng 43%): hình dĩa, lõm 2 mặt, không nhân, màu đỏ, tham gia vận chuyển chất khí (O2 và CO2)</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466030" y="1371600"/>
            <a:ext cx="5240792" cy="5242157"/>
          </a:xfrm>
          <a:custGeom>
            <a:avLst/>
            <a:gdLst/>
            <a:ahLst/>
            <a:cxnLst/>
            <a:rect l="l" t="t" r="r" b="b"/>
            <a:pathLst>
              <a:path w="7863235" h="7863235">
                <a:moveTo>
                  <a:pt x="0" y="0"/>
                </a:moveTo>
                <a:lnTo>
                  <a:pt x="7863234" y="0"/>
                </a:lnTo>
                <a:lnTo>
                  <a:pt x="7863234" y="7863235"/>
                </a:lnTo>
                <a:lnTo>
                  <a:pt x="0" y="7863235"/>
                </a:lnTo>
                <a:lnTo>
                  <a:pt x="0" y="0"/>
                </a:lnTo>
                <a:close/>
              </a:path>
            </a:pathLst>
          </a:custGeom>
          <a:blipFill>
            <a:blip r:embed="rId6"/>
            <a:stretch>
              <a:fillRect/>
            </a:stretch>
          </a:blipFill>
        </p:spPr>
      </p:sp>
      <p:grpSp>
        <p:nvGrpSpPr>
          <p:cNvPr id="11" name="Group 11"/>
          <p:cNvGrpSpPr/>
          <p:nvPr/>
        </p:nvGrpSpPr>
        <p:grpSpPr>
          <a:xfrm>
            <a:off x="6094412" y="1141803"/>
            <a:ext cx="5807033" cy="2177950"/>
            <a:chOff x="0" y="-241101"/>
            <a:chExt cx="11617090" cy="4355900"/>
          </a:xfrm>
        </p:grpSpPr>
        <p:grpSp>
          <p:nvGrpSpPr>
            <p:cNvPr id="12" name="Group 12"/>
            <p:cNvGrpSpPr/>
            <p:nvPr/>
          </p:nvGrpSpPr>
          <p:grpSpPr>
            <a:xfrm>
              <a:off x="0" y="-241101"/>
              <a:ext cx="11617090" cy="4355900"/>
              <a:chOff x="0" y="-47625"/>
              <a:chExt cx="2294734" cy="860425"/>
            </a:xfrm>
          </p:grpSpPr>
          <p:sp>
            <p:nvSpPr>
              <p:cNvPr id="13" name="Freeform 13"/>
              <p:cNvSpPr/>
              <p:nvPr/>
            </p:nvSpPr>
            <p:spPr>
              <a:xfrm>
                <a:off x="0" y="0"/>
                <a:ext cx="2294734" cy="585026"/>
              </a:xfrm>
              <a:custGeom>
                <a:avLst/>
                <a:gdLst/>
                <a:ahLst/>
                <a:cxnLst/>
                <a:rect l="l" t="t" r="r" b="b"/>
                <a:pathLst>
                  <a:path w="2294734" h="748088">
                    <a:moveTo>
                      <a:pt x="45317" y="0"/>
                    </a:moveTo>
                    <a:lnTo>
                      <a:pt x="2249417" y="0"/>
                    </a:lnTo>
                    <a:cubicBezTo>
                      <a:pt x="2274445" y="0"/>
                      <a:pt x="2294734" y="20289"/>
                      <a:pt x="2294734" y="45317"/>
                    </a:cubicBezTo>
                    <a:lnTo>
                      <a:pt x="2294734" y="702771"/>
                    </a:lnTo>
                    <a:cubicBezTo>
                      <a:pt x="2294734" y="714790"/>
                      <a:pt x="2289959" y="726316"/>
                      <a:pt x="2281461" y="734815"/>
                    </a:cubicBezTo>
                    <a:cubicBezTo>
                      <a:pt x="2272962" y="743313"/>
                      <a:pt x="2261436" y="748088"/>
                      <a:pt x="2249417" y="748088"/>
                    </a:cubicBezTo>
                    <a:lnTo>
                      <a:pt x="45317" y="748088"/>
                    </a:lnTo>
                    <a:cubicBezTo>
                      <a:pt x="33298" y="748088"/>
                      <a:pt x="21772" y="743313"/>
                      <a:pt x="13273" y="734815"/>
                    </a:cubicBezTo>
                    <a:cubicBezTo>
                      <a:pt x="4774" y="726316"/>
                      <a:pt x="0" y="714790"/>
                      <a:pt x="0" y="702771"/>
                    </a:cubicBezTo>
                    <a:lnTo>
                      <a:pt x="0" y="45317"/>
                    </a:lnTo>
                    <a:cubicBezTo>
                      <a:pt x="0" y="33298"/>
                      <a:pt x="4774" y="21772"/>
                      <a:pt x="13273" y="13273"/>
                    </a:cubicBezTo>
                    <a:cubicBezTo>
                      <a:pt x="21772" y="4774"/>
                      <a:pt x="33298" y="0"/>
                      <a:pt x="45317" y="0"/>
                    </a:cubicBezTo>
                    <a:close/>
                  </a:path>
                </a:pathLst>
              </a:custGeom>
              <a:solidFill>
                <a:srgbClr val="FFDE59"/>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5" name="TextBox 15"/>
            <p:cNvSpPr txBox="1"/>
            <p:nvPr/>
          </p:nvSpPr>
          <p:spPr>
            <a:xfrm>
              <a:off x="343215" y="235190"/>
              <a:ext cx="10930661"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Quan sát hình, nêu một số đặc điểm về cấu tạo và chức năng của các thành phần máu theo gợi ý trong bảng sau:</a:t>
              </a:r>
            </a:p>
          </p:txBody>
        </p:sp>
      </p:grpSp>
      <p:graphicFrame>
        <p:nvGraphicFramePr>
          <p:cNvPr id="16" name="Table 16"/>
          <p:cNvGraphicFramePr>
            <a:graphicFrameLocks noGrp="1"/>
          </p:cNvGraphicFramePr>
          <p:nvPr>
            <p:extLst>
              <p:ext uri="{D42A27DB-BD31-4B8C-83A1-F6EECF244321}">
                <p14:modId xmlns:p14="http://schemas.microsoft.com/office/powerpoint/2010/main" val="3296854604"/>
              </p:ext>
            </p:extLst>
          </p:nvPr>
        </p:nvGraphicFramePr>
        <p:xfrm>
          <a:off x="6104571" y="2971800"/>
          <a:ext cx="5807034" cy="3505200"/>
        </p:xfrm>
        <a:graphic>
          <a:graphicData uri="http://schemas.openxmlformats.org/drawingml/2006/table">
            <a:tbl>
              <a:tblPr/>
              <a:tblGrid>
                <a:gridCol w="2055537">
                  <a:extLst>
                    <a:ext uri="{9D8B030D-6E8A-4147-A177-3AD203B41FA5}">
                      <a16:colId xmlns:a16="http://schemas.microsoft.com/office/drawing/2014/main" val="20000"/>
                    </a:ext>
                  </a:extLst>
                </a:gridCol>
                <a:gridCol w="1651011">
                  <a:extLst>
                    <a:ext uri="{9D8B030D-6E8A-4147-A177-3AD203B41FA5}">
                      <a16:colId xmlns:a16="http://schemas.microsoft.com/office/drawing/2014/main" val="20001"/>
                    </a:ext>
                  </a:extLst>
                </a:gridCol>
                <a:gridCol w="2100486">
                  <a:extLst>
                    <a:ext uri="{9D8B030D-6E8A-4147-A177-3AD203B41FA5}">
                      <a16:colId xmlns:a16="http://schemas.microsoft.com/office/drawing/2014/main" val="20002"/>
                    </a:ext>
                  </a:extLst>
                </a:gridCol>
              </a:tblGrid>
              <a:tr h="749300">
                <a:tc>
                  <a:txBody>
                    <a:bodyPr/>
                    <a:lstStyle/>
                    <a:p>
                      <a:pPr algn="ctr">
                        <a:lnSpc>
                          <a:spcPts val="4900"/>
                        </a:lnSpc>
                        <a:defRPr/>
                      </a:pPr>
                      <a:r>
                        <a:rPr lang="en-US" sz="2300" b="1">
                          <a:solidFill>
                            <a:srgbClr val="FFFFFF"/>
                          </a:solidFill>
                          <a:latin typeface="Arial" pitchFamily="34" charset="0"/>
                        </a:rPr>
                        <a:t>Thành phần</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52320"/>
                    </a:solidFill>
                  </a:tcPr>
                </a:tc>
                <a:tc>
                  <a:txBody>
                    <a:bodyPr/>
                    <a:lstStyle/>
                    <a:p>
                      <a:pPr algn="ctr">
                        <a:lnSpc>
                          <a:spcPts val="4900"/>
                        </a:lnSpc>
                        <a:defRPr/>
                      </a:pPr>
                      <a:r>
                        <a:rPr lang="en-US" sz="2300" b="1">
                          <a:solidFill>
                            <a:srgbClr val="FFFFFF"/>
                          </a:solidFill>
                          <a:latin typeface="Arial" pitchFamily="34" charset="0"/>
                        </a:rPr>
                        <a:t>Cấu tạo</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52320"/>
                    </a:solidFill>
                  </a:tcPr>
                </a:tc>
                <a:tc>
                  <a:txBody>
                    <a:bodyPr/>
                    <a:lstStyle/>
                    <a:p>
                      <a:pPr algn="ctr">
                        <a:lnSpc>
                          <a:spcPts val="4900"/>
                        </a:lnSpc>
                        <a:defRPr/>
                      </a:pPr>
                      <a:r>
                        <a:rPr lang="en-US" sz="2300" b="1">
                          <a:solidFill>
                            <a:srgbClr val="FFFFFF"/>
                          </a:solidFill>
                          <a:latin typeface="Arial" pitchFamily="34" charset="0"/>
                        </a:rPr>
                        <a:t>Chức năng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52320"/>
                    </a:solidFill>
                  </a:tcPr>
                </a:tc>
                <a:extLst>
                  <a:ext uri="{0D108BD9-81ED-4DB2-BD59-A6C34878D82A}">
                    <a16:rowId xmlns:a16="http://schemas.microsoft.com/office/drawing/2014/main" val="10000"/>
                  </a:ext>
                </a:extLst>
              </a:tr>
              <a:tr h="749300">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49300">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49300">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7" name="TextBox 17"/>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8" name="TextBox 18"/>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Thành phần của máu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685622" y="1259157"/>
            <a:ext cx="10817582" cy="1068097"/>
            <a:chOff x="0" y="0"/>
            <a:chExt cx="21640800" cy="2136194"/>
          </a:xfrm>
        </p:grpSpPr>
        <p:grpSp>
          <p:nvGrpSpPr>
            <p:cNvPr id="11" name="Group 11"/>
            <p:cNvGrpSpPr/>
            <p:nvPr/>
          </p:nvGrpSpPr>
          <p:grpSpPr>
            <a:xfrm>
              <a:off x="0" y="0"/>
              <a:ext cx="21640800" cy="2136194"/>
              <a:chOff x="0" y="0"/>
              <a:chExt cx="4274726" cy="421964"/>
            </a:xfrm>
          </p:grpSpPr>
          <p:sp>
            <p:nvSpPr>
              <p:cNvPr id="12" name="Freeform 12"/>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639355" y="235190"/>
              <a:ext cx="20362091"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Người bị sốt xuất huyết có thể bị giảm tiểu cầu nghiêm trọng. Điều giảy ra nếu cơ thể thiếu tiểu cầu?</a:t>
              </a:r>
            </a:p>
          </p:txBody>
        </p:sp>
      </p:grpSp>
      <p:sp>
        <p:nvSpPr>
          <p:cNvPr id="15" name="Freeform 15"/>
          <p:cNvSpPr/>
          <p:nvPr/>
        </p:nvSpPr>
        <p:spPr>
          <a:xfrm>
            <a:off x="685621" y="2498704"/>
            <a:ext cx="5408791" cy="3673496"/>
          </a:xfrm>
          <a:custGeom>
            <a:avLst/>
            <a:gdLst/>
            <a:ahLst/>
            <a:cxnLst/>
            <a:rect l="l" t="t" r="r" b="b"/>
            <a:pathLst>
              <a:path w="8115300" h="5510244">
                <a:moveTo>
                  <a:pt x="0" y="0"/>
                </a:moveTo>
                <a:lnTo>
                  <a:pt x="8115300" y="0"/>
                </a:lnTo>
                <a:lnTo>
                  <a:pt x="8115300" y="5510244"/>
                </a:lnTo>
                <a:lnTo>
                  <a:pt x="0" y="5510244"/>
                </a:lnTo>
                <a:lnTo>
                  <a:pt x="0" y="0"/>
                </a:lnTo>
                <a:close/>
              </a:path>
            </a:pathLst>
          </a:custGeom>
          <a:blipFill>
            <a:blip r:embed="rId6"/>
            <a:stretch>
              <a:fillRect l="-862" r="-862"/>
            </a:stretch>
          </a:blipFill>
        </p:spPr>
      </p:sp>
      <p:sp>
        <p:nvSpPr>
          <p:cNvPr id="16" name="TextBox 16"/>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7" name="TextBox 17"/>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Thành phần của máu</a:t>
            </a:r>
          </a:p>
        </p:txBody>
      </p:sp>
      <p:sp>
        <p:nvSpPr>
          <p:cNvPr id="18" name="TextBox 18"/>
          <p:cNvSpPr txBox="1"/>
          <p:nvPr/>
        </p:nvSpPr>
        <p:spPr>
          <a:xfrm>
            <a:off x="685621" y="6299200"/>
            <a:ext cx="5408791"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Da của bệnh nhân sốt xuất huyết</a:t>
            </a:r>
          </a:p>
        </p:txBody>
      </p:sp>
      <p:sp>
        <p:nvSpPr>
          <p:cNvPr id="19" name="TextBox 19"/>
          <p:cNvSpPr txBox="1"/>
          <p:nvPr/>
        </p:nvSpPr>
        <p:spPr>
          <a:xfrm>
            <a:off x="6241684" y="2454254"/>
            <a:ext cx="5261519" cy="4299767"/>
          </a:xfrm>
          <a:prstGeom prst="rect">
            <a:avLst/>
          </a:prstGeom>
        </p:spPr>
        <p:txBody>
          <a:bodyPr wrap="square" lIns="0" tIns="0" rIns="0" bIns="0" rtlCol="0" anchor="t">
            <a:spAutoFit/>
          </a:bodyPr>
          <a:lstStyle/>
          <a:p>
            <a:pPr algn="just">
              <a:lnSpc>
                <a:spcPct val="120000"/>
              </a:lnSpc>
            </a:pPr>
            <a:r>
              <a:rPr lang="en-US" sz="2350">
                <a:latin typeface="Arial" pitchFamily="34" charset="0"/>
                <a:cs typeface="Arial" pitchFamily="34" charset="0"/>
              </a:rPr>
              <a:t>Tiểu cầu có vai trò tham gia vào quá trình đông máu. Do vậy, nếu thiếu tiểu cầu cơ thể sẽ xuất hiện các biểu hiện như: xuất huyết trên da, xuất huyết niêm mạc (chảy máu chân răng, chảy máu mũi, nôn ra máu,…); khả năng đông máu và khả năng chống nhiễm trùng của người bệnh giảm; nếu tình trạng nặng, có thể dẫn tới suy hô hấp, suy tim hoặc các cơ quan khác.</a:t>
            </a:r>
            <a:endParaRPr lang="en-US" sz="2350">
              <a:solidFill>
                <a:srgbClr val="0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685622" y="1231008"/>
            <a:ext cx="10817582" cy="655347"/>
            <a:chOff x="0" y="0"/>
            <a:chExt cx="21640800" cy="1310694"/>
          </a:xfrm>
        </p:grpSpPr>
        <p:grpSp>
          <p:nvGrpSpPr>
            <p:cNvPr id="11" name="Group 11"/>
            <p:cNvGrpSpPr/>
            <p:nvPr/>
          </p:nvGrpSpPr>
          <p:grpSpPr>
            <a:xfrm>
              <a:off x="0" y="0"/>
              <a:ext cx="21640800" cy="1310694"/>
              <a:chOff x="0" y="0"/>
              <a:chExt cx="4274726" cy="258903"/>
            </a:xfrm>
          </p:grpSpPr>
          <p:sp>
            <p:nvSpPr>
              <p:cNvPr id="12" name="Freeform 12"/>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639355" y="235190"/>
              <a:ext cx="20362091"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Quan sát hình và giải thích tại sao nói viêm là phản ứng miễn dịch</a:t>
              </a:r>
            </a:p>
          </p:txBody>
        </p:sp>
      </p:grpSp>
      <p:sp>
        <p:nvSpPr>
          <p:cNvPr id="15" name="Freeform 15"/>
          <p:cNvSpPr/>
          <p:nvPr/>
        </p:nvSpPr>
        <p:spPr>
          <a:xfrm>
            <a:off x="685621" y="2032405"/>
            <a:ext cx="4560547" cy="4680885"/>
          </a:xfrm>
          <a:custGeom>
            <a:avLst/>
            <a:gdLst/>
            <a:ahLst/>
            <a:cxnLst/>
            <a:rect l="l" t="t" r="r" b="b"/>
            <a:pathLst>
              <a:path w="6842602" h="7021327">
                <a:moveTo>
                  <a:pt x="0" y="0"/>
                </a:moveTo>
                <a:lnTo>
                  <a:pt x="6842602" y="0"/>
                </a:lnTo>
                <a:lnTo>
                  <a:pt x="6842602" y="7021327"/>
                </a:lnTo>
                <a:lnTo>
                  <a:pt x="0" y="7021327"/>
                </a:lnTo>
                <a:lnTo>
                  <a:pt x="0" y="0"/>
                </a:lnTo>
                <a:close/>
              </a:path>
            </a:pathLst>
          </a:custGeom>
          <a:blipFill>
            <a:blip r:embed="rId6"/>
            <a:stretch>
              <a:fillRect/>
            </a:stretch>
          </a:blipFill>
        </p:spPr>
      </p:sp>
      <p:sp>
        <p:nvSpPr>
          <p:cNvPr id="16" name="Freeform 16"/>
          <p:cNvSpPr/>
          <p:nvPr/>
        </p:nvSpPr>
        <p:spPr>
          <a:xfrm>
            <a:off x="5325427" y="2032405"/>
            <a:ext cx="6177777" cy="4680885"/>
          </a:xfrm>
          <a:custGeom>
            <a:avLst/>
            <a:gdLst/>
            <a:ahLst/>
            <a:cxnLst/>
            <a:rect l="l" t="t" r="r" b="b"/>
            <a:pathLst>
              <a:path w="9269079" h="7021327">
                <a:moveTo>
                  <a:pt x="0" y="0"/>
                </a:moveTo>
                <a:lnTo>
                  <a:pt x="9269079" y="0"/>
                </a:lnTo>
                <a:lnTo>
                  <a:pt x="9269079" y="7021327"/>
                </a:lnTo>
                <a:lnTo>
                  <a:pt x="0" y="7021327"/>
                </a:lnTo>
                <a:lnTo>
                  <a:pt x="0" y="0"/>
                </a:lnTo>
                <a:close/>
              </a:path>
            </a:pathLst>
          </a:custGeom>
          <a:blipFill>
            <a:blip r:embed="rId7"/>
            <a:stretch>
              <a:fillRect/>
            </a:stretch>
          </a:blipFill>
        </p:spPr>
      </p:sp>
      <p:sp>
        <p:nvSpPr>
          <p:cNvPr id="17" name="TextBox 17"/>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8" name="TextBox 18"/>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Miễn dịch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685622" y="1231008"/>
            <a:ext cx="10817582" cy="655347"/>
            <a:chOff x="0" y="0"/>
            <a:chExt cx="21640800" cy="1310694"/>
          </a:xfrm>
        </p:grpSpPr>
        <p:grpSp>
          <p:nvGrpSpPr>
            <p:cNvPr id="11" name="Group 11"/>
            <p:cNvGrpSpPr/>
            <p:nvPr/>
          </p:nvGrpSpPr>
          <p:grpSpPr>
            <a:xfrm>
              <a:off x="0" y="0"/>
              <a:ext cx="21640800" cy="1310694"/>
              <a:chOff x="0" y="0"/>
              <a:chExt cx="4274726" cy="258903"/>
            </a:xfrm>
          </p:grpSpPr>
          <p:sp>
            <p:nvSpPr>
              <p:cNvPr id="12" name="Freeform 12"/>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639355" y="235190"/>
              <a:ext cx="20362091"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Quan sát hình và giải thích tại sao nói viêm là phản ứng miễn dịch</a:t>
              </a:r>
            </a:p>
          </p:txBody>
        </p:sp>
      </p:grpSp>
      <p:sp>
        <p:nvSpPr>
          <p:cNvPr id="15" name="Freeform 15"/>
          <p:cNvSpPr/>
          <p:nvPr/>
        </p:nvSpPr>
        <p:spPr>
          <a:xfrm>
            <a:off x="685621" y="2032405"/>
            <a:ext cx="4560547" cy="4680885"/>
          </a:xfrm>
          <a:custGeom>
            <a:avLst/>
            <a:gdLst/>
            <a:ahLst/>
            <a:cxnLst/>
            <a:rect l="l" t="t" r="r" b="b"/>
            <a:pathLst>
              <a:path w="6842602" h="7021327">
                <a:moveTo>
                  <a:pt x="0" y="0"/>
                </a:moveTo>
                <a:lnTo>
                  <a:pt x="6842602" y="0"/>
                </a:lnTo>
                <a:lnTo>
                  <a:pt x="6842602" y="7021327"/>
                </a:lnTo>
                <a:lnTo>
                  <a:pt x="0" y="7021327"/>
                </a:lnTo>
                <a:lnTo>
                  <a:pt x="0" y="0"/>
                </a:lnTo>
                <a:close/>
              </a:path>
            </a:pathLst>
          </a:custGeom>
          <a:blipFill>
            <a:blip r:embed="rId6"/>
            <a:stretch>
              <a:fillRect/>
            </a:stretch>
          </a:blipFill>
        </p:spPr>
      </p:sp>
      <p:grpSp>
        <p:nvGrpSpPr>
          <p:cNvPr id="16" name="Group 16"/>
          <p:cNvGrpSpPr/>
          <p:nvPr/>
        </p:nvGrpSpPr>
        <p:grpSpPr>
          <a:xfrm>
            <a:off x="5246168" y="2032405"/>
            <a:ext cx="6257035" cy="2033061"/>
            <a:chOff x="0" y="0"/>
            <a:chExt cx="12517330" cy="4066121"/>
          </a:xfrm>
        </p:grpSpPr>
        <p:grpSp>
          <p:nvGrpSpPr>
            <p:cNvPr id="17" name="Group 17"/>
            <p:cNvGrpSpPr/>
            <p:nvPr/>
          </p:nvGrpSpPr>
          <p:grpSpPr>
            <a:xfrm>
              <a:off x="0" y="0"/>
              <a:ext cx="12517330" cy="4066121"/>
              <a:chOff x="0" y="0"/>
              <a:chExt cx="3424767" cy="1112499"/>
            </a:xfrm>
          </p:grpSpPr>
          <p:sp>
            <p:nvSpPr>
              <p:cNvPr id="18" name="Freeform 18"/>
              <p:cNvSpPr/>
              <p:nvPr/>
            </p:nvSpPr>
            <p:spPr>
              <a:xfrm>
                <a:off x="0" y="0"/>
                <a:ext cx="3424767" cy="1112499"/>
              </a:xfrm>
              <a:custGeom>
                <a:avLst/>
                <a:gdLst/>
                <a:ahLst/>
                <a:cxnLst/>
                <a:rect l="l" t="t" r="r" b="b"/>
                <a:pathLst>
                  <a:path w="3424767" h="1112499">
                    <a:moveTo>
                      <a:pt x="3300307" y="59690"/>
                    </a:moveTo>
                    <a:cubicBezTo>
                      <a:pt x="3335867" y="59690"/>
                      <a:pt x="3365077" y="88900"/>
                      <a:pt x="3365077" y="124460"/>
                    </a:cubicBezTo>
                    <a:lnTo>
                      <a:pt x="3365077" y="988039"/>
                    </a:lnTo>
                    <a:cubicBezTo>
                      <a:pt x="3365077" y="1023599"/>
                      <a:pt x="3335867" y="1052809"/>
                      <a:pt x="3300307" y="1052809"/>
                    </a:cubicBezTo>
                    <a:lnTo>
                      <a:pt x="124460" y="1052809"/>
                    </a:lnTo>
                    <a:cubicBezTo>
                      <a:pt x="88900" y="1052809"/>
                      <a:pt x="59690" y="1023599"/>
                      <a:pt x="59690" y="988039"/>
                    </a:cubicBezTo>
                    <a:lnTo>
                      <a:pt x="59690" y="124460"/>
                    </a:lnTo>
                    <a:cubicBezTo>
                      <a:pt x="59690" y="88900"/>
                      <a:pt x="88900" y="59690"/>
                      <a:pt x="124460" y="59690"/>
                    </a:cubicBezTo>
                    <a:lnTo>
                      <a:pt x="3300307" y="59690"/>
                    </a:lnTo>
                    <a:moveTo>
                      <a:pt x="3300307" y="0"/>
                    </a:moveTo>
                    <a:lnTo>
                      <a:pt x="124460" y="0"/>
                    </a:lnTo>
                    <a:cubicBezTo>
                      <a:pt x="55880" y="0"/>
                      <a:pt x="0" y="55880"/>
                      <a:pt x="0" y="124460"/>
                    </a:cubicBezTo>
                    <a:lnTo>
                      <a:pt x="0" y="988039"/>
                    </a:lnTo>
                    <a:cubicBezTo>
                      <a:pt x="0" y="1056619"/>
                      <a:pt x="55880" y="1112499"/>
                      <a:pt x="124460" y="1112499"/>
                    </a:cubicBezTo>
                    <a:lnTo>
                      <a:pt x="3300307" y="1112499"/>
                    </a:lnTo>
                    <a:cubicBezTo>
                      <a:pt x="3368887" y="1112499"/>
                      <a:pt x="3424767" y="1056619"/>
                      <a:pt x="3424767" y="988039"/>
                    </a:cubicBezTo>
                    <a:lnTo>
                      <a:pt x="3424767" y="124460"/>
                    </a:lnTo>
                    <a:cubicBezTo>
                      <a:pt x="3424767" y="55880"/>
                      <a:pt x="3368887" y="0"/>
                      <a:pt x="3300307" y="0"/>
                    </a:cubicBezTo>
                    <a:close/>
                  </a:path>
                </a:pathLst>
              </a:custGeom>
              <a:solidFill>
                <a:srgbClr val="B52320"/>
              </a:solidFill>
            </p:spPr>
          </p:sp>
        </p:grpSp>
        <p:sp>
          <p:nvSpPr>
            <p:cNvPr id="19" name="TextBox 19"/>
            <p:cNvSpPr txBox="1"/>
            <p:nvPr/>
          </p:nvSpPr>
          <p:spPr>
            <a:xfrm>
              <a:off x="557349" y="365126"/>
              <a:ext cx="11402632" cy="330821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Miễn dịch là khả năng của cơ thể nhận diện và ngăn chặn sự xâm nhập của mầm bệnh (virus, vi khuẩn, nấm và ký sinh trùng)</a:t>
              </a:r>
            </a:p>
          </p:txBody>
        </p:sp>
      </p:grpSp>
      <p:grpSp>
        <p:nvGrpSpPr>
          <p:cNvPr id="20" name="Group 20"/>
          <p:cNvGrpSpPr/>
          <p:nvPr/>
        </p:nvGrpSpPr>
        <p:grpSpPr>
          <a:xfrm>
            <a:off x="5246168" y="4856718"/>
            <a:ext cx="6257035" cy="1589802"/>
            <a:chOff x="0" y="0"/>
            <a:chExt cx="12517330" cy="3179603"/>
          </a:xfrm>
        </p:grpSpPr>
        <p:grpSp>
          <p:nvGrpSpPr>
            <p:cNvPr id="21" name="Group 21"/>
            <p:cNvGrpSpPr/>
            <p:nvPr/>
          </p:nvGrpSpPr>
          <p:grpSpPr>
            <a:xfrm>
              <a:off x="0" y="0"/>
              <a:ext cx="12517330" cy="3179603"/>
              <a:chOff x="0" y="0"/>
              <a:chExt cx="2472559" cy="628070"/>
            </a:xfrm>
          </p:grpSpPr>
          <p:sp>
            <p:nvSpPr>
              <p:cNvPr id="22" name="Freeform 22"/>
              <p:cNvSpPr/>
              <p:nvPr/>
            </p:nvSpPr>
            <p:spPr>
              <a:xfrm>
                <a:off x="0" y="0"/>
                <a:ext cx="2472559" cy="628070"/>
              </a:xfrm>
              <a:custGeom>
                <a:avLst/>
                <a:gdLst/>
                <a:ahLst/>
                <a:cxnLst/>
                <a:rect l="l" t="t" r="r" b="b"/>
                <a:pathLst>
                  <a:path w="2472559" h="628070">
                    <a:moveTo>
                      <a:pt x="0" y="0"/>
                    </a:moveTo>
                    <a:lnTo>
                      <a:pt x="2472559" y="0"/>
                    </a:lnTo>
                    <a:lnTo>
                      <a:pt x="2472559" y="628070"/>
                    </a:lnTo>
                    <a:lnTo>
                      <a:pt x="0" y="628070"/>
                    </a:lnTo>
                    <a:close/>
                  </a:path>
                </a:pathLst>
              </a:custGeom>
              <a:gradFill rotWithShape="1">
                <a:gsLst>
                  <a:gs pos="0">
                    <a:srgbClr val="FFF7AD">
                      <a:alpha val="100000"/>
                    </a:srgbClr>
                  </a:gs>
                  <a:gs pos="100000">
                    <a:srgbClr val="FFA9F9">
                      <a:alpha val="100000"/>
                    </a:srgbClr>
                  </a:gs>
                </a:gsLst>
                <a:lin ang="0"/>
              </a:gradFill>
            </p:spPr>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4" name="TextBox 24"/>
            <p:cNvSpPr txBox="1"/>
            <p:nvPr/>
          </p:nvSpPr>
          <p:spPr>
            <a:xfrm>
              <a:off x="211365" y="344144"/>
              <a:ext cx="12026850" cy="25391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Cơ thể có hàng rào bảo vệ tự nhiên gồm: da, niêm mạc, dịch tiết ngăn không cho mầm bệnh xâm nhập vào cơ thể</a:t>
              </a:r>
            </a:p>
          </p:txBody>
        </p:sp>
      </p:grpSp>
      <p:sp>
        <p:nvSpPr>
          <p:cNvPr id="25" name="Freeform 25"/>
          <p:cNvSpPr/>
          <p:nvPr/>
        </p:nvSpPr>
        <p:spPr>
          <a:xfrm>
            <a:off x="5936921" y="4372847"/>
            <a:ext cx="4875530" cy="243840"/>
          </a:xfrm>
          <a:custGeom>
            <a:avLst/>
            <a:gdLst/>
            <a:ahLst/>
            <a:cxnLst/>
            <a:rect l="l" t="t" r="r" b="b"/>
            <a:pathLst>
              <a:path w="7315200" h="365760">
                <a:moveTo>
                  <a:pt x="0" y="0"/>
                </a:moveTo>
                <a:lnTo>
                  <a:pt x="7315200" y="0"/>
                </a:lnTo>
                <a:lnTo>
                  <a:pt x="7315200" y="365760"/>
                </a:lnTo>
                <a:lnTo>
                  <a:pt x="0" y="3657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TextBox 26"/>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27" name="TextBox 27"/>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Miễn dịch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685622" y="1231008"/>
            <a:ext cx="10817582" cy="655347"/>
            <a:chOff x="0" y="0"/>
            <a:chExt cx="21640800" cy="1310694"/>
          </a:xfrm>
        </p:grpSpPr>
        <p:grpSp>
          <p:nvGrpSpPr>
            <p:cNvPr id="11" name="Group 11"/>
            <p:cNvGrpSpPr/>
            <p:nvPr/>
          </p:nvGrpSpPr>
          <p:grpSpPr>
            <a:xfrm>
              <a:off x="0" y="0"/>
              <a:ext cx="21640800" cy="1310694"/>
              <a:chOff x="0" y="0"/>
              <a:chExt cx="4274726" cy="258903"/>
            </a:xfrm>
          </p:grpSpPr>
          <p:sp>
            <p:nvSpPr>
              <p:cNvPr id="12" name="Freeform 12"/>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639355" y="235190"/>
              <a:ext cx="20362091"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Quan sát hình và giải thích tại sao nói viêm là phản ứng miễn dịch</a:t>
              </a:r>
            </a:p>
          </p:txBody>
        </p:sp>
      </p:grpSp>
      <p:grpSp>
        <p:nvGrpSpPr>
          <p:cNvPr id="15" name="Group 15"/>
          <p:cNvGrpSpPr/>
          <p:nvPr/>
        </p:nvGrpSpPr>
        <p:grpSpPr>
          <a:xfrm>
            <a:off x="5826406" y="2032405"/>
            <a:ext cx="5676797" cy="2002552"/>
            <a:chOff x="0" y="0"/>
            <a:chExt cx="11356552" cy="4005103"/>
          </a:xfrm>
        </p:grpSpPr>
        <p:grpSp>
          <p:nvGrpSpPr>
            <p:cNvPr id="16" name="Group 16"/>
            <p:cNvGrpSpPr/>
            <p:nvPr/>
          </p:nvGrpSpPr>
          <p:grpSpPr>
            <a:xfrm>
              <a:off x="0" y="0"/>
              <a:ext cx="11356552" cy="4005103"/>
              <a:chOff x="0" y="0"/>
              <a:chExt cx="2243270" cy="791132"/>
            </a:xfrm>
          </p:grpSpPr>
          <p:sp>
            <p:nvSpPr>
              <p:cNvPr id="17" name="Freeform 17"/>
              <p:cNvSpPr/>
              <p:nvPr/>
            </p:nvSpPr>
            <p:spPr>
              <a:xfrm>
                <a:off x="0" y="0"/>
                <a:ext cx="2243270" cy="791132"/>
              </a:xfrm>
              <a:custGeom>
                <a:avLst/>
                <a:gdLst/>
                <a:ahLst/>
                <a:cxnLst/>
                <a:rect l="l" t="t" r="r" b="b"/>
                <a:pathLst>
                  <a:path w="2243270" h="791132">
                    <a:moveTo>
                      <a:pt x="0" y="0"/>
                    </a:moveTo>
                    <a:lnTo>
                      <a:pt x="2243270" y="0"/>
                    </a:lnTo>
                    <a:lnTo>
                      <a:pt x="2243270" y="791132"/>
                    </a:lnTo>
                    <a:lnTo>
                      <a:pt x="0" y="791132"/>
                    </a:lnTo>
                    <a:close/>
                  </a:path>
                </a:pathLst>
              </a:custGeom>
              <a:gradFill rotWithShape="1">
                <a:gsLst>
                  <a:gs pos="0">
                    <a:srgbClr val="FF3131">
                      <a:alpha val="100000"/>
                    </a:srgbClr>
                  </a:gs>
                  <a:gs pos="100000">
                    <a:srgbClr val="FF914D">
                      <a:alpha val="100000"/>
                    </a:srgbClr>
                  </a:gs>
                </a:gsLst>
                <a:lin ang="0"/>
              </a:gra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9" name="TextBox 19"/>
            <p:cNvSpPr txBox="1"/>
            <p:nvPr/>
          </p:nvSpPr>
          <p:spPr>
            <a:xfrm>
              <a:off x="191766" y="344144"/>
              <a:ext cx="10911556" cy="3385541"/>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Nếu mầm bệnh xâm nhập vào cơ thể thì cơ thể tiêu diệt mầm bệnh bằng một số cách như thực bào, tạo ổ viêm và sinh kháng thể</a:t>
              </a:r>
            </a:p>
          </p:txBody>
        </p:sp>
      </p:grpSp>
      <p:sp>
        <p:nvSpPr>
          <p:cNvPr id="20" name="Freeform 20"/>
          <p:cNvSpPr/>
          <p:nvPr/>
        </p:nvSpPr>
        <p:spPr>
          <a:xfrm>
            <a:off x="685621" y="2026055"/>
            <a:ext cx="5002701" cy="4684076"/>
          </a:xfrm>
          <a:custGeom>
            <a:avLst/>
            <a:gdLst/>
            <a:ahLst/>
            <a:cxnLst/>
            <a:rect l="l" t="t" r="r" b="b"/>
            <a:pathLst>
              <a:path w="7506006" h="7026114">
                <a:moveTo>
                  <a:pt x="0" y="0"/>
                </a:moveTo>
                <a:lnTo>
                  <a:pt x="7506006" y="0"/>
                </a:lnTo>
                <a:lnTo>
                  <a:pt x="7506006" y="7026114"/>
                </a:lnTo>
                <a:lnTo>
                  <a:pt x="0" y="7026114"/>
                </a:lnTo>
                <a:lnTo>
                  <a:pt x="0" y="0"/>
                </a:lnTo>
                <a:close/>
              </a:path>
            </a:pathLst>
          </a:custGeom>
          <a:blipFill>
            <a:blip r:embed="rId6"/>
            <a:stretch>
              <a:fillRect/>
            </a:stretch>
          </a:blipFill>
        </p:spPr>
      </p:sp>
      <p:sp>
        <p:nvSpPr>
          <p:cNvPr id="21" name="Freeform 21"/>
          <p:cNvSpPr/>
          <p:nvPr/>
        </p:nvSpPr>
        <p:spPr>
          <a:xfrm>
            <a:off x="5826406" y="4174657"/>
            <a:ext cx="5676797" cy="2535474"/>
          </a:xfrm>
          <a:custGeom>
            <a:avLst/>
            <a:gdLst/>
            <a:ahLst/>
            <a:cxnLst/>
            <a:rect l="l" t="t" r="r" b="b"/>
            <a:pathLst>
              <a:path w="8517414" h="3803211">
                <a:moveTo>
                  <a:pt x="0" y="0"/>
                </a:moveTo>
                <a:lnTo>
                  <a:pt x="8517414" y="0"/>
                </a:lnTo>
                <a:lnTo>
                  <a:pt x="8517414" y="3803211"/>
                </a:lnTo>
                <a:lnTo>
                  <a:pt x="0" y="3803211"/>
                </a:lnTo>
                <a:lnTo>
                  <a:pt x="0" y="0"/>
                </a:lnTo>
                <a:close/>
              </a:path>
            </a:pathLst>
          </a:custGeom>
          <a:blipFill>
            <a:blip r:embed="rId7"/>
            <a:stretch>
              <a:fillRect t="-24604" b="-24604"/>
            </a:stretch>
          </a:blipFill>
        </p:spPr>
      </p:sp>
      <p:sp>
        <p:nvSpPr>
          <p:cNvPr id="22" name="TextBox 22"/>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23" name="TextBox 23"/>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Miễn dịch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685622" y="1206500"/>
            <a:ext cx="10817582" cy="1536700"/>
            <a:chOff x="0" y="0"/>
            <a:chExt cx="21640800" cy="3073400"/>
          </a:xfrm>
        </p:grpSpPr>
        <p:grpSp>
          <p:nvGrpSpPr>
            <p:cNvPr id="11" name="Group 11"/>
            <p:cNvGrpSpPr/>
            <p:nvPr/>
          </p:nvGrpSpPr>
          <p:grpSpPr>
            <a:xfrm>
              <a:off x="815061" y="554958"/>
              <a:ext cx="20825739" cy="2518442"/>
              <a:chOff x="0" y="0"/>
              <a:chExt cx="4113726" cy="497470"/>
            </a:xfrm>
          </p:grpSpPr>
          <p:sp>
            <p:nvSpPr>
              <p:cNvPr id="12" name="Freeform 12"/>
              <p:cNvSpPr/>
              <p:nvPr/>
            </p:nvSpPr>
            <p:spPr>
              <a:xfrm>
                <a:off x="0" y="0"/>
                <a:ext cx="4113726" cy="497470"/>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14" name="Freeform 14"/>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TextBox 15"/>
            <p:cNvSpPr txBox="1"/>
            <p:nvPr/>
          </p:nvSpPr>
          <p:spPr>
            <a:xfrm>
              <a:off x="1706322" y="1002866"/>
              <a:ext cx="1928374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Theo em, mụn trứng cá có phải là phản ứng miễn dịch không? </a:t>
              </a:r>
            </a:p>
            <a:p>
              <a:pPr algn="just">
                <a:lnSpc>
                  <a:spcPct val="120000"/>
                </a:lnSpc>
                <a:spcBef>
                  <a:spcPct val="0"/>
                </a:spcBef>
              </a:pPr>
              <a:r>
                <a:rPr lang="en-US" sz="2300" b="1">
                  <a:solidFill>
                    <a:srgbClr val="000000"/>
                  </a:solidFill>
                  <a:latin typeface="Arial" pitchFamily="34" charset="0"/>
                </a:rPr>
                <a:t>Vì sao?</a:t>
              </a:r>
            </a:p>
          </p:txBody>
        </p:sp>
      </p:grpSp>
      <p:sp>
        <p:nvSpPr>
          <p:cNvPr id="16" name="Freeform 16"/>
          <p:cNvSpPr/>
          <p:nvPr/>
        </p:nvSpPr>
        <p:spPr>
          <a:xfrm>
            <a:off x="685621" y="2958416"/>
            <a:ext cx="5408791" cy="3611309"/>
          </a:xfrm>
          <a:custGeom>
            <a:avLst/>
            <a:gdLst/>
            <a:ahLst/>
            <a:cxnLst/>
            <a:rect l="l" t="t" r="r" b="b"/>
            <a:pathLst>
              <a:path w="8115300" h="5416963">
                <a:moveTo>
                  <a:pt x="0" y="0"/>
                </a:moveTo>
                <a:lnTo>
                  <a:pt x="8115300" y="0"/>
                </a:lnTo>
                <a:lnTo>
                  <a:pt x="8115300" y="5416962"/>
                </a:lnTo>
                <a:lnTo>
                  <a:pt x="0" y="5416962"/>
                </a:lnTo>
                <a:lnTo>
                  <a:pt x="0" y="0"/>
                </a:lnTo>
                <a:close/>
              </a:path>
            </a:pathLst>
          </a:custGeom>
          <a:blipFill>
            <a:blip r:embed="rId8"/>
            <a:stretch>
              <a:fillRect/>
            </a:stretch>
          </a:blipFill>
        </p:spPr>
      </p:sp>
      <p:sp>
        <p:nvSpPr>
          <p:cNvPr id="17" name="Freeform 17"/>
          <p:cNvSpPr/>
          <p:nvPr/>
        </p:nvSpPr>
        <p:spPr>
          <a:xfrm>
            <a:off x="6228721" y="2958416"/>
            <a:ext cx="5494864" cy="3611309"/>
          </a:xfrm>
          <a:custGeom>
            <a:avLst/>
            <a:gdLst/>
            <a:ahLst/>
            <a:cxnLst/>
            <a:rect l="l" t="t" r="r" b="b"/>
            <a:pathLst>
              <a:path w="8244443" h="5416963">
                <a:moveTo>
                  <a:pt x="0" y="0"/>
                </a:moveTo>
                <a:lnTo>
                  <a:pt x="8244442" y="0"/>
                </a:lnTo>
                <a:lnTo>
                  <a:pt x="8244442" y="5416962"/>
                </a:lnTo>
                <a:lnTo>
                  <a:pt x="0" y="5416962"/>
                </a:lnTo>
                <a:lnTo>
                  <a:pt x="0" y="0"/>
                </a:lnTo>
                <a:close/>
              </a:path>
            </a:pathLst>
          </a:custGeom>
          <a:blipFill>
            <a:blip r:embed="rId9"/>
            <a:stretch>
              <a:fillRect l="-10696" r="-10696"/>
            </a:stretch>
          </a:blipFill>
        </p:spPr>
      </p:sp>
      <p:sp>
        <p:nvSpPr>
          <p:cNvPr id="18" name="TextBox 18"/>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9" name="TextBox 19"/>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Miễn dịch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2948940" y="1789608"/>
            <a:ext cx="5947012" cy="84482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7" name="!!1a">
            <a:extLst>
              <a:ext uri="{FF2B5EF4-FFF2-40B4-BE49-F238E27FC236}">
                <a16:creationId xmlns:a16="http://schemas.microsoft.com/office/drawing/2014/main" id="{65DA152C-4C6C-4037-B246-7F8E64CF95AF}"/>
              </a:ext>
            </a:extLst>
          </p:cNvPr>
          <p:cNvSpPr txBox="1"/>
          <p:nvPr/>
        </p:nvSpPr>
        <p:spPr>
          <a:xfrm>
            <a:off x="3633342" y="1904377"/>
            <a:ext cx="4476492" cy="769241"/>
          </a:xfrm>
          <a:prstGeom prst="rect">
            <a:avLst/>
          </a:prstGeom>
          <a:noFill/>
        </p:spPr>
        <p:txBody>
          <a:bodyPr wrap="square" rtlCol="0">
            <a:spAutoFit/>
          </a:bodyPr>
          <a:lstStyle/>
          <a:p>
            <a:pPr algn="ctr" defTabSz="914126"/>
            <a:r>
              <a:rPr lang="en-US" sz="4399" b="1" dirty="0">
                <a:solidFill>
                  <a:prstClr val="white"/>
                </a:solidFill>
                <a:effectLst>
                  <a:outerShdw blurRad="38100" dist="38100" dir="2700000" algn="tl">
                    <a:srgbClr val="000000">
                      <a:alpha val="43137"/>
                    </a:srgbClr>
                  </a:outerShdw>
                </a:effectLst>
                <a:latin typeface="Averta Std ExtraBold" panose="00000900000000000000" pitchFamily="50" charset="0"/>
              </a:rPr>
              <a:t>GIẢI MÃ Ô CHỮ</a:t>
            </a: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128311" y="1894218"/>
            <a:ext cx="641050" cy="638320"/>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073712" y="1894218"/>
            <a:ext cx="641050" cy="638320"/>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244722" y="1604834"/>
            <a:ext cx="3802749" cy="8423022"/>
          </a:xfrm>
          <a:prstGeom prst="rect">
            <a:avLst/>
          </a:prstGeom>
        </p:spPr>
      </p:pic>
      <p:grpSp>
        <p:nvGrpSpPr>
          <p:cNvPr id="11" name="Group 7"/>
          <p:cNvGrpSpPr/>
          <p:nvPr/>
        </p:nvGrpSpPr>
        <p:grpSpPr>
          <a:xfrm>
            <a:off x="535586" y="517180"/>
            <a:ext cx="556781" cy="562926"/>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7094170">
            <a:off x="9500503" y="-3745532"/>
            <a:ext cx="7034996" cy="7235659"/>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235446" y="194479"/>
            <a:ext cx="10785051" cy="1323094"/>
          </a:xfrm>
          <a:prstGeom prst="rect">
            <a:avLst/>
          </a:prstGeom>
          <a:noFill/>
        </p:spPr>
        <p:txBody>
          <a:bodyPr wrap="square" rtlCol="0">
            <a:spAutoFit/>
          </a:bodyPr>
          <a:lstStyle/>
          <a:p>
            <a:pPr algn="ctr" defTabSz="914126"/>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KHTN8</a:t>
            </a:r>
          </a:p>
          <a:p>
            <a:pPr algn="ctr" defTabSz="914126"/>
            <a:r>
              <a:rPr lang="en-US" sz="4799" b="1" dirty="0">
                <a:solidFill>
                  <a:srgbClr val="FC6E51"/>
                </a:solidFill>
                <a:effectLst>
                  <a:outerShdw blurRad="38100" dist="38100" dir="2700000" algn="tl">
                    <a:srgbClr val="000000">
                      <a:alpha val="43137"/>
                    </a:srgbClr>
                  </a:outerShdw>
                </a:effectLst>
                <a:latin typeface="Averta Std ExtraBold" panose="00000900000000000000" pitchFamily="50" charset="0"/>
              </a:rPr>
              <a:t>MÁU VÀ HỆ TUẦN HOÀN</a:t>
            </a:r>
          </a:p>
        </p:txBody>
      </p:sp>
      <p:sp>
        <p:nvSpPr>
          <p:cNvPr id="17" name="!!1a">
            <a:extLst>
              <a:ext uri="{FF2B5EF4-FFF2-40B4-BE49-F238E27FC236}">
                <a16:creationId xmlns:a16="http://schemas.microsoft.com/office/drawing/2014/main" id="{65DA152C-4C6C-4037-B246-7F8E64CF95AF}"/>
              </a:ext>
            </a:extLst>
          </p:cNvPr>
          <p:cNvSpPr txBox="1"/>
          <p:nvPr/>
        </p:nvSpPr>
        <p:spPr>
          <a:xfrm>
            <a:off x="235447" y="3004202"/>
            <a:ext cx="11313312" cy="2861577"/>
          </a:xfrm>
          <a:prstGeom prst="rect">
            <a:avLst/>
          </a:prstGeom>
          <a:noFill/>
        </p:spPr>
        <p:txBody>
          <a:bodyPr wrap="square" rtlCol="0">
            <a:spAutoFit/>
          </a:bodyPr>
          <a:lstStyle/>
          <a:p>
            <a:pPr algn="ctr" defTabSz="914126">
              <a:lnSpc>
                <a:spcPct val="150000"/>
              </a:lnSpc>
            </a:pP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Chọn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1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trả</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lời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điền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vào</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hoàn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tất</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8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tìm</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ra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từ</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khóa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của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a:p>
            <a:pPr algn="ctr" defTabSz="914126">
              <a:lnSpc>
                <a:spcPct val="150000"/>
              </a:lnSpc>
            </a:pPr>
            <a:r>
              <a:rPr lang="en-US" sz="2399" dirty="0" err="1">
                <a:solidFill>
                  <a:srgbClr val="A0D468">
                    <a:lumMod val="75000"/>
                  </a:srgbClr>
                </a:solidFill>
                <a:latin typeface="Averta Std ExtraBold" panose="00000900000000000000" pitchFamily="50" charset="0"/>
              </a:rPr>
              <a:t>Câu</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trả</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lời</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đúng</a:t>
            </a:r>
            <a:r>
              <a:rPr lang="en-US" sz="2399" dirty="0">
                <a:solidFill>
                  <a:srgbClr val="A0D468">
                    <a:lumMod val="75000"/>
                  </a:srgbClr>
                </a:solidFill>
                <a:latin typeface="Averta Std ExtraBold" panose="00000900000000000000" pitchFamily="50" charset="0"/>
              </a:rPr>
              <a:t> </a:t>
            </a:r>
            <a:r>
              <a:rPr lang="en-US" sz="2399" dirty="0">
                <a:solidFill>
                  <a:srgbClr val="FC6E51"/>
                </a:solidFill>
                <a:latin typeface="Averta Std ExtraBold" panose="00000900000000000000" pitchFamily="50" charset="0"/>
              </a:rPr>
              <a:t>+1đ</a:t>
            </a:r>
          </a:p>
          <a:p>
            <a:pPr algn="ctr" defTabSz="914126">
              <a:lnSpc>
                <a:spcPct val="150000"/>
              </a:lnSpc>
            </a:pPr>
            <a:r>
              <a:rPr lang="en-US" sz="2399" dirty="0" err="1">
                <a:solidFill>
                  <a:srgbClr val="A0D468">
                    <a:lumMod val="75000"/>
                  </a:srgbClr>
                </a:solidFill>
                <a:latin typeface="Averta Std ExtraBold" panose="00000900000000000000" pitchFamily="50" charset="0"/>
              </a:rPr>
              <a:t>Từ</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khóa</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đúng</a:t>
            </a:r>
            <a:r>
              <a:rPr lang="en-US" sz="2399" dirty="0">
                <a:solidFill>
                  <a:srgbClr val="A0D468">
                    <a:lumMod val="75000"/>
                  </a:srgbClr>
                </a:solidFill>
                <a:latin typeface="Averta Std ExtraBold" panose="00000900000000000000" pitchFamily="50" charset="0"/>
              </a:rPr>
              <a:t> </a:t>
            </a:r>
            <a:r>
              <a:rPr lang="en-US" sz="2399" b="1" dirty="0">
                <a:solidFill>
                  <a:srgbClr val="FC6E51"/>
                </a:solidFill>
                <a:latin typeface="Averta Std ExtraBold" panose="00000900000000000000" pitchFamily="50" charset="0"/>
              </a:rPr>
              <a:t>+3đ</a:t>
            </a:r>
          </a:p>
        </p:txBody>
      </p:sp>
    </p:spTree>
    <p:extLst>
      <p:ext uri="{BB962C8B-B14F-4D97-AF65-F5344CB8AC3E}">
        <p14:creationId xmlns:p14="http://schemas.microsoft.com/office/powerpoint/2010/main" val="135396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1.85185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33333E-6 -4.07407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66667E-6 -2.96296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66667E-6 -2.96296E-6 L -0.003 -0.58657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1.25E-6 1.48148E-6 L 0.00417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2.70833E-6 -3.7037E-7 L -0.00065 -0.82917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685621" y="1235123"/>
            <a:ext cx="4944283" cy="5410200"/>
            <a:chOff x="0" y="0"/>
            <a:chExt cx="9891141" cy="10820400"/>
          </a:xfrm>
        </p:grpSpPr>
        <p:sp>
          <p:nvSpPr>
            <p:cNvPr id="11" name="Freeform 11"/>
            <p:cNvSpPr/>
            <p:nvPr/>
          </p:nvSpPr>
          <p:spPr>
            <a:xfrm>
              <a:off x="0" y="0"/>
              <a:ext cx="9891141" cy="10820400"/>
            </a:xfrm>
            <a:custGeom>
              <a:avLst/>
              <a:gdLst/>
              <a:ahLst/>
              <a:cxnLst/>
              <a:rect l="l" t="t" r="r" b="b"/>
              <a:pathLst>
                <a:path w="9891141" h="10820400">
                  <a:moveTo>
                    <a:pt x="0" y="0"/>
                  </a:moveTo>
                  <a:lnTo>
                    <a:pt x="9891141" y="0"/>
                  </a:lnTo>
                  <a:lnTo>
                    <a:pt x="9891141" y="10820400"/>
                  </a:lnTo>
                  <a:lnTo>
                    <a:pt x="0" y="10820400"/>
                  </a:lnTo>
                  <a:lnTo>
                    <a:pt x="0" y="0"/>
                  </a:lnTo>
                  <a:close/>
                </a:path>
              </a:pathLst>
            </a:custGeom>
            <a:blipFill>
              <a:blip r:embed="rId6"/>
              <a:stretch>
                <a:fillRect l="-4697" r="-4697"/>
              </a:stretch>
            </a:blipFill>
          </p:spPr>
        </p:sp>
        <p:sp>
          <p:nvSpPr>
            <p:cNvPr id="12" name="TextBox 12"/>
            <p:cNvSpPr txBox="1"/>
            <p:nvPr/>
          </p:nvSpPr>
          <p:spPr>
            <a:xfrm>
              <a:off x="1603399" y="2595998"/>
              <a:ext cx="3342170" cy="769058"/>
            </a:xfrm>
            <a:prstGeom prst="rect">
              <a:avLst/>
            </a:prstGeom>
          </p:spPr>
          <p:txBody>
            <a:bodyPr lIns="0" tIns="0" rIns="0" bIns="0" rtlCol="0" anchor="t">
              <a:spAutoFit/>
            </a:bodyPr>
            <a:lstStyle/>
            <a:p>
              <a:pPr algn="ctr">
                <a:lnSpc>
                  <a:spcPts val="3266"/>
                </a:lnSpc>
              </a:pPr>
              <a:r>
                <a:rPr lang="en-US" sz="2300" b="1" i="1">
                  <a:solidFill>
                    <a:srgbClr val="B52320"/>
                  </a:solidFill>
                  <a:latin typeface="Arial" pitchFamily="34" charset="0"/>
                </a:rPr>
                <a:t>Kháng thể</a:t>
              </a:r>
            </a:p>
          </p:txBody>
        </p:sp>
        <p:sp>
          <p:nvSpPr>
            <p:cNvPr id="13" name="TextBox 13"/>
            <p:cNvSpPr txBox="1"/>
            <p:nvPr/>
          </p:nvSpPr>
          <p:spPr>
            <a:xfrm>
              <a:off x="5101072" y="7021638"/>
              <a:ext cx="4732022" cy="769058"/>
            </a:xfrm>
            <a:prstGeom prst="rect">
              <a:avLst/>
            </a:prstGeom>
          </p:spPr>
          <p:txBody>
            <a:bodyPr lIns="0" tIns="0" rIns="0" bIns="0" rtlCol="0" anchor="t">
              <a:spAutoFit/>
            </a:bodyPr>
            <a:lstStyle/>
            <a:p>
              <a:pPr algn="ctr">
                <a:lnSpc>
                  <a:spcPts val="3266"/>
                </a:lnSpc>
              </a:pPr>
              <a:r>
                <a:rPr lang="en-US" sz="2300" b="1" i="1">
                  <a:solidFill>
                    <a:srgbClr val="B52320"/>
                  </a:solidFill>
                  <a:latin typeface="Arial" pitchFamily="34" charset="0"/>
                </a:rPr>
                <a:t>Kháng nguyên</a:t>
              </a:r>
            </a:p>
          </p:txBody>
        </p:sp>
      </p:grpSp>
      <p:sp>
        <p:nvSpPr>
          <p:cNvPr id="14" name="TextBox 14"/>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5" name="TextBox 15"/>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Miễn dịch</a:t>
            </a:r>
          </a:p>
        </p:txBody>
      </p:sp>
      <p:grpSp>
        <p:nvGrpSpPr>
          <p:cNvPr id="16" name="Group 16"/>
          <p:cNvGrpSpPr/>
          <p:nvPr/>
        </p:nvGrpSpPr>
        <p:grpSpPr>
          <a:xfrm>
            <a:off x="5860153" y="1471683"/>
            <a:ext cx="5875298" cy="4937077"/>
            <a:chOff x="0" y="0"/>
            <a:chExt cx="11753655" cy="9874155"/>
          </a:xfrm>
        </p:grpSpPr>
        <p:grpSp>
          <p:nvGrpSpPr>
            <p:cNvPr id="17" name="Group 17"/>
            <p:cNvGrpSpPr/>
            <p:nvPr/>
          </p:nvGrpSpPr>
          <p:grpSpPr>
            <a:xfrm>
              <a:off x="0" y="0"/>
              <a:ext cx="11753655" cy="9874155"/>
              <a:chOff x="0" y="0"/>
              <a:chExt cx="2321710" cy="1950450"/>
            </a:xfrm>
          </p:grpSpPr>
          <p:sp>
            <p:nvSpPr>
              <p:cNvPr id="18" name="Freeform 18"/>
              <p:cNvSpPr/>
              <p:nvPr/>
            </p:nvSpPr>
            <p:spPr>
              <a:xfrm>
                <a:off x="0" y="0"/>
                <a:ext cx="2321710" cy="1950450"/>
              </a:xfrm>
              <a:custGeom>
                <a:avLst/>
                <a:gdLst/>
                <a:ahLst/>
                <a:cxnLst/>
                <a:rect l="l" t="t" r="r" b="b"/>
                <a:pathLst>
                  <a:path w="2321710" h="1950450">
                    <a:moveTo>
                      <a:pt x="0" y="0"/>
                    </a:moveTo>
                    <a:lnTo>
                      <a:pt x="2321710" y="0"/>
                    </a:lnTo>
                    <a:lnTo>
                      <a:pt x="2321710" y="1950450"/>
                    </a:lnTo>
                    <a:lnTo>
                      <a:pt x="0" y="1950450"/>
                    </a:lnTo>
                    <a:close/>
                  </a:path>
                </a:pathLst>
              </a:custGeom>
              <a:gradFill rotWithShape="1">
                <a:gsLst>
                  <a:gs pos="0">
                    <a:srgbClr val="FFF7AD">
                      <a:alpha val="100000"/>
                    </a:srgbClr>
                  </a:gs>
                  <a:gs pos="100000">
                    <a:srgbClr val="FFA9F9">
                      <a:alpha val="100000"/>
                    </a:srgbClr>
                  </a:gs>
                </a:gsLst>
                <a:lin ang="0"/>
              </a:gra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20" name="TextBox 20"/>
            <p:cNvSpPr txBox="1"/>
            <p:nvPr/>
          </p:nvSpPr>
          <p:spPr>
            <a:xfrm>
              <a:off x="466627" y="206280"/>
              <a:ext cx="10820400"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Các mầm bệnh chứa kháng nguyên</a:t>
              </a:r>
            </a:p>
          </p:txBody>
        </p:sp>
      </p:grpSp>
      <p:grpSp>
        <p:nvGrpSpPr>
          <p:cNvPr id="21" name="Group 21"/>
          <p:cNvGrpSpPr/>
          <p:nvPr/>
        </p:nvGrpSpPr>
        <p:grpSpPr>
          <a:xfrm>
            <a:off x="6093406" y="2119383"/>
            <a:ext cx="5408791" cy="2057400"/>
            <a:chOff x="0" y="0"/>
            <a:chExt cx="10820400" cy="4114800"/>
          </a:xfrm>
        </p:grpSpPr>
        <p:grpSp>
          <p:nvGrpSpPr>
            <p:cNvPr id="22" name="Group 22"/>
            <p:cNvGrpSpPr/>
            <p:nvPr/>
          </p:nvGrpSpPr>
          <p:grpSpPr>
            <a:xfrm>
              <a:off x="0" y="0"/>
              <a:ext cx="10820400" cy="4114800"/>
              <a:chOff x="0" y="0"/>
              <a:chExt cx="2137363" cy="812800"/>
            </a:xfrm>
          </p:grpSpPr>
          <p:sp>
            <p:nvSpPr>
              <p:cNvPr id="23" name="Freeform 23"/>
              <p:cNvSpPr/>
              <p:nvPr/>
            </p:nvSpPr>
            <p:spPr>
              <a:xfrm>
                <a:off x="0" y="0"/>
                <a:ext cx="2137363" cy="812800"/>
              </a:xfrm>
              <a:custGeom>
                <a:avLst/>
                <a:gdLst/>
                <a:ahLst/>
                <a:cxnLst/>
                <a:rect l="l" t="t" r="r" b="b"/>
                <a:pathLst>
                  <a:path w="2137363" h="812800">
                    <a:moveTo>
                      <a:pt x="0" y="0"/>
                    </a:moveTo>
                    <a:lnTo>
                      <a:pt x="2137363" y="0"/>
                    </a:lnTo>
                    <a:lnTo>
                      <a:pt x="2137363" y="812800"/>
                    </a:lnTo>
                    <a:lnTo>
                      <a:pt x="0" y="812800"/>
                    </a:lnTo>
                    <a:close/>
                  </a:path>
                </a:pathLst>
              </a:custGeom>
              <a:solidFill>
                <a:srgbClr val="B52320"/>
              </a:solidFill>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5" name="TextBox 25"/>
            <p:cNvSpPr txBox="1"/>
            <p:nvPr/>
          </p:nvSpPr>
          <p:spPr>
            <a:xfrm>
              <a:off x="364981" y="398992"/>
              <a:ext cx="10090436" cy="3385542"/>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Kháng nguyên là chất lạ, khi xâm nhập vào cơ thể sẽ được các bạch cầu nhận diện và sinh ra các kháng thể tương ứng</a:t>
              </a:r>
            </a:p>
          </p:txBody>
        </p:sp>
      </p:grpSp>
      <p:grpSp>
        <p:nvGrpSpPr>
          <p:cNvPr id="26" name="Group 26"/>
          <p:cNvGrpSpPr/>
          <p:nvPr/>
        </p:nvGrpSpPr>
        <p:grpSpPr>
          <a:xfrm>
            <a:off x="6093406" y="4351362"/>
            <a:ext cx="5408791" cy="1644650"/>
            <a:chOff x="0" y="0"/>
            <a:chExt cx="10820400" cy="3289300"/>
          </a:xfrm>
        </p:grpSpPr>
        <p:grpSp>
          <p:nvGrpSpPr>
            <p:cNvPr id="27" name="Group 27"/>
            <p:cNvGrpSpPr/>
            <p:nvPr/>
          </p:nvGrpSpPr>
          <p:grpSpPr>
            <a:xfrm>
              <a:off x="0" y="0"/>
              <a:ext cx="10820400" cy="3289300"/>
              <a:chOff x="0" y="0"/>
              <a:chExt cx="2137363" cy="649738"/>
            </a:xfrm>
          </p:grpSpPr>
          <p:sp>
            <p:nvSpPr>
              <p:cNvPr id="28" name="Freeform 28"/>
              <p:cNvSpPr/>
              <p:nvPr/>
            </p:nvSpPr>
            <p:spPr>
              <a:xfrm>
                <a:off x="0" y="0"/>
                <a:ext cx="2137363" cy="649738"/>
              </a:xfrm>
              <a:custGeom>
                <a:avLst/>
                <a:gdLst/>
                <a:ahLst/>
                <a:cxnLst/>
                <a:rect l="l" t="t" r="r" b="b"/>
                <a:pathLst>
                  <a:path w="2137363" h="649738">
                    <a:moveTo>
                      <a:pt x="0" y="0"/>
                    </a:moveTo>
                    <a:lnTo>
                      <a:pt x="2137363" y="0"/>
                    </a:lnTo>
                    <a:lnTo>
                      <a:pt x="2137363" y="649738"/>
                    </a:lnTo>
                    <a:lnTo>
                      <a:pt x="0" y="649738"/>
                    </a:lnTo>
                    <a:close/>
                  </a:path>
                </a:pathLst>
              </a:custGeom>
              <a:solidFill>
                <a:srgbClr val="1D476E"/>
              </a:solidFill>
            </p:spPr>
          </p:sp>
          <p:sp>
            <p:nvSpPr>
              <p:cNvPr id="29" name="TextBox 2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30" name="TextBox 30"/>
            <p:cNvSpPr txBox="1"/>
            <p:nvPr/>
          </p:nvSpPr>
          <p:spPr>
            <a:xfrm>
              <a:off x="364981" y="398992"/>
              <a:ext cx="10090436" cy="2539156"/>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Kháng thể là chất do bạch cầu tiết ra có khả năng liên kết đặc hiệu với kháng nguyên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7880110" y="150803"/>
            <a:ext cx="4308715" cy="716511"/>
          </a:xfrm>
          <a:custGeom>
            <a:avLst/>
            <a:gdLst/>
            <a:ahLst/>
            <a:cxnLst/>
            <a:rect l="l" t="t" r="r" b="b"/>
            <a:pathLst>
              <a:path w="6464756" h="1074766">
                <a:moveTo>
                  <a:pt x="0" y="0"/>
                </a:moveTo>
                <a:lnTo>
                  <a:pt x="6464756" y="0"/>
                </a:lnTo>
                <a:lnTo>
                  <a:pt x="6464756" y="1074765"/>
                </a:lnTo>
                <a:lnTo>
                  <a:pt x="0" y="1074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685622" y="1308100"/>
            <a:ext cx="4640131" cy="5308005"/>
          </a:xfrm>
          <a:custGeom>
            <a:avLst/>
            <a:gdLst/>
            <a:ahLst/>
            <a:cxnLst/>
            <a:rect l="l" t="t" r="r" b="b"/>
            <a:pathLst>
              <a:path w="6962010" h="7962007">
                <a:moveTo>
                  <a:pt x="0" y="0"/>
                </a:moveTo>
                <a:lnTo>
                  <a:pt x="6962010" y="0"/>
                </a:lnTo>
                <a:lnTo>
                  <a:pt x="6962010" y="7962007"/>
                </a:lnTo>
                <a:lnTo>
                  <a:pt x="0" y="7962007"/>
                </a:lnTo>
                <a:lnTo>
                  <a:pt x="0" y="0"/>
                </a:lnTo>
                <a:close/>
              </a:path>
            </a:pathLst>
          </a:custGeom>
          <a:blipFill>
            <a:blip r:embed="rId6"/>
            <a:stretch>
              <a:fillRect/>
            </a:stretch>
          </a:blipFill>
        </p:spPr>
      </p:sp>
      <p:grpSp>
        <p:nvGrpSpPr>
          <p:cNvPr id="11" name="Group 11"/>
          <p:cNvGrpSpPr/>
          <p:nvPr/>
        </p:nvGrpSpPr>
        <p:grpSpPr>
          <a:xfrm>
            <a:off x="5622500" y="1308100"/>
            <a:ext cx="6147833" cy="5308005"/>
            <a:chOff x="0" y="0"/>
            <a:chExt cx="2429406" cy="2096990"/>
          </a:xfrm>
        </p:grpSpPr>
        <p:sp>
          <p:nvSpPr>
            <p:cNvPr id="12" name="Freeform 12"/>
            <p:cNvSpPr/>
            <p:nvPr/>
          </p:nvSpPr>
          <p:spPr>
            <a:xfrm>
              <a:off x="0" y="0"/>
              <a:ext cx="2429406" cy="2096990"/>
            </a:xfrm>
            <a:custGeom>
              <a:avLst/>
              <a:gdLst/>
              <a:ahLst/>
              <a:cxnLst/>
              <a:rect l="l" t="t" r="r" b="b"/>
              <a:pathLst>
                <a:path w="2429406" h="2096990">
                  <a:moveTo>
                    <a:pt x="0" y="0"/>
                  </a:moveTo>
                  <a:lnTo>
                    <a:pt x="2429406" y="0"/>
                  </a:lnTo>
                  <a:lnTo>
                    <a:pt x="2429406" y="2096990"/>
                  </a:lnTo>
                  <a:lnTo>
                    <a:pt x="0" y="2096990"/>
                  </a:lnTo>
                  <a:close/>
                </a:path>
              </a:pathLst>
            </a:custGeom>
            <a:solidFill>
              <a:srgbClr val="D2C7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TextBox 14"/>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5" name="TextBox 15"/>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Miễn dịch</a:t>
            </a:r>
          </a:p>
        </p:txBody>
      </p:sp>
      <p:grpSp>
        <p:nvGrpSpPr>
          <p:cNvPr id="16" name="Group 16"/>
          <p:cNvGrpSpPr/>
          <p:nvPr/>
        </p:nvGrpSpPr>
        <p:grpSpPr>
          <a:xfrm>
            <a:off x="5678153" y="1432817"/>
            <a:ext cx="6025398" cy="1117767"/>
            <a:chOff x="0" y="0"/>
            <a:chExt cx="12053936" cy="2235533"/>
          </a:xfrm>
        </p:grpSpPr>
        <p:grpSp>
          <p:nvGrpSpPr>
            <p:cNvPr id="17" name="Group 17"/>
            <p:cNvGrpSpPr/>
            <p:nvPr/>
          </p:nvGrpSpPr>
          <p:grpSpPr>
            <a:xfrm>
              <a:off x="1117766" y="175767"/>
              <a:ext cx="10936170" cy="1884000"/>
              <a:chOff x="0" y="0"/>
              <a:chExt cx="2160231" cy="372148"/>
            </a:xfrm>
          </p:grpSpPr>
          <p:sp>
            <p:nvSpPr>
              <p:cNvPr id="18" name="Freeform 18"/>
              <p:cNvSpPr/>
              <p:nvPr/>
            </p:nvSpPr>
            <p:spPr>
              <a:xfrm>
                <a:off x="0" y="0"/>
                <a:ext cx="2160231" cy="372148"/>
              </a:xfrm>
              <a:custGeom>
                <a:avLst/>
                <a:gdLst/>
                <a:ahLst/>
                <a:cxnLst/>
                <a:rect l="l" t="t" r="r" b="b"/>
                <a:pathLst>
                  <a:path w="2160231" h="372148">
                    <a:moveTo>
                      <a:pt x="0" y="0"/>
                    </a:moveTo>
                    <a:lnTo>
                      <a:pt x="2160231" y="0"/>
                    </a:lnTo>
                    <a:lnTo>
                      <a:pt x="2160231" y="372148"/>
                    </a:lnTo>
                    <a:lnTo>
                      <a:pt x="0" y="372148"/>
                    </a:lnTo>
                    <a:close/>
                  </a:path>
                </a:pathLst>
              </a:custGeom>
              <a:solidFill>
                <a:srgbClr val="B52320"/>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0" name="Freeform 20"/>
            <p:cNvSpPr/>
            <p:nvPr/>
          </p:nvSpPr>
          <p:spPr>
            <a:xfrm>
              <a:off x="0" y="0"/>
              <a:ext cx="2235533" cy="2235533"/>
            </a:xfrm>
            <a:custGeom>
              <a:avLst/>
              <a:gdLst/>
              <a:ahLst/>
              <a:cxnLst/>
              <a:rect l="l" t="t" r="r" b="b"/>
              <a:pathLst>
                <a:path w="2235533" h="2235533">
                  <a:moveTo>
                    <a:pt x="0" y="0"/>
                  </a:moveTo>
                  <a:lnTo>
                    <a:pt x="2235533" y="0"/>
                  </a:lnTo>
                  <a:lnTo>
                    <a:pt x="2235533" y="2235533"/>
                  </a:lnTo>
                  <a:lnTo>
                    <a:pt x="0" y="2235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TextBox 21"/>
            <p:cNvSpPr txBox="1"/>
            <p:nvPr/>
          </p:nvSpPr>
          <p:spPr>
            <a:xfrm>
              <a:off x="2502732" y="284858"/>
              <a:ext cx="9284006" cy="1615443"/>
            </a:xfrm>
            <a:prstGeom prst="rect">
              <a:avLst/>
            </a:prstGeom>
          </p:spPr>
          <p:txBody>
            <a:bodyPr lIns="0" tIns="0" rIns="0" bIns="0" rtlCol="0" anchor="t">
              <a:spAutoFit/>
            </a:bodyPr>
            <a:lstStyle/>
            <a:p>
              <a:pPr algn="just">
                <a:lnSpc>
                  <a:spcPct val="120000"/>
                </a:lnSpc>
              </a:pPr>
              <a:r>
                <a:rPr lang="en-US" sz="2300" b="1">
                  <a:solidFill>
                    <a:srgbClr val="FFFFFF"/>
                  </a:solidFill>
                  <a:latin typeface="Arial" pitchFamily="34" charset="0"/>
                </a:rPr>
                <a:t>Tiêm vaccine giúp phòng bệnh vì vaccine chứa kháng nguyên</a:t>
              </a:r>
            </a:p>
          </p:txBody>
        </p:sp>
      </p:grpSp>
      <p:sp>
        <p:nvSpPr>
          <p:cNvPr id="22" name="TextBox 22"/>
          <p:cNvSpPr txBox="1"/>
          <p:nvPr/>
        </p:nvSpPr>
        <p:spPr>
          <a:xfrm>
            <a:off x="5744935" y="2614084"/>
            <a:ext cx="5891834"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đưa vaccine vào cơ thể sẽ kích thích bạch cầu sản sinh kháng thể chống lại mầm bệnh và "ghi nhớ" kháng nguyên đó</a:t>
            </a:r>
          </a:p>
        </p:txBody>
      </p:sp>
      <p:sp>
        <p:nvSpPr>
          <p:cNvPr id="23" name="TextBox 23"/>
          <p:cNvSpPr txBox="1"/>
          <p:nvPr/>
        </p:nvSpPr>
        <p:spPr>
          <a:xfrm>
            <a:off x="5750500" y="4313767"/>
            <a:ext cx="5891834" cy="211596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Nếu lần sau bị mầm bệnh (chứa kháng nguyên tương tự) xâm nhập thì cơ thể có khả năng sản sinh nhanh kháng thể để chống lại mầm bệnh vì bạch cầu đã "ghi nhớ" loại kháng nguyên đó</a:t>
            </a:r>
          </a:p>
        </p:txBody>
      </p:sp>
      <p:sp>
        <p:nvSpPr>
          <p:cNvPr id="24" name="Freeform 25"/>
          <p:cNvSpPr/>
          <p:nvPr/>
        </p:nvSpPr>
        <p:spPr>
          <a:xfrm>
            <a:off x="6171882" y="4038600"/>
            <a:ext cx="4875530" cy="243840"/>
          </a:xfrm>
          <a:custGeom>
            <a:avLst/>
            <a:gdLst/>
            <a:ahLst/>
            <a:cxnLst/>
            <a:rect l="l" t="t" r="r" b="b"/>
            <a:pathLst>
              <a:path w="7315200" h="365760">
                <a:moveTo>
                  <a:pt x="0" y="0"/>
                </a:moveTo>
                <a:lnTo>
                  <a:pt x="7315200" y="0"/>
                </a:lnTo>
                <a:lnTo>
                  <a:pt x="7315200" y="365760"/>
                </a:lnTo>
                <a:lnTo>
                  <a:pt x="0" y="3657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259157"/>
            <a:ext cx="10817582" cy="1068097"/>
            <a:chOff x="0" y="0"/>
            <a:chExt cx="21640800" cy="2136194"/>
          </a:xfrm>
        </p:grpSpPr>
        <p:grpSp>
          <p:nvGrpSpPr>
            <p:cNvPr id="6" name="Group 6"/>
            <p:cNvGrpSpPr/>
            <p:nvPr/>
          </p:nvGrpSpPr>
          <p:grpSpPr>
            <a:xfrm>
              <a:off x="0" y="0"/>
              <a:ext cx="21640800" cy="2136194"/>
              <a:chOff x="0" y="0"/>
              <a:chExt cx="4274726" cy="421964"/>
            </a:xfrm>
          </p:grpSpPr>
          <p:sp>
            <p:nvSpPr>
              <p:cNvPr id="7" name="Freeform 7"/>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9" name="TextBox 9"/>
            <p:cNvSpPr txBox="1"/>
            <p:nvPr/>
          </p:nvSpPr>
          <p:spPr>
            <a:xfrm>
              <a:off x="639355" y="235190"/>
              <a:ext cx="20362091" cy="1615444"/>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Quan sát hình và cho biết các loại kháng nguyên, kháng thể ở mỗi nhóm máu A, B, AB và O</a:t>
              </a:r>
            </a:p>
          </p:txBody>
        </p:sp>
      </p:grpSp>
      <p:sp>
        <p:nvSpPr>
          <p:cNvPr id="10" name="Freeform 10"/>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1" name="Group 11"/>
          <p:cNvGrpSpPr/>
          <p:nvPr/>
        </p:nvGrpSpPr>
        <p:grpSpPr>
          <a:xfrm>
            <a:off x="3552247" y="-149516"/>
            <a:ext cx="10805354" cy="1239190"/>
            <a:chOff x="0" y="0"/>
            <a:chExt cx="4269894" cy="489556"/>
          </a:xfrm>
        </p:grpSpPr>
        <p:sp>
          <p:nvSpPr>
            <p:cNvPr id="12" name="Freeform 12"/>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Freeform 14"/>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sp>
        <p:nvSpPr>
          <p:cNvPr id="15" name="Freeform 15"/>
          <p:cNvSpPr/>
          <p:nvPr/>
        </p:nvSpPr>
        <p:spPr>
          <a:xfrm>
            <a:off x="684452" y="2478952"/>
            <a:ext cx="6615636" cy="4259925"/>
          </a:xfrm>
          <a:custGeom>
            <a:avLst/>
            <a:gdLst/>
            <a:ahLst/>
            <a:cxnLst/>
            <a:rect l="l" t="t" r="r" b="b"/>
            <a:pathLst>
              <a:path w="9926039" h="6389888">
                <a:moveTo>
                  <a:pt x="0" y="0"/>
                </a:moveTo>
                <a:lnTo>
                  <a:pt x="9926039" y="0"/>
                </a:lnTo>
                <a:lnTo>
                  <a:pt x="9926039" y="6389888"/>
                </a:lnTo>
                <a:lnTo>
                  <a:pt x="0" y="6389888"/>
                </a:lnTo>
                <a:lnTo>
                  <a:pt x="0" y="0"/>
                </a:lnTo>
                <a:close/>
              </a:path>
            </a:pathLst>
          </a:custGeom>
          <a:blipFill>
            <a:blip r:embed="rId5"/>
            <a:stretch>
              <a:fillRect/>
            </a:stretch>
          </a:blipFill>
        </p:spPr>
      </p:sp>
      <p:sp>
        <p:nvSpPr>
          <p:cNvPr id="16" name="TextBox 16"/>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7" name="TextBox 17"/>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sp>
        <p:nvSpPr>
          <p:cNvPr id="18" name="TextBox 18"/>
          <p:cNvSpPr txBox="1"/>
          <p:nvPr/>
        </p:nvSpPr>
        <p:spPr>
          <a:xfrm>
            <a:off x="7519671" y="2522009"/>
            <a:ext cx="4333875" cy="807722"/>
          </a:xfrm>
          <a:prstGeom prst="rect">
            <a:avLst/>
          </a:prstGeom>
        </p:spPr>
        <p:txBody>
          <a:bodyPr lIns="0" tIns="0" rIns="0" bIns="0" rtlCol="0" anchor="t">
            <a:spAutoFit/>
          </a:bodyPr>
          <a:lstStyle/>
          <a:p>
            <a:pPr>
              <a:lnSpc>
                <a:spcPts val="3266"/>
              </a:lnSpc>
            </a:pPr>
            <a:r>
              <a:rPr lang="en-US" sz="2300" b="1" i="1">
                <a:solidFill>
                  <a:srgbClr val="B52320"/>
                </a:solidFill>
                <a:latin typeface="Arial" pitchFamily="34" charset="0"/>
              </a:rPr>
              <a:t>Antibodies in plasma: Kháng thể trong huyết tương</a:t>
            </a:r>
          </a:p>
        </p:txBody>
      </p:sp>
      <p:sp>
        <p:nvSpPr>
          <p:cNvPr id="19" name="TextBox 19"/>
          <p:cNvSpPr txBox="1"/>
          <p:nvPr/>
        </p:nvSpPr>
        <p:spPr>
          <a:xfrm>
            <a:off x="7503240" y="3384550"/>
            <a:ext cx="3999963" cy="1269578"/>
          </a:xfrm>
          <a:prstGeom prst="rect">
            <a:avLst/>
          </a:prstGeom>
        </p:spPr>
        <p:txBody>
          <a:bodyPr lIns="0" tIns="0" rIns="0" bIns="0" rtlCol="0" anchor="t">
            <a:spAutoFit/>
          </a:bodyPr>
          <a:lstStyle/>
          <a:p>
            <a:pPr>
              <a:lnSpc>
                <a:spcPts val="3266"/>
              </a:lnSpc>
            </a:pPr>
            <a:r>
              <a:rPr lang="en-US" sz="2300" b="1" i="1">
                <a:solidFill>
                  <a:srgbClr val="B52320"/>
                </a:solidFill>
                <a:latin typeface="Arial" pitchFamily="34" charset="0"/>
              </a:rPr>
              <a:t>Antigens in red blood cell: Kháng nguyên nằm trên màng hồng cầu</a:t>
            </a:r>
          </a:p>
        </p:txBody>
      </p:sp>
      <p:sp>
        <p:nvSpPr>
          <p:cNvPr id="20" name="TextBox 20"/>
          <p:cNvSpPr txBox="1"/>
          <p:nvPr/>
        </p:nvSpPr>
        <p:spPr>
          <a:xfrm>
            <a:off x="7519671" y="4734984"/>
            <a:ext cx="2564212"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301750"/>
            <a:ext cx="10817582" cy="1278069"/>
            <a:chOff x="0" y="0"/>
            <a:chExt cx="21640800" cy="2556139"/>
          </a:xfrm>
        </p:grpSpPr>
        <p:grpSp>
          <p:nvGrpSpPr>
            <p:cNvPr id="6" name="Group 6"/>
            <p:cNvGrpSpPr/>
            <p:nvPr/>
          </p:nvGrpSpPr>
          <p:grpSpPr>
            <a:xfrm>
              <a:off x="0" y="0"/>
              <a:ext cx="21640800" cy="2556139"/>
              <a:chOff x="0" y="0"/>
              <a:chExt cx="4274726" cy="504916"/>
            </a:xfrm>
          </p:grpSpPr>
          <p:sp>
            <p:nvSpPr>
              <p:cNvPr id="7" name="Freeform 7"/>
              <p:cNvSpPr/>
              <p:nvPr/>
            </p:nvSpPr>
            <p:spPr>
              <a:xfrm>
                <a:off x="0" y="0"/>
                <a:ext cx="4274726" cy="504916"/>
              </a:xfrm>
              <a:custGeom>
                <a:avLst/>
                <a:gdLst/>
                <a:ahLst/>
                <a:cxnLst/>
                <a:rect l="l" t="t" r="r" b="b"/>
                <a:pathLst>
                  <a:path w="4274726" h="504916">
                    <a:moveTo>
                      <a:pt x="0" y="0"/>
                    </a:moveTo>
                    <a:lnTo>
                      <a:pt x="4274726" y="0"/>
                    </a:lnTo>
                    <a:lnTo>
                      <a:pt x="4274726" y="504916"/>
                    </a:lnTo>
                    <a:lnTo>
                      <a:pt x="0" y="504916"/>
                    </a:lnTo>
                    <a:close/>
                  </a:path>
                </a:pathLst>
              </a:custGeom>
              <a:gradFill rotWithShape="1">
                <a:gsLst>
                  <a:gs pos="0">
                    <a:srgbClr val="FFF7AD">
                      <a:alpha val="100000"/>
                    </a:srgbClr>
                  </a:gs>
                  <a:gs pos="100000">
                    <a:srgbClr val="FFA9F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ct val="120000"/>
                  </a:lnSpc>
                </a:pPr>
                <a:endParaRPr>
                  <a:latin typeface="Arial" pitchFamily="34" charset="0"/>
                </a:endParaRPr>
              </a:p>
            </p:txBody>
          </p:sp>
        </p:grpSp>
        <p:sp>
          <p:nvSpPr>
            <p:cNvPr id="9" name="TextBox 9"/>
            <p:cNvSpPr txBox="1"/>
            <p:nvPr/>
          </p:nvSpPr>
          <p:spPr>
            <a:xfrm>
              <a:off x="365193" y="445160"/>
              <a:ext cx="20910412" cy="161544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Nhóm máu là sự phân loại máu dựa trên khác biệt về kháng nguyên trên bề mặt hồng cầu và kháng thể trong huyết tương của mỗi người</a:t>
              </a:r>
            </a:p>
          </p:txBody>
        </p:sp>
      </p:grpSp>
      <p:sp>
        <p:nvSpPr>
          <p:cNvPr id="10" name="Freeform 10"/>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1" name="Group 11"/>
          <p:cNvGrpSpPr/>
          <p:nvPr/>
        </p:nvGrpSpPr>
        <p:grpSpPr>
          <a:xfrm>
            <a:off x="3552247" y="-149516"/>
            <a:ext cx="10805354" cy="1239190"/>
            <a:chOff x="0" y="0"/>
            <a:chExt cx="4269894" cy="489556"/>
          </a:xfrm>
        </p:grpSpPr>
        <p:sp>
          <p:nvSpPr>
            <p:cNvPr id="12" name="Freeform 12"/>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Freeform 14"/>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sp>
        <p:nvSpPr>
          <p:cNvPr id="15" name="Freeform 15"/>
          <p:cNvSpPr/>
          <p:nvPr/>
        </p:nvSpPr>
        <p:spPr>
          <a:xfrm>
            <a:off x="6094413" y="2795720"/>
            <a:ext cx="5408791" cy="3918453"/>
          </a:xfrm>
          <a:custGeom>
            <a:avLst/>
            <a:gdLst/>
            <a:ahLst/>
            <a:cxnLst/>
            <a:rect l="l" t="t" r="r" b="b"/>
            <a:pathLst>
              <a:path w="8115300" h="5877680">
                <a:moveTo>
                  <a:pt x="0" y="0"/>
                </a:moveTo>
                <a:lnTo>
                  <a:pt x="8115300" y="0"/>
                </a:lnTo>
                <a:lnTo>
                  <a:pt x="8115300" y="5877680"/>
                </a:lnTo>
                <a:lnTo>
                  <a:pt x="0" y="5877680"/>
                </a:lnTo>
                <a:lnTo>
                  <a:pt x="0" y="0"/>
                </a:lnTo>
                <a:close/>
              </a:path>
            </a:pathLst>
          </a:custGeom>
          <a:blipFill>
            <a:blip r:embed="rId5"/>
            <a:stretch>
              <a:fillRect l="-23343" r="-23343"/>
            </a:stretch>
          </a:blipFill>
        </p:spPr>
      </p:sp>
      <p:grpSp>
        <p:nvGrpSpPr>
          <p:cNvPr id="16" name="Group 16"/>
          <p:cNvGrpSpPr/>
          <p:nvPr/>
        </p:nvGrpSpPr>
        <p:grpSpPr>
          <a:xfrm>
            <a:off x="685622" y="2743200"/>
            <a:ext cx="5210778" cy="4651905"/>
            <a:chOff x="0" y="0"/>
            <a:chExt cx="10424271" cy="9303810"/>
          </a:xfrm>
        </p:grpSpPr>
        <p:grpSp>
          <p:nvGrpSpPr>
            <p:cNvPr id="17" name="Group 17"/>
            <p:cNvGrpSpPr/>
            <p:nvPr/>
          </p:nvGrpSpPr>
          <p:grpSpPr>
            <a:xfrm>
              <a:off x="0" y="0"/>
              <a:ext cx="10424271" cy="4891621"/>
              <a:chOff x="0" y="0"/>
              <a:chExt cx="2852102" cy="1338358"/>
            </a:xfrm>
          </p:grpSpPr>
          <p:sp>
            <p:nvSpPr>
              <p:cNvPr id="18" name="Freeform 18"/>
              <p:cNvSpPr/>
              <p:nvPr/>
            </p:nvSpPr>
            <p:spPr>
              <a:xfrm>
                <a:off x="0" y="0"/>
                <a:ext cx="2852102" cy="1338358"/>
              </a:xfrm>
              <a:custGeom>
                <a:avLst/>
                <a:gdLst/>
                <a:ahLst/>
                <a:cxnLst/>
                <a:rect l="l" t="t" r="r" b="b"/>
                <a:pathLst>
                  <a:path w="2852102" h="1338358">
                    <a:moveTo>
                      <a:pt x="2727642" y="59690"/>
                    </a:moveTo>
                    <a:cubicBezTo>
                      <a:pt x="2763202" y="59690"/>
                      <a:pt x="2792412" y="88900"/>
                      <a:pt x="2792412" y="124460"/>
                    </a:cubicBezTo>
                    <a:lnTo>
                      <a:pt x="2792412" y="1213898"/>
                    </a:lnTo>
                    <a:cubicBezTo>
                      <a:pt x="2792412" y="1249458"/>
                      <a:pt x="2763202" y="1278668"/>
                      <a:pt x="2727642" y="1278668"/>
                    </a:cubicBezTo>
                    <a:lnTo>
                      <a:pt x="124460" y="1278668"/>
                    </a:lnTo>
                    <a:cubicBezTo>
                      <a:pt x="88900" y="1278668"/>
                      <a:pt x="59690" y="1249458"/>
                      <a:pt x="59690" y="1213898"/>
                    </a:cubicBezTo>
                    <a:lnTo>
                      <a:pt x="59690" y="124460"/>
                    </a:lnTo>
                    <a:cubicBezTo>
                      <a:pt x="59690" y="88900"/>
                      <a:pt x="88900" y="59690"/>
                      <a:pt x="124460" y="59690"/>
                    </a:cubicBezTo>
                    <a:lnTo>
                      <a:pt x="2727642" y="59690"/>
                    </a:lnTo>
                    <a:moveTo>
                      <a:pt x="2727642" y="0"/>
                    </a:moveTo>
                    <a:lnTo>
                      <a:pt x="124460" y="0"/>
                    </a:lnTo>
                    <a:cubicBezTo>
                      <a:pt x="55880" y="0"/>
                      <a:pt x="0" y="55880"/>
                      <a:pt x="0" y="124460"/>
                    </a:cubicBezTo>
                    <a:lnTo>
                      <a:pt x="0" y="1213898"/>
                    </a:lnTo>
                    <a:cubicBezTo>
                      <a:pt x="0" y="1282478"/>
                      <a:pt x="55880" y="1338358"/>
                      <a:pt x="124460" y="1338358"/>
                    </a:cubicBezTo>
                    <a:lnTo>
                      <a:pt x="2727642" y="1338358"/>
                    </a:lnTo>
                    <a:cubicBezTo>
                      <a:pt x="2796222" y="1338358"/>
                      <a:pt x="2852102" y="1282478"/>
                      <a:pt x="2852102" y="1213898"/>
                    </a:cubicBezTo>
                    <a:lnTo>
                      <a:pt x="2852102" y="124460"/>
                    </a:lnTo>
                    <a:cubicBezTo>
                      <a:pt x="2852102" y="55880"/>
                      <a:pt x="2796222" y="0"/>
                      <a:pt x="2727642" y="0"/>
                    </a:cubicBezTo>
                    <a:close/>
                  </a:path>
                </a:pathLst>
              </a:custGeom>
              <a:solidFill>
                <a:srgbClr val="B52320"/>
              </a:solidFill>
            </p:spPr>
          </p:sp>
        </p:grpSp>
        <p:sp>
          <p:nvSpPr>
            <p:cNvPr id="19" name="TextBox 19"/>
            <p:cNvSpPr txBox="1"/>
            <p:nvPr/>
          </p:nvSpPr>
          <p:spPr>
            <a:xfrm>
              <a:off x="464153" y="365124"/>
              <a:ext cx="9495965" cy="423192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Hiện nay, khoa học phát hiện ở người có khoảng trên 30 hệ nhóm máu. Trong đó, hệ nhóm máu ABO thường được quan tâm khi truyền máu</a:t>
              </a:r>
            </a:p>
          </p:txBody>
        </p:sp>
        <p:sp>
          <p:nvSpPr>
            <p:cNvPr id="20" name="Freeform 20"/>
            <p:cNvSpPr/>
            <p:nvPr/>
          </p:nvSpPr>
          <p:spPr>
            <a:xfrm>
              <a:off x="365194" y="4891621"/>
              <a:ext cx="9603165" cy="4412189"/>
            </a:xfrm>
            <a:custGeom>
              <a:avLst/>
              <a:gdLst/>
              <a:ahLst/>
              <a:cxnLst/>
              <a:rect l="l" t="t" r="r" b="b"/>
              <a:pathLst>
                <a:path w="9603165" h="4412189">
                  <a:moveTo>
                    <a:pt x="0" y="0"/>
                  </a:moveTo>
                  <a:lnTo>
                    <a:pt x="9603164" y="0"/>
                  </a:lnTo>
                  <a:lnTo>
                    <a:pt x="9603164" y="4412190"/>
                  </a:lnTo>
                  <a:lnTo>
                    <a:pt x="0" y="4412190"/>
                  </a:lnTo>
                  <a:lnTo>
                    <a:pt x="0" y="0"/>
                  </a:lnTo>
                  <a:close/>
                </a:path>
              </a:pathLst>
            </a:custGeom>
            <a:blipFill>
              <a:blip r:embed="rId6"/>
              <a:stretch>
                <a:fillRect l="-3802" t="-62970" r="-1854" b="-62970"/>
              </a:stretch>
            </a:blipFill>
          </p:spPr>
        </p:sp>
      </p:grpSp>
      <p:sp>
        <p:nvSpPr>
          <p:cNvPr id="21" name="TextBox 21"/>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22" name="TextBox 22"/>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301750"/>
            <a:ext cx="10817582" cy="1278069"/>
            <a:chOff x="0" y="0"/>
            <a:chExt cx="21640800" cy="2556139"/>
          </a:xfrm>
        </p:grpSpPr>
        <p:grpSp>
          <p:nvGrpSpPr>
            <p:cNvPr id="6" name="Group 6"/>
            <p:cNvGrpSpPr/>
            <p:nvPr/>
          </p:nvGrpSpPr>
          <p:grpSpPr>
            <a:xfrm>
              <a:off x="0" y="0"/>
              <a:ext cx="21640800" cy="2556139"/>
              <a:chOff x="0" y="0"/>
              <a:chExt cx="4274726" cy="504916"/>
            </a:xfrm>
          </p:grpSpPr>
          <p:sp>
            <p:nvSpPr>
              <p:cNvPr id="7" name="Freeform 7"/>
              <p:cNvSpPr/>
              <p:nvPr/>
            </p:nvSpPr>
            <p:spPr>
              <a:xfrm>
                <a:off x="0" y="0"/>
                <a:ext cx="4274726" cy="504916"/>
              </a:xfrm>
              <a:custGeom>
                <a:avLst/>
                <a:gdLst/>
                <a:ahLst/>
                <a:cxnLst/>
                <a:rect l="l" t="t" r="r" b="b"/>
                <a:pathLst>
                  <a:path w="4274726" h="504916">
                    <a:moveTo>
                      <a:pt x="0" y="0"/>
                    </a:moveTo>
                    <a:lnTo>
                      <a:pt x="4274726" y="0"/>
                    </a:lnTo>
                    <a:lnTo>
                      <a:pt x="4274726" y="504916"/>
                    </a:lnTo>
                    <a:lnTo>
                      <a:pt x="0" y="504916"/>
                    </a:lnTo>
                    <a:close/>
                  </a:path>
                </a:pathLst>
              </a:custGeom>
              <a:gradFill rotWithShape="1">
                <a:gsLst>
                  <a:gs pos="0">
                    <a:srgbClr val="CDFFD8">
                      <a:alpha val="100000"/>
                    </a:srgbClr>
                  </a:gs>
                  <a:gs pos="100000">
                    <a:srgbClr val="94B9FF">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365193" y="445160"/>
              <a:ext cx="20910412"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truyền nhóm máu không phù hợp có thể sẽ xảy ra hiện tượng phá hủy hồng cầu gây nguy hiểm đến tính mạng người nhận</a:t>
              </a:r>
            </a:p>
          </p:txBody>
        </p:sp>
      </p:grpSp>
      <p:sp>
        <p:nvSpPr>
          <p:cNvPr id="10" name="Freeform 10"/>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1" name="Group 11"/>
          <p:cNvGrpSpPr/>
          <p:nvPr/>
        </p:nvGrpSpPr>
        <p:grpSpPr>
          <a:xfrm>
            <a:off x="3552247" y="-149516"/>
            <a:ext cx="10805354" cy="1239190"/>
            <a:chOff x="0" y="0"/>
            <a:chExt cx="4269894" cy="489556"/>
          </a:xfrm>
        </p:grpSpPr>
        <p:sp>
          <p:nvSpPr>
            <p:cNvPr id="12" name="Freeform 12"/>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Freeform 14"/>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sp>
        <p:nvSpPr>
          <p:cNvPr id="15" name="Freeform 15"/>
          <p:cNvSpPr/>
          <p:nvPr/>
        </p:nvSpPr>
        <p:spPr>
          <a:xfrm>
            <a:off x="685622" y="2743200"/>
            <a:ext cx="6461865" cy="3992533"/>
          </a:xfrm>
          <a:custGeom>
            <a:avLst/>
            <a:gdLst/>
            <a:ahLst/>
            <a:cxnLst/>
            <a:rect l="l" t="t" r="r" b="b"/>
            <a:pathLst>
              <a:path w="9695323" h="5988800">
                <a:moveTo>
                  <a:pt x="0" y="0"/>
                </a:moveTo>
                <a:lnTo>
                  <a:pt x="9695323" y="0"/>
                </a:lnTo>
                <a:lnTo>
                  <a:pt x="9695323" y="5988800"/>
                </a:lnTo>
                <a:lnTo>
                  <a:pt x="0" y="5988800"/>
                </a:lnTo>
                <a:lnTo>
                  <a:pt x="0" y="0"/>
                </a:lnTo>
                <a:close/>
              </a:path>
            </a:pathLst>
          </a:custGeom>
          <a:blipFill>
            <a:blip r:embed="rId5"/>
            <a:stretch>
              <a:fillRect/>
            </a:stretch>
          </a:blipFill>
        </p:spPr>
      </p:sp>
      <p:sp>
        <p:nvSpPr>
          <p:cNvPr id="16" name="TextBox 16"/>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7" name="TextBox 17"/>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grpSp>
        <p:nvGrpSpPr>
          <p:cNvPr id="18" name="Group 18"/>
          <p:cNvGrpSpPr/>
          <p:nvPr/>
        </p:nvGrpSpPr>
        <p:grpSpPr>
          <a:xfrm>
            <a:off x="7005971" y="2659311"/>
            <a:ext cx="4513664" cy="4096811"/>
            <a:chOff x="0" y="0"/>
            <a:chExt cx="9029679" cy="8193621"/>
          </a:xfrm>
        </p:grpSpPr>
        <p:grpSp>
          <p:nvGrpSpPr>
            <p:cNvPr id="19" name="Group 19"/>
            <p:cNvGrpSpPr/>
            <p:nvPr/>
          </p:nvGrpSpPr>
          <p:grpSpPr>
            <a:xfrm>
              <a:off x="0" y="0"/>
              <a:ext cx="9029679" cy="8193621"/>
              <a:chOff x="0" y="0"/>
              <a:chExt cx="2470538" cy="2241791"/>
            </a:xfrm>
          </p:grpSpPr>
          <p:sp>
            <p:nvSpPr>
              <p:cNvPr id="20" name="Freeform 20"/>
              <p:cNvSpPr/>
              <p:nvPr/>
            </p:nvSpPr>
            <p:spPr>
              <a:xfrm>
                <a:off x="0" y="0"/>
                <a:ext cx="2470539" cy="2241791"/>
              </a:xfrm>
              <a:custGeom>
                <a:avLst/>
                <a:gdLst/>
                <a:ahLst/>
                <a:cxnLst/>
                <a:rect l="l" t="t" r="r" b="b"/>
                <a:pathLst>
                  <a:path w="2470539" h="2241791">
                    <a:moveTo>
                      <a:pt x="2346078" y="59690"/>
                    </a:moveTo>
                    <a:cubicBezTo>
                      <a:pt x="2381638" y="59690"/>
                      <a:pt x="2410848" y="88900"/>
                      <a:pt x="2410848" y="124460"/>
                    </a:cubicBezTo>
                    <a:lnTo>
                      <a:pt x="2410848" y="2117331"/>
                    </a:lnTo>
                    <a:cubicBezTo>
                      <a:pt x="2410848" y="2152891"/>
                      <a:pt x="2381638" y="2182101"/>
                      <a:pt x="2346078" y="2182101"/>
                    </a:cubicBezTo>
                    <a:lnTo>
                      <a:pt x="124460" y="2182101"/>
                    </a:lnTo>
                    <a:cubicBezTo>
                      <a:pt x="88900" y="2182101"/>
                      <a:pt x="59690" y="2152891"/>
                      <a:pt x="59690" y="2117331"/>
                    </a:cubicBezTo>
                    <a:lnTo>
                      <a:pt x="59690" y="124460"/>
                    </a:lnTo>
                    <a:cubicBezTo>
                      <a:pt x="59690" y="88900"/>
                      <a:pt x="88900" y="59690"/>
                      <a:pt x="124460" y="59690"/>
                    </a:cubicBezTo>
                    <a:lnTo>
                      <a:pt x="2346078" y="59690"/>
                    </a:lnTo>
                    <a:moveTo>
                      <a:pt x="2346078" y="0"/>
                    </a:moveTo>
                    <a:lnTo>
                      <a:pt x="124460" y="0"/>
                    </a:lnTo>
                    <a:cubicBezTo>
                      <a:pt x="55880" y="0"/>
                      <a:pt x="0" y="55880"/>
                      <a:pt x="0" y="124460"/>
                    </a:cubicBezTo>
                    <a:lnTo>
                      <a:pt x="0" y="2117331"/>
                    </a:lnTo>
                    <a:cubicBezTo>
                      <a:pt x="0" y="2185912"/>
                      <a:pt x="55880" y="2241791"/>
                      <a:pt x="124460" y="2241791"/>
                    </a:cubicBezTo>
                    <a:lnTo>
                      <a:pt x="2346079" y="2241791"/>
                    </a:lnTo>
                    <a:cubicBezTo>
                      <a:pt x="2414659" y="2241791"/>
                      <a:pt x="2470539" y="2185912"/>
                      <a:pt x="2470539" y="2117331"/>
                    </a:cubicBezTo>
                    <a:lnTo>
                      <a:pt x="2470539" y="124460"/>
                    </a:lnTo>
                    <a:cubicBezTo>
                      <a:pt x="2470538" y="55880"/>
                      <a:pt x="2414658" y="0"/>
                      <a:pt x="2346078" y="0"/>
                    </a:cubicBezTo>
                    <a:close/>
                  </a:path>
                </a:pathLst>
              </a:custGeom>
              <a:solidFill>
                <a:srgbClr val="1D476E"/>
              </a:solidFill>
            </p:spPr>
          </p:sp>
        </p:grpSp>
        <p:sp>
          <p:nvSpPr>
            <p:cNvPr id="21" name="TextBox 21"/>
            <p:cNvSpPr txBox="1"/>
            <p:nvPr/>
          </p:nvSpPr>
          <p:spPr>
            <a:xfrm>
              <a:off x="402057" y="365126"/>
              <a:ext cx="8225564" cy="754014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Ví dụ, người cho máu có nhóm máu B, người nhận máu có nhóm máu A. Khi truyền máu người B vào cơ thể người A, kháng nguyên B sẽ kết hợp với kháng thể B trong máu người A gây ngưng kết hồng cầu =&gt; Tán huyết (Vỡ hồng cầu)</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grpSp>
        <p:nvGrpSpPr>
          <p:cNvPr id="10" name="Group 10"/>
          <p:cNvGrpSpPr/>
          <p:nvPr/>
        </p:nvGrpSpPr>
        <p:grpSpPr>
          <a:xfrm>
            <a:off x="685622" y="1206500"/>
            <a:ext cx="10817582" cy="1135901"/>
            <a:chOff x="0" y="0"/>
            <a:chExt cx="21640800" cy="2271803"/>
          </a:xfrm>
        </p:grpSpPr>
        <p:grpSp>
          <p:nvGrpSpPr>
            <p:cNvPr id="11" name="Group 11"/>
            <p:cNvGrpSpPr/>
            <p:nvPr/>
          </p:nvGrpSpPr>
          <p:grpSpPr>
            <a:xfrm>
              <a:off x="815061" y="554958"/>
              <a:ext cx="20825739" cy="1716845"/>
              <a:chOff x="0" y="0"/>
              <a:chExt cx="4113726" cy="339130"/>
            </a:xfrm>
          </p:grpSpPr>
          <p:sp>
            <p:nvSpPr>
              <p:cNvPr id="12" name="Freeform 12"/>
              <p:cNvSpPr/>
              <p:nvPr/>
            </p:nvSpPr>
            <p:spPr>
              <a:xfrm>
                <a:off x="0" y="0"/>
                <a:ext cx="4113726" cy="339130"/>
              </a:xfrm>
              <a:custGeom>
                <a:avLst/>
                <a:gdLst/>
                <a:ahLst/>
                <a:cxnLst/>
                <a:rect l="l" t="t" r="r" b="b"/>
                <a:pathLst>
                  <a:path w="4113726" h="339130">
                    <a:moveTo>
                      <a:pt x="0" y="0"/>
                    </a:moveTo>
                    <a:lnTo>
                      <a:pt x="4113726" y="0"/>
                    </a:lnTo>
                    <a:lnTo>
                      <a:pt x="4113726" y="339130"/>
                    </a:lnTo>
                    <a:lnTo>
                      <a:pt x="0" y="339130"/>
                    </a:lnTo>
                    <a:close/>
                  </a:path>
                </a:pathLst>
              </a:custGeom>
              <a:solidFill>
                <a:srgbClr val="D2C7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4" name="Freeform 14"/>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5"/>
            <p:cNvSpPr txBox="1"/>
            <p:nvPr/>
          </p:nvSpPr>
          <p:spPr>
            <a:xfrm>
              <a:off x="1706322" y="1002864"/>
              <a:ext cx="19283742" cy="769058"/>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Nêu ý nghĩa thông tin về nhóm máu trong sổ khám sức khỏe</a:t>
              </a:r>
            </a:p>
          </p:txBody>
        </p:sp>
      </p:grpSp>
      <p:sp>
        <p:nvSpPr>
          <p:cNvPr id="16" name="Freeform 16"/>
          <p:cNvSpPr/>
          <p:nvPr/>
        </p:nvSpPr>
        <p:spPr>
          <a:xfrm>
            <a:off x="685621" y="2566459"/>
            <a:ext cx="1314118" cy="2276121"/>
          </a:xfrm>
          <a:custGeom>
            <a:avLst/>
            <a:gdLst/>
            <a:ahLst/>
            <a:cxnLst/>
            <a:rect l="l" t="t" r="r" b="b"/>
            <a:pathLst>
              <a:path w="1971690" h="3414182">
                <a:moveTo>
                  <a:pt x="0" y="0"/>
                </a:moveTo>
                <a:lnTo>
                  <a:pt x="1971690" y="0"/>
                </a:lnTo>
                <a:lnTo>
                  <a:pt x="1971690" y="3414182"/>
                </a:lnTo>
                <a:lnTo>
                  <a:pt x="0" y="34141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3454569" y="2879767"/>
            <a:ext cx="1317784" cy="2282471"/>
          </a:xfrm>
          <a:custGeom>
            <a:avLst/>
            <a:gdLst/>
            <a:ahLst/>
            <a:cxnLst/>
            <a:rect l="l" t="t" r="r" b="b"/>
            <a:pathLst>
              <a:path w="1977191" h="3423707">
                <a:moveTo>
                  <a:pt x="0" y="0"/>
                </a:moveTo>
                <a:lnTo>
                  <a:pt x="1977191" y="0"/>
                </a:lnTo>
                <a:lnTo>
                  <a:pt x="1977191" y="3423707"/>
                </a:lnTo>
                <a:lnTo>
                  <a:pt x="0" y="34237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1999739" y="4202268"/>
            <a:ext cx="1108007" cy="2345598"/>
          </a:xfrm>
          <a:custGeom>
            <a:avLst/>
            <a:gdLst/>
            <a:ahLst/>
            <a:cxnLst/>
            <a:rect l="l" t="t" r="r" b="b"/>
            <a:pathLst>
              <a:path w="1662443" h="3518397">
                <a:moveTo>
                  <a:pt x="0" y="0"/>
                </a:moveTo>
                <a:lnTo>
                  <a:pt x="1662443" y="0"/>
                </a:lnTo>
                <a:lnTo>
                  <a:pt x="1662443" y="3518397"/>
                </a:lnTo>
                <a:lnTo>
                  <a:pt x="0" y="35183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20" name="TextBox 20"/>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sp>
        <p:nvSpPr>
          <p:cNvPr id="21" name="TextBox 21"/>
          <p:cNvSpPr txBox="1"/>
          <p:nvPr/>
        </p:nvSpPr>
        <p:spPr>
          <a:xfrm>
            <a:off x="5224712" y="2522009"/>
            <a:ext cx="6294922" cy="2175211"/>
          </a:xfrm>
          <a:prstGeom prst="rect">
            <a:avLst/>
          </a:prstGeom>
        </p:spPr>
        <p:txBody>
          <a:bodyPr wrap="square" lIns="0" tIns="0" rIns="0" bIns="0" rtlCol="0" anchor="t">
            <a:spAutoFit/>
          </a:bodyPr>
          <a:lstStyle/>
          <a:p>
            <a:pPr>
              <a:lnSpc>
                <a:spcPct val="120000"/>
              </a:lnSpc>
            </a:pPr>
            <a:r>
              <a:rPr lang="en-US" sz="2400">
                <a:latin typeface="Arial" pitchFamily="34" charset="0"/>
                <a:cs typeface="Arial" pitchFamily="34" charset="0"/>
              </a:rPr>
              <a:t>Ý nghĩa thông tin về nhóm máu trong sổ khám sức khỏe: Giúp các bác sĩ và bệnh nhân xác định chính xác nhóm máu, từ đó, có thể thực hiện truyền máu phù hợp và an toàn trong các trường hợp cần thiết.</a:t>
            </a:r>
            <a:endParaRPr lang="en-US" sz="2300">
              <a:solidFill>
                <a:srgbClr val="0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250950"/>
            <a:ext cx="10817582" cy="1589802"/>
            <a:chOff x="0" y="0"/>
            <a:chExt cx="21640800" cy="3179603"/>
          </a:xfrm>
        </p:grpSpPr>
        <p:grpSp>
          <p:nvGrpSpPr>
            <p:cNvPr id="6" name="Group 6"/>
            <p:cNvGrpSpPr/>
            <p:nvPr/>
          </p:nvGrpSpPr>
          <p:grpSpPr>
            <a:xfrm>
              <a:off x="0" y="0"/>
              <a:ext cx="21640800" cy="3179603"/>
              <a:chOff x="0" y="0"/>
              <a:chExt cx="4274726" cy="628070"/>
            </a:xfrm>
          </p:grpSpPr>
          <p:sp>
            <p:nvSpPr>
              <p:cNvPr id="7" name="Freeform 7"/>
              <p:cNvSpPr/>
              <p:nvPr/>
            </p:nvSpPr>
            <p:spPr>
              <a:xfrm>
                <a:off x="0" y="0"/>
                <a:ext cx="4274726" cy="628070"/>
              </a:xfrm>
              <a:custGeom>
                <a:avLst/>
                <a:gdLst/>
                <a:ahLst/>
                <a:cxnLst/>
                <a:rect l="l" t="t" r="r" b="b"/>
                <a:pathLst>
                  <a:path w="4274726" h="628070">
                    <a:moveTo>
                      <a:pt x="0" y="0"/>
                    </a:moveTo>
                    <a:lnTo>
                      <a:pt x="4274726" y="0"/>
                    </a:lnTo>
                    <a:lnTo>
                      <a:pt x="4274726" y="628070"/>
                    </a:lnTo>
                    <a:lnTo>
                      <a:pt x="0" y="628070"/>
                    </a:lnTo>
                    <a:close/>
                  </a:path>
                </a:pathLst>
              </a:custGeom>
              <a:gradFill rotWithShape="1">
                <a:gsLst>
                  <a:gs pos="0">
                    <a:srgbClr val="FF3131">
                      <a:alpha val="100000"/>
                    </a:srgbClr>
                  </a:gs>
                  <a:gs pos="100000">
                    <a:srgbClr val="FF914D">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TextBox 9"/>
            <p:cNvSpPr txBox="1"/>
            <p:nvPr/>
          </p:nvSpPr>
          <p:spPr>
            <a:xfrm>
              <a:off x="365423" y="344144"/>
              <a:ext cx="20792825" cy="2539155"/>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Trong một số trường hợp, có thể truyền khác nhóm máu với số lượng nhỏ (khoảng 250 ml) nhưng cần đảm bảo hồng cầu của máu truyền không bị phá hủy trong người nhận</a:t>
              </a:r>
            </a:p>
          </p:txBody>
        </p:sp>
      </p:grpSp>
      <p:sp>
        <p:nvSpPr>
          <p:cNvPr id="10" name="Freeform 10"/>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1" name="Group 11"/>
          <p:cNvGrpSpPr/>
          <p:nvPr/>
        </p:nvGrpSpPr>
        <p:grpSpPr>
          <a:xfrm>
            <a:off x="3552247" y="-149516"/>
            <a:ext cx="10805354" cy="1239190"/>
            <a:chOff x="0" y="0"/>
            <a:chExt cx="4269894" cy="489556"/>
          </a:xfrm>
        </p:grpSpPr>
        <p:sp>
          <p:nvSpPr>
            <p:cNvPr id="12" name="Freeform 12"/>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Freeform 14"/>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sp>
        <p:nvSpPr>
          <p:cNvPr id="15" name="Freeform 15"/>
          <p:cNvSpPr/>
          <p:nvPr/>
        </p:nvSpPr>
        <p:spPr>
          <a:xfrm>
            <a:off x="685621" y="2999502"/>
            <a:ext cx="6048161" cy="3752106"/>
          </a:xfrm>
          <a:custGeom>
            <a:avLst/>
            <a:gdLst/>
            <a:ahLst/>
            <a:cxnLst/>
            <a:rect l="l" t="t" r="r" b="b"/>
            <a:pathLst>
              <a:path w="9074604" h="5628159">
                <a:moveTo>
                  <a:pt x="0" y="0"/>
                </a:moveTo>
                <a:lnTo>
                  <a:pt x="9074604" y="0"/>
                </a:lnTo>
                <a:lnTo>
                  <a:pt x="9074604" y="5628158"/>
                </a:lnTo>
                <a:lnTo>
                  <a:pt x="0" y="5628158"/>
                </a:lnTo>
                <a:lnTo>
                  <a:pt x="0" y="0"/>
                </a:lnTo>
                <a:close/>
              </a:path>
            </a:pathLst>
          </a:custGeom>
          <a:blipFill>
            <a:blip r:embed="rId5"/>
            <a:stretch>
              <a:fillRect t="-7094" b="-18669"/>
            </a:stretch>
          </a:blipFill>
        </p:spPr>
      </p:sp>
      <p:sp>
        <p:nvSpPr>
          <p:cNvPr id="16" name="TextBox 16"/>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7" name="TextBox 17"/>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sp>
        <p:nvSpPr>
          <p:cNvPr id="18" name="TextBox 18"/>
          <p:cNvSpPr txBox="1"/>
          <p:nvPr/>
        </p:nvSpPr>
        <p:spPr>
          <a:xfrm>
            <a:off x="7005854" y="2955053"/>
            <a:ext cx="4497350" cy="1692771"/>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Ví dụ: người nhóm máu O có thể truyền máu cho người nhóm máu O, A, B, AB như sơ đồ truyền máu trong hình</a:t>
            </a:r>
          </a:p>
        </p:txBody>
      </p:sp>
      <p:sp>
        <p:nvSpPr>
          <p:cNvPr id="19" name="TextBox 19"/>
          <p:cNvSpPr txBox="1"/>
          <p:nvPr/>
        </p:nvSpPr>
        <p:spPr>
          <a:xfrm>
            <a:off x="7022284" y="4705535"/>
            <a:ext cx="4497350" cy="807722"/>
          </a:xfrm>
          <a:prstGeom prst="rect">
            <a:avLst/>
          </a:prstGeom>
        </p:spPr>
        <p:txBody>
          <a:bodyPr lIns="0" tIns="0" rIns="0" bIns="0" rtlCol="0" anchor="t">
            <a:spAutoFit/>
          </a:bodyPr>
          <a:lstStyle/>
          <a:p>
            <a:pPr algn="just">
              <a:lnSpc>
                <a:spcPts val="3266"/>
              </a:lnSpc>
            </a:pPr>
            <a:r>
              <a:rPr lang="en-US" sz="2300" b="1">
                <a:solidFill>
                  <a:srgbClr val="B52320"/>
                </a:solidFill>
                <a:latin typeface="Arial" pitchFamily="34" charset="0"/>
              </a:rPr>
              <a:t>Donor: Người cho</a:t>
            </a:r>
          </a:p>
          <a:p>
            <a:pPr algn="just">
              <a:lnSpc>
                <a:spcPts val="3266"/>
              </a:lnSpc>
              <a:spcBef>
                <a:spcPct val="0"/>
              </a:spcBef>
            </a:pPr>
            <a:r>
              <a:rPr lang="en-US" sz="2300" b="1">
                <a:solidFill>
                  <a:srgbClr val="B52320"/>
                </a:solidFill>
                <a:latin typeface="Arial" pitchFamily="34" charset="0"/>
              </a:rPr>
              <a:t>Recipient: Người nhận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552247" y="-149516"/>
            <a:ext cx="10805354" cy="1239190"/>
            <a:chOff x="0" y="0"/>
            <a:chExt cx="4269894" cy="489556"/>
          </a:xfrm>
        </p:grpSpPr>
        <p:sp>
          <p:nvSpPr>
            <p:cNvPr id="7" name="Freeform 7"/>
            <p:cNvSpPr/>
            <p:nvPr/>
          </p:nvSpPr>
          <p:spPr>
            <a:xfrm>
              <a:off x="0" y="0"/>
              <a:ext cx="4269894" cy="489556"/>
            </a:xfrm>
            <a:custGeom>
              <a:avLst/>
              <a:gdLst/>
              <a:ahLst/>
              <a:cxnLst/>
              <a:rect l="l" t="t" r="r" b="b"/>
              <a:pathLst>
                <a:path w="4269894" h="489556">
                  <a:moveTo>
                    <a:pt x="203200" y="0"/>
                  </a:moveTo>
                  <a:lnTo>
                    <a:pt x="4269894" y="0"/>
                  </a:lnTo>
                  <a:lnTo>
                    <a:pt x="4066694" y="489556"/>
                  </a:lnTo>
                  <a:lnTo>
                    <a:pt x="0" y="489556"/>
                  </a:lnTo>
                  <a:lnTo>
                    <a:pt x="203200" y="0"/>
                  </a:lnTo>
                  <a:close/>
                </a:path>
              </a:pathLst>
            </a:custGeom>
            <a:solidFill>
              <a:srgbClr val="E24947"/>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10850443" y="54624"/>
            <a:ext cx="1338382" cy="1316977"/>
          </a:xfrm>
          <a:custGeom>
            <a:avLst/>
            <a:gdLst/>
            <a:ahLst/>
            <a:cxnLst/>
            <a:rect l="l" t="t" r="r" b="b"/>
            <a:pathLst>
              <a:path w="2008096" h="1975465">
                <a:moveTo>
                  <a:pt x="0" y="0"/>
                </a:moveTo>
                <a:lnTo>
                  <a:pt x="2008096" y="0"/>
                </a:lnTo>
                <a:lnTo>
                  <a:pt x="2008096" y="1975465"/>
                </a:lnTo>
                <a:lnTo>
                  <a:pt x="0" y="1975465"/>
                </a:lnTo>
                <a:lnTo>
                  <a:pt x="0" y="0"/>
                </a:lnTo>
                <a:close/>
              </a:path>
            </a:pathLst>
          </a:custGeom>
          <a:blipFill>
            <a:blip r:embed="rId4"/>
            <a:stretch>
              <a:fillRect/>
            </a:stretch>
          </a:blipFill>
        </p:spPr>
      </p:sp>
      <p:grpSp>
        <p:nvGrpSpPr>
          <p:cNvPr id="10" name="Group 10"/>
          <p:cNvGrpSpPr/>
          <p:nvPr/>
        </p:nvGrpSpPr>
        <p:grpSpPr>
          <a:xfrm>
            <a:off x="845252" y="1545353"/>
            <a:ext cx="10657952" cy="4347375"/>
            <a:chOff x="0" y="0"/>
            <a:chExt cx="6033993" cy="2460623"/>
          </a:xfrm>
        </p:grpSpPr>
        <p:sp>
          <p:nvSpPr>
            <p:cNvPr id="11" name="Freeform 11"/>
            <p:cNvSpPr/>
            <p:nvPr/>
          </p:nvSpPr>
          <p:spPr>
            <a:xfrm>
              <a:off x="0" y="0"/>
              <a:ext cx="6033993" cy="2460623"/>
            </a:xfrm>
            <a:custGeom>
              <a:avLst/>
              <a:gdLst/>
              <a:ahLst/>
              <a:cxnLst/>
              <a:rect l="l" t="t" r="r" b="b"/>
              <a:pathLst>
                <a:path w="6033993" h="2460623">
                  <a:moveTo>
                    <a:pt x="5909533" y="59690"/>
                  </a:moveTo>
                  <a:cubicBezTo>
                    <a:pt x="5945093" y="59690"/>
                    <a:pt x="5974303" y="88900"/>
                    <a:pt x="5974303" y="124460"/>
                  </a:cubicBezTo>
                  <a:lnTo>
                    <a:pt x="5974303" y="2336163"/>
                  </a:lnTo>
                  <a:cubicBezTo>
                    <a:pt x="5974303" y="2371723"/>
                    <a:pt x="5945093" y="2400933"/>
                    <a:pt x="5909533" y="2400933"/>
                  </a:cubicBezTo>
                  <a:lnTo>
                    <a:pt x="124460" y="2400933"/>
                  </a:lnTo>
                  <a:cubicBezTo>
                    <a:pt x="88900" y="2400933"/>
                    <a:pt x="59690" y="2371723"/>
                    <a:pt x="59690" y="2336163"/>
                  </a:cubicBezTo>
                  <a:lnTo>
                    <a:pt x="59690" y="124460"/>
                  </a:lnTo>
                  <a:cubicBezTo>
                    <a:pt x="59690" y="88900"/>
                    <a:pt x="88900" y="59690"/>
                    <a:pt x="124460" y="59690"/>
                  </a:cubicBezTo>
                  <a:lnTo>
                    <a:pt x="5909533" y="59690"/>
                  </a:lnTo>
                  <a:moveTo>
                    <a:pt x="5909533" y="0"/>
                  </a:moveTo>
                  <a:lnTo>
                    <a:pt x="124460" y="0"/>
                  </a:lnTo>
                  <a:cubicBezTo>
                    <a:pt x="55880" y="0"/>
                    <a:pt x="0" y="55880"/>
                    <a:pt x="0" y="124460"/>
                  </a:cubicBezTo>
                  <a:lnTo>
                    <a:pt x="0" y="2336163"/>
                  </a:lnTo>
                  <a:cubicBezTo>
                    <a:pt x="0" y="2404743"/>
                    <a:pt x="55880" y="2460623"/>
                    <a:pt x="124460" y="2460623"/>
                  </a:cubicBezTo>
                  <a:lnTo>
                    <a:pt x="5909533" y="2460623"/>
                  </a:lnTo>
                  <a:cubicBezTo>
                    <a:pt x="5978113" y="2460623"/>
                    <a:pt x="6033993" y="2404743"/>
                    <a:pt x="6033993" y="2336163"/>
                  </a:cubicBezTo>
                  <a:lnTo>
                    <a:pt x="6033993" y="124460"/>
                  </a:lnTo>
                  <a:cubicBezTo>
                    <a:pt x="6033993" y="55880"/>
                    <a:pt x="5978113" y="0"/>
                    <a:pt x="5909533" y="0"/>
                  </a:cubicBezTo>
                  <a:close/>
                </a:path>
              </a:pathLst>
            </a:custGeom>
            <a:solidFill>
              <a:srgbClr val="00BF63"/>
            </a:solidFill>
          </p:spPr>
        </p:sp>
      </p:grpSp>
      <p:graphicFrame>
        <p:nvGraphicFramePr>
          <p:cNvPr id="12" name="Table 12"/>
          <p:cNvGraphicFramePr>
            <a:graphicFrameLocks noGrp="1"/>
          </p:cNvGraphicFramePr>
          <p:nvPr>
            <p:extLst>
              <p:ext uri="{D42A27DB-BD31-4B8C-83A1-F6EECF244321}">
                <p14:modId xmlns:p14="http://schemas.microsoft.com/office/powerpoint/2010/main" val="1660641057"/>
              </p:ext>
            </p:extLst>
          </p:nvPr>
        </p:nvGraphicFramePr>
        <p:xfrm>
          <a:off x="1377757" y="3039323"/>
          <a:ext cx="9698809" cy="2461986"/>
        </p:xfrm>
        <a:graphic>
          <a:graphicData uri="http://schemas.openxmlformats.org/drawingml/2006/table">
            <a:tbl>
              <a:tblPr/>
              <a:tblGrid>
                <a:gridCol w="881203">
                  <a:extLst>
                    <a:ext uri="{9D8B030D-6E8A-4147-A177-3AD203B41FA5}">
                      <a16:colId xmlns:a16="http://schemas.microsoft.com/office/drawing/2014/main" val="20000"/>
                    </a:ext>
                  </a:extLst>
                </a:gridCol>
                <a:gridCol w="2213114">
                  <a:extLst>
                    <a:ext uri="{9D8B030D-6E8A-4147-A177-3AD203B41FA5}">
                      <a16:colId xmlns:a16="http://schemas.microsoft.com/office/drawing/2014/main" val="20001"/>
                    </a:ext>
                  </a:extLst>
                </a:gridCol>
                <a:gridCol w="2213114">
                  <a:extLst>
                    <a:ext uri="{9D8B030D-6E8A-4147-A177-3AD203B41FA5}">
                      <a16:colId xmlns:a16="http://schemas.microsoft.com/office/drawing/2014/main" val="20002"/>
                    </a:ext>
                  </a:extLst>
                </a:gridCol>
                <a:gridCol w="2213114">
                  <a:extLst>
                    <a:ext uri="{9D8B030D-6E8A-4147-A177-3AD203B41FA5}">
                      <a16:colId xmlns:a16="http://schemas.microsoft.com/office/drawing/2014/main" val="20003"/>
                    </a:ext>
                  </a:extLst>
                </a:gridCol>
                <a:gridCol w="2178264">
                  <a:extLst>
                    <a:ext uri="{9D8B030D-6E8A-4147-A177-3AD203B41FA5}">
                      <a16:colId xmlns:a16="http://schemas.microsoft.com/office/drawing/2014/main" val="20004"/>
                    </a:ext>
                  </a:extLst>
                </a:gridCol>
              </a:tblGrid>
              <a:tr h="1585686">
                <a:tc>
                  <a:txBody>
                    <a:bodyPr/>
                    <a:lstStyle/>
                    <a:p>
                      <a:pPr algn="ctr">
                        <a:lnSpc>
                          <a:spcPct val="120000"/>
                        </a:lnSpc>
                        <a:defRPr/>
                      </a:pPr>
                      <a:r>
                        <a:rPr lang="en-US" sz="2300" b="1">
                          <a:solidFill>
                            <a:srgbClr val="000000"/>
                          </a:solidFill>
                          <a:latin typeface="Arial" pitchFamily="34" charset="0"/>
                        </a:rPr>
                        <a:t>STT</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300" b="1">
                          <a:solidFill>
                            <a:srgbClr val="000000"/>
                          </a:solidFill>
                          <a:latin typeface="Arial" pitchFamily="34" charset="0"/>
                        </a:rPr>
                        <a:t>Tên chủ hộ</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300" b="1">
                          <a:solidFill>
                            <a:srgbClr val="000000"/>
                          </a:solidFill>
                          <a:latin typeface="Arial" pitchFamily="34" charset="0"/>
                        </a:rPr>
                        <a:t>Số người trong gia đình</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300" b="1">
                          <a:solidFill>
                            <a:srgbClr val="000000"/>
                          </a:solidFill>
                          <a:latin typeface="Arial" pitchFamily="34" charset="0"/>
                        </a:rPr>
                        <a:t>Số người đã tham gia hiến máu</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300" b="1">
                          <a:solidFill>
                            <a:srgbClr val="000000"/>
                          </a:solidFill>
                          <a:latin typeface="Arial" pitchFamily="34" charset="0"/>
                        </a:rPr>
                        <a:t>Số lần tham gia hiến máu</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extLst>
                  <a:ext uri="{0D108BD9-81ED-4DB2-BD59-A6C34878D82A}">
                    <a16:rowId xmlns:a16="http://schemas.microsoft.com/office/drawing/2014/main" val="10000"/>
                  </a:ext>
                </a:extLst>
              </a:tr>
              <a:tr h="751114">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3" name="Freeform 13"/>
          <p:cNvSpPr/>
          <p:nvPr/>
        </p:nvSpPr>
        <p:spPr>
          <a:xfrm>
            <a:off x="685622" y="1244600"/>
            <a:ext cx="1650903" cy="1651333"/>
          </a:xfrm>
          <a:custGeom>
            <a:avLst/>
            <a:gdLst/>
            <a:ahLst/>
            <a:cxnLst/>
            <a:rect l="l" t="t" r="r" b="b"/>
            <a:pathLst>
              <a:path w="2476999" h="2476999">
                <a:moveTo>
                  <a:pt x="0" y="0"/>
                </a:moveTo>
                <a:lnTo>
                  <a:pt x="2476999" y="0"/>
                </a:lnTo>
                <a:lnTo>
                  <a:pt x="2476999" y="2476999"/>
                </a:lnTo>
                <a:lnTo>
                  <a:pt x="0" y="24769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TextBox 14"/>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MÁU</a:t>
            </a:r>
          </a:p>
        </p:txBody>
      </p:sp>
      <p:sp>
        <p:nvSpPr>
          <p:cNvPr id="15" name="TextBox 15"/>
          <p:cNvSpPr txBox="1"/>
          <p:nvPr/>
        </p:nvSpPr>
        <p:spPr>
          <a:xfrm>
            <a:off x="4113460" y="464609"/>
            <a:ext cx="5497899"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3. Nhóm máu và truyền máu</a:t>
            </a:r>
          </a:p>
        </p:txBody>
      </p:sp>
      <p:sp>
        <p:nvSpPr>
          <p:cNvPr id="16" name="TextBox 16"/>
          <p:cNvSpPr txBox="1"/>
          <p:nvPr/>
        </p:nvSpPr>
        <p:spPr>
          <a:xfrm>
            <a:off x="2412067" y="1672500"/>
            <a:ext cx="8864845"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Tìm hiểu phong trào hiến máu nhân đạo ở địa phương em theo mẫu phiếu điều tra sau. Phiếu điều tra tỉ lệ người tham gia hiến máu nhân đạo tại địa phương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313295" y="0"/>
            <a:ext cx="4875530" cy="1072896"/>
          </a:xfrm>
          <a:custGeom>
            <a:avLst/>
            <a:gdLst/>
            <a:ahLst/>
            <a:cxnLst/>
            <a:rect l="l" t="t" r="r" b="b"/>
            <a:pathLst>
              <a:path w="7315200" h="1609344">
                <a:moveTo>
                  <a:pt x="0" y="0"/>
                </a:moveTo>
                <a:lnTo>
                  <a:pt x="7315200" y="0"/>
                </a:lnTo>
                <a:lnTo>
                  <a:pt x="7315200" y="1609344"/>
                </a:lnTo>
                <a:lnTo>
                  <a:pt x="0" y="16093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685622" y="1259157"/>
            <a:ext cx="5821196" cy="3131847"/>
            <a:chOff x="0" y="0"/>
            <a:chExt cx="11645425" cy="6263694"/>
          </a:xfrm>
        </p:grpSpPr>
        <p:grpSp>
          <p:nvGrpSpPr>
            <p:cNvPr id="8" name="Group 8"/>
            <p:cNvGrpSpPr/>
            <p:nvPr/>
          </p:nvGrpSpPr>
          <p:grpSpPr>
            <a:xfrm>
              <a:off x="0" y="0"/>
              <a:ext cx="11645425" cy="6263694"/>
              <a:chOff x="0" y="0"/>
              <a:chExt cx="2300331" cy="1237273"/>
            </a:xfrm>
          </p:grpSpPr>
          <p:sp>
            <p:nvSpPr>
              <p:cNvPr id="9" name="Freeform 9"/>
              <p:cNvSpPr/>
              <p:nvPr/>
            </p:nvSpPr>
            <p:spPr>
              <a:xfrm>
                <a:off x="0" y="0"/>
                <a:ext cx="2300331" cy="1237273"/>
              </a:xfrm>
              <a:custGeom>
                <a:avLst/>
                <a:gdLst/>
                <a:ahLst/>
                <a:cxnLst/>
                <a:rect l="l" t="t" r="r" b="b"/>
                <a:pathLst>
                  <a:path w="2300331" h="1237273">
                    <a:moveTo>
                      <a:pt x="45207" y="0"/>
                    </a:moveTo>
                    <a:lnTo>
                      <a:pt x="2255124" y="0"/>
                    </a:lnTo>
                    <a:cubicBezTo>
                      <a:pt x="2267114" y="0"/>
                      <a:pt x="2278612" y="4763"/>
                      <a:pt x="2287090" y="13241"/>
                    </a:cubicBezTo>
                    <a:cubicBezTo>
                      <a:pt x="2295568" y="21719"/>
                      <a:pt x="2300331" y="33217"/>
                      <a:pt x="2300331" y="45207"/>
                    </a:cubicBezTo>
                    <a:lnTo>
                      <a:pt x="2300331" y="1192066"/>
                    </a:lnTo>
                    <a:cubicBezTo>
                      <a:pt x="2300331" y="1204056"/>
                      <a:pt x="2295568" y="1215554"/>
                      <a:pt x="2287090" y="1224032"/>
                    </a:cubicBezTo>
                    <a:cubicBezTo>
                      <a:pt x="2278612" y="1232510"/>
                      <a:pt x="2267114" y="1237273"/>
                      <a:pt x="2255124" y="1237273"/>
                    </a:cubicBezTo>
                    <a:lnTo>
                      <a:pt x="45207" y="1237273"/>
                    </a:lnTo>
                    <a:cubicBezTo>
                      <a:pt x="33217" y="1237273"/>
                      <a:pt x="21719" y="1232510"/>
                      <a:pt x="13241" y="1224032"/>
                    </a:cubicBezTo>
                    <a:cubicBezTo>
                      <a:pt x="4763" y="1215554"/>
                      <a:pt x="0" y="1204056"/>
                      <a:pt x="0" y="1192066"/>
                    </a:cubicBezTo>
                    <a:lnTo>
                      <a:pt x="0" y="45207"/>
                    </a:lnTo>
                    <a:cubicBezTo>
                      <a:pt x="0" y="33217"/>
                      <a:pt x="4763" y="21719"/>
                      <a:pt x="13241" y="13241"/>
                    </a:cubicBezTo>
                    <a:cubicBezTo>
                      <a:pt x="21719" y="4763"/>
                      <a:pt x="33217" y="0"/>
                      <a:pt x="45207" y="0"/>
                    </a:cubicBezTo>
                    <a:close/>
                  </a:path>
                </a:pathLst>
              </a:custGeom>
              <a:solidFill>
                <a:srgbClr val="FFDE59"/>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172027" y="235190"/>
              <a:ext cx="11301373" cy="5924698"/>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a:t>
              </a:r>
            </a:p>
            <a:p>
              <a:pPr algn="just">
                <a:lnSpc>
                  <a:spcPct val="120000"/>
                </a:lnSpc>
              </a:pPr>
              <a:r>
                <a:rPr lang="en-US" sz="2300" b="1">
                  <a:solidFill>
                    <a:srgbClr val="000000"/>
                  </a:solidFill>
                  <a:latin typeface="Arial" pitchFamily="34" charset="0"/>
                </a:rPr>
                <a:t>a) Nêu tên và chức năng các cơ quan của hệ tuần hoàn</a:t>
              </a:r>
            </a:p>
            <a:p>
              <a:pPr algn="just">
                <a:lnSpc>
                  <a:spcPct val="120000"/>
                </a:lnSpc>
                <a:spcBef>
                  <a:spcPct val="0"/>
                </a:spcBef>
              </a:pPr>
              <a:r>
                <a:rPr lang="en-US" sz="2300" b="1">
                  <a:solidFill>
                    <a:srgbClr val="000000"/>
                  </a:solidFill>
                  <a:latin typeface="Arial" pitchFamily="34" charset="0"/>
                </a:rPr>
                <a:t>b) Mô tả đường đi của máu trong hai vòng tuần hoàn: vòng tuần hoàn nhỏ (vòng tuần hoàn phổi) và vòng tuần hoàn lớn (vòng tuần hoàn cơ thể)</a:t>
              </a:r>
            </a:p>
          </p:txBody>
        </p:sp>
      </p:grpSp>
      <p:sp>
        <p:nvSpPr>
          <p:cNvPr id="12" name="Freeform 12"/>
          <p:cNvSpPr/>
          <p:nvPr/>
        </p:nvSpPr>
        <p:spPr>
          <a:xfrm>
            <a:off x="6709412" y="1259157"/>
            <a:ext cx="4793791" cy="5536997"/>
          </a:xfrm>
          <a:custGeom>
            <a:avLst/>
            <a:gdLst/>
            <a:ahLst/>
            <a:cxnLst/>
            <a:rect l="l" t="t" r="r" b="b"/>
            <a:pathLst>
              <a:path w="7192560" h="8305496">
                <a:moveTo>
                  <a:pt x="0" y="0"/>
                </a:moveTo>
                <a:lnTo>
                  <a:pt x="7192560" y="0"/>
                </a:lnTo>
                <a:lnTo>
                  <a:pt x="7192560" y="8305497"/>
                </a:lnTo>
                <a:lnTo>
                  <a:pt x="0" y="8305497"/>
                </a:lnTo>
                <a:lnTo>
                  <a:pt x="0" y="0"/>
                </a:lnTo>
                <a:close/>
              </a:path>
            </a:pathLst>
          </a:custGeom>
          <a:blipFill>
            <a:blip r:embed="rId6"/>
            <a:stretch>
              <a:fillRect/>
            </a:stretch>
          </a:blipFill>
        </p:spPr>
      </p:sp>
      <p:sp>
        <p:nvSpPr>
          <p:cNvPr id="13" name="TextBox 13"/>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HỆ TUẦN HOÀN</a:t>
            </a:r>
          </a:p>
        </p:txBody>
      </p:sp>
      <p:sp>
        <p:nvSpPr>
          <p:cNvPr id="14" name="TextBox 14"/>
          <p:cNvSpPr txBox="1"/>
          <p:nvPr/>
        </p:nvSpPr>
        <p:spPr>
          <a:xfrm>
            <a:off x="685621" y="4524354"/>
            <a:ext cx="2564212"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313295" y="0"/>
            <a:ext cx="4875530" cy="1072896"/>
          </a:xfrm>
          <a:custGeom>
            <a:avLst/>
            <a:gdLst/>
            <a:ahLst/>
            <a:cxnLst/>
            <a:rect l="l" t="t" r="r" b="b"/>
            <a:pathLst>
              <a:path w="7315200" h="1609344">
                <a:moveTo>
                  <a:pt x="0" y="0"/>
                </a:moveTo>
                <a:lnTo>
                  <a:pt x="7315200" y="0"/>
                </a:lnTo>
                <a:lnTo>
                  <a:pt x="7315200" y="1609344"/>
                </a:lnTo>
                <a:lnTo>
                  <a:pt x="0" y="16093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709412" y="1259157"/>
            <a:ext cx="4793791" cy="5536997"/>
          </a:xfrm>
          <a:custGeom>
            <a:avLst/>
            <a:gdLst/>
            <a:ahLst/>
            <a:cxnLst/>
            <a:rect l="l" t="t" r="r" b="b"/>
            <a:pathLst>
              <a:path w="7192560" h="8305496">
                <a:moveTo>
                  <a:pt x="0" y="0"/>
                </a:moveTo>
                <a:lnTo>
                  <a:pt x="7192560" y="0"/>
                </a:lnTo>
                <a:lnTo>
                  <a:pt x="7192560" y="8305497"/>
                </a:lnTo>
                <a:lnTo>
                  <a:pt x="0" y="8305497"/>
                </a:lnTo>
                <a:lnTo>
                  <a:pt x="0" y="0"/>
                </a:lnTo>
                <a:close/>
              </a:path>
            </a:pathLst>
          </a:custGeom>
          <a:blipFill>
            <a:blip r:embed="rId6"/>
            <a:stretch>
              <a:fillRect/>
            </a:stretch>
          </a:blipFill>
        </p:spPr>
      </p:sp>
      <p:grpSp>
        <p:nvGrpSpPr>
          <p:cNvPr id="8" name="Group 8"/>
          <p:cNvGrpSpPr/>
          <p:nvPr/>
        </p:nvGrpSpPr>
        <p:grpSpPr>
          <a:xfrm>
            <a:off x="685621" y="1259157"/>
            <a:ext cx="6023791" cy="2103569"/>
            <a:chOff x="0" y="0"/>
            <a:chExt cx="12050720" cy="4207139"/>
          </a:xfrm>
        </p:grpSpPr>
        <p:grpSp>
          <p:nvGrpSpPr>
            <p:cNvPr id="9" name="Group 9"/>
            <p:cNvGrpSpPr/>
            <p:nvPr/>
          </p:nvGrpSpPr>
          <p:grpSpPr>
            <a:xfrm>
              <a:off x="0" y="0"/>
              <a:ext cx="12050720" cy="4207139"/>
              <a:chOff x="0" y="0"/>
              <a:chExt cx="2380389" cy="831040"/>
            </a:xfrm>
          </p:grpSpPr>
          <p:sp>
            <p:nvSpPr>
              <p:cNvPr id="10" name="Freeform 10"/>
              <p:cNvSpPr/>
              <p:nvPr/>
            </p:nvSpPr>
            <p:spPr>
              <a:xfrm>
                <a:off x="0" y="0"/>
                <a:ext cx="2380389" cy="831040"/>
              </a:xfrm>
              <a:custGeom>
                <a:avLst/>
                <a:gdLst/>
                <a:ahLst/>
                <a:cxnLst/>
                <a:rect l="l" t="t" r="r" b="b"/>
                <a:pathLst>
                  <a:path w="2380389" h="831040">
                    <a:moveTo>
                      <a:pt x="0" y="0"/>
                    </a:moveTo>
                    <a:lnTo>
                      <a:pt x="2380389" y="0"/>
                    </a:lnTo>
                    <a:lnTo>
                      <a:pt x="2380389" y="831040"/>
                    </a:lnTo>
                    <a:lnTo>
                      <a:pt x="0" y="831040"/>
                    </a:lnTo>
                    <a:close/>
                  </a:path>
                </a:pathLst>
              </a:custGeom>
              <a:gradFill rotWithShape="1">
                <a:gsLst>
                  <a:gs pos="0">
                    <a:srgbClr val="CDFFD8">
                      <a:alpha val="100000"/>
                    </a:srgbClr>
                  </a:gs>
                  <a:gs pos="100000">
                    <a:srgbClr val="94B9FF">
                      <a:alpha val="100000"/>
                    </a:srgbClr>
                  </a:gs>
                </a:gsLst>
                <a:lin ang="0"/>
              </a:gra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2" name="TextBox 12"/>
            <p:cNvSpPr txBox="1"/>
            <p:nvPr/>
          </p:nvSpPr>
          <p:spPr>
            <a:xfrm>
              <a:off x="203359" y="445160"/>
              <a:ext cx="11644002" cy="330821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tuần hoàn của cơ thể gồm tim và hệ thống mạch máu, hoạt động phối hợp nhịp nhàng giúp vận chuyển máu đi khắp cơ thể</a:t>
              </a:r>
            </a:p>
          </p:txBody>
        </p:sp>
      </p:grpSp>
      <p:sp>
        <p:nvSpPr>
          <p:cNvPr id="13" name="TextBox 13"/>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HỆ TUẦN HOÀN</a:t>
            </a:r>
          </a:p>
        </p:txBody>
      </p:sp>
      <p:grpSp>
        <p:nvGrpSpPr>
          <p:cNvPr id="14" name="Group 14"/>
          <p:cNvGrpSpPr/>
          <p:nvPr/>
        </p:nvGrpSpPr>
        <p:grpSpPr>
          <a:xfrm>
            <a:off x="685621" y="3540526"/>
            <a:ext cx="6023791" cy="3018770"/>
            <a:chOff x="0" y="0"/>
            <a:chExt cx="12050720" cy="6037539"/>
          </a:xfrm>
        </p:grpSpPr>
        <p:grpSp>
          <p:nvGrpSpPr>
            <p:cNvPr id="15" name="Group 15"/>
            <p:cNvGrpSpPr/>
            <p:nvPr/>
          </p:nvGrpSpPr>
          <p:grpSpPr>
            <a:xfrm>
              <a:off x="1670781" y="867781"/>
              <a:ext cx="10379939" cy="4301978"/>
              <a:chOff x="0" y="0"/>
              <a:chExt cx="2050358" cy="849773"/>
            </a:xfrm>
          </p:grpSpPr>
          <p:sp>
            <p:nvSpPr>
              <p:cNvPr id="16" name="Freeform 16"/>
              <p:cNvSpPr/>
              <p:nvPr/>
            </p:nvSpPr>
            <p:spPr>
              <a:xfrm>
                <a:off x="0" y="0"/>
                <a:ext cx="2050358" cy="849773"/>
              </a:xfrm>
              <a:custGeom>
                <a:avLst/>
                <a:gdLst/>
                <a:ahLst/>
                <a:cxnLst/>
                <a:rect l="l" t="t" r="r" b="b"/>
                <a:pathLst>
                  <a:path w="2050358" h="849773">
                    <a:moveTo>
                      <a:pt x="50718" y="0"/>
                    </a:moveTo>
                    <a:lnTo>
                      <a:pt x="1999640" y="0"/>
                    </a:lnTo>
                    <a:cubicBezTo>
                      <a:pt x="2013092" y="0"/>
                      <a:pt x="2025992" y="5343"/>
                      <a:pt x="2035503" y="14855"/>
                    </a:cubicBezTo>
                    <a:cubicBezTo>
                      <a:pt x="2045015" y="24366"/>
                      <a:pt x="2050358" y="37267"/>
                      <a:pt x="2050358" y="50718"/>
                    </a:cubicBezTo>
                    <a:lnTo>
                      <a:pt x="2050358" y="799055"/>
                    </a:lnTo>
                    <a:cubicBezTo>
                      <a:pt x="2050358" y="812507"/>
                      <a:pt x="2045015" y="825407"/>
                      <a:pt x="2035503" y="834918"/>
                    </a:cubicBezTo>
                    <a:cubicBezTo>
                      <a:pt x="2025992" y="844430"/>
                      <a:pt x="2013092" y="849773"/>
                      <a:pt x="1999640" y="849773"/>
                    </a:cubicBezTo>
                    <a:lnTo>
                      <a:pt x="50718" y="849773"/>
                    </a:lnTo>
                    <a:cubicBezTo>
                      <a:pt x="37267" y="849773"/>
                      <a:pt x="24366" y="844430"/>
                      <a:pt x="14855" y="834918"/>
                    </a:cubicBezTo>
                    <a:cubicBezTo>
                      <a:pt x="5343" y="825407"/>
                      <a:pt x="0" y="812507"/>
                      <a:pt x="0" y="799055"/>
                    </a:cubicBezTo>
                    <a:lnTo>
                      <a:pt x="0" y="50718"/>
                    </a:lnTo>
                    <a:cubicBezTo>
                      <a:pt x="0" y="37267"/>
                      <a:pt x="5343" y="24366"/>
                      <a:pt x="14855" y="14855"/>
                    </a:cubicBezTo>
                    <a:cubicBezTo>
                      <a:pt x="24366" y="5343"/>
                      <a:pt x="37267" y="0"/>
                      <a:pt x="50718" y="0"/>
                    </a:cubicBezTo>
                    <a:close/>
                  </a:path>
                </a:pathLst>
              </a:custGeom>
              <a:solidFill>
                <a:srgbClr val="FFDE59"/>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8" name="Freeform 18"/>
            <p:cNvSpPr/>
            <p:nvPr/>
          </p:nvSpPr>
          <p:spPr>
            <a:xfrm>
              <a:off x="0" y="0"/>
              <a:ext cx="3728181" cy="6037539"/>
            </a:xfrm>
            <a:custGeom>
              <a:avLst/>
              <a:gdLst/>
              <a:ahLst/>
              <a:cxnLst/>
              <a:rect l="l" t="t" r="r" b="b"/>
              <a:pathLst>
                <a:path w="3728181" h="6037539">
                  <a:moveTo>
                    <a:pt x="0" y="0"/>
                  </a:moveTo>
                  <a:lnTo>
                    <a:pt x="3728181" y="0"/>
                  </a:lnTo>
                  <a:lnTo>
                    <a:pt x="3728181" y="6037539"/>
                  </a:lnTo>
                  <a:lnTo>
                    <a:pt x="0" y="6037539"/>
                  </a:lnTo>
                  <a:lnTo>
                    <a:pt x="0" y="0"/>
                  </a:lnTo>
                  <a:close/>
                </a:path>
              </a:pathLst>
            </a:custGeom>
            <a:blipFill>
              <a:blip r:embed="rId7"/>
              <a:stretch>
                <a:fillRect/>
              </a:stretch>
            </a:blipFill>
          </p:spPr>
        </p:sp>
        <p:sp>
          <p:nvSpPr>
            <p:cNvPr id="19" name="TextBox 19"/>
            <p:cNvSpPr txBox="1"/>
            <p:nvPr/>
          </p:nvSpPr>
          <p:spPr>
            <a:xfrm>
              <a:off x="4150515" y="1360362"/>
              <a:ext cx="7494912" cy="338554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Tim co dãn đều đặn, liên tục, giúp đẩy máu ra động mạch và hút máu từ tĩnh mạch về tim</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860608" y="82276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506" y="935325"/>
            <a:ext cx="254768" cy="295437"/>
          </a:xfrm>
          <a:prstGeom prst="rect">
            <a:avLst/>
          </a:prstGeom>
        </p:spPr>
      </p:pic>
      <p:sp>
        <p:nvSpPr>
          <p:cNvPr id="3" name="!!o1a">
            <a:extLst>
              <a:ext uri="{FF2B5EF4-FFF2-40B4-BE49-F238E27FC236}">
                <a16:creationId xmlns:a16="http://schemas.microsoft.com/office/drawing/2014/main" id="{C448DD85-D6B1-4DDC-B4AF-EA9F8EB84174}"/>
              </a:ext>
            </a:extLst>
          </p:cNvPr>
          <p:cNvSpPr/>
          <p:nvPr/>
        </p:nvSpPr>
        <p:spPr>
          <a:xfrm>
            <a:off x="6411810" y="828847"/>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5" name="!!o1b">
            <a:extLst>
              <a:ext uri="{FF2B5EF4-FFF2-40B4-BE49-F238E27FC236}">
                <a16:creationId xmlns:a16="http://schemas.microsoft.com/office/drawing/2014/main" id="{02CD4FE7-C15E-4D39-9D13-0C5128CAB572}"/>
              </a:ext>
            </a:extLst>
          </p:cNvPr>
          <p:cNvSpPr/>
          <p:nvPr/>
        </p:nvSpPr>
        <p:spPr>
          <a:xfrm>
            <a:off x="7160141" y="828847"/>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 name="!!1a">
            <a:extLst>
              <a:ext uri="{FF2B5EF4-FFF2-40B4-BE49-F238E27FC236}">
                <a16:creationId xmlns:a16="http://schemas.microsoft.com/office/drawing/2014/main" id="{A4C5BF4D-AF3F-4127-9FFB-EAAC0C17D6EF}"/>
              </a:ext>
            </a:extLst>
          </p:cNvPr>
          <p:cNvSpPr txBox="1"/>
          <p:nvPr/>
        </p:nvSpPr>
        <p:spPr>
          <a:xfrm>
            <a:off x="6521379" y="85074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b</a:t>
            </a:r>
          </a:p>
        </p:txBody>
      </p:sp>
      <p:sp>
        <p:nvSpPr>
          <p:cNvPr id="56" name="!!1b">
            <a:extLst>
              <a:ext uri="{FF2B5EF4-FFF2-40B4-BE49-F238E27FC236}">
                <a16:creationId xmlns:a16="http://schemas.microsoft.com/office/drawing/2014/main" id="{4E56BF15-812F-4F84-BAE1-53E891CC19A0}"/>
              </a:ext>
            </a:extLst>
          </p:cNvPr>
          <p:cNvSpPr txBox="1"/>
          <p:nvPr/>
        </p:nvSpPr>
        <p:spPr>
          <a:xfrm>
            <a:off x="7228333" y="87844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32" name="!!o2b">
            <a:extLst>
              <a:ext uri="{FF2B5EF4-FFF2-40B4-BE49-F238E27FC236}">
                <a16:creationId xmlns:a16="http://schemas.microsoft.com/office/drawing/2014/main" id="{19BB6890-5263-491F-A077-664C88061E90}"/>
              </a:ext>
            </a:extLst>
          </p:cNvPr>
          <p:cNvSpPr/>
          <p:nvPr/>
        </p:nvSpPr>
        <p:spPr>
          <a:xfrm>
            <a:off x="6398053" y="1561596"/>
            <a:ext cx="683822" cy="685633"/>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0" name="!!1b">
            <a:extLst>
              <a:ext uri="{FF2B5EF4-FFF2-40B4-BE49-F238E27FC236}">
                <a16:creationId xmlns:a16="http://schemas.microsoft.com/office/drawing/2014/main" id="{80096221-4F47-478A-8870-9E3B047E13ED}"/>
              </a:ext>
            </a:extLst>
          </p:cNvPr>
          <p:cNvSpPr txBox="1"/>
          <p:nvPr/>
        </p:nvSpPr>
        <p:spPr>
          <a:xfrm>
            <a:off x="6499052" y="163355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23" name="!!o3d">
            <a:extLst>
              <a:ext uri="{FF2B5EF4-FFF2-40B4-BE49-F238E27FC236}">
                <a16:creationId xmlns:a16="http://schemas.microsoft.com/office/drawing/2014/main" id="{FDEE1F4E-0DE5-4221-BDC4-CA8EE7771EEF}"/>
              </a:ext>
            </a:extLst>
          </p:cNvPr>
          <p:cNvSpPr/>
          <p:nvPr/>
        </p:nvSpPr>
        <p:spPr>
          <a:xfrm>
            <a:off x="6392106" y="2302493"/>
            <a:ext cx="683822" cy="687400"/>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5" name="!!3d">
            <a:extLst>
              <a:ext uri="{FF2B5EF4-FFF2-40B4-BE49-F238E27FC236}">
                <a16:creationId xmlns:a16="http://schemas.microsoft.com/office/drawing/2014/main" id="{8AEA43A7-2C03-42AB-B340-1270A6DF37BC}"/>
              </a:ext>
            </a:extLst>
          </p:cNvPr>
          <p:cNvSpPr txBox="1"/>
          <p:nvPr/>
        </p:nvSpPr>
        <p:spPr>
          <a:xfrm>
            <a:off x="6465973" y="235567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24" name="!!o4b">
            <a:extLst>
              <a:ext uri="{FF2B5EF4-FFF2-40B4-BE49-F238E27FC236}">
                <a16:creationId xmlns:a16="http://schemas.microsoft.com/office/drawing/2014/main" id="{3FB6933C-B389-4E9D-BCFA-A59DC4DC060C}"/>
              </a:ext>
            </a:extLst>
          </p:cNvPr>
          <p:cNvSpPr/>
          <p:nvPr/>
        </p:nvSpPr>
        <p:spPr>
          <a:xfrm>
            <a:off x="6389365" y="3044224"/>
            <a:ext cx="684816" cy="695755"/>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3" name="!!o4c">
            <a:extLst>
              <a:ext uri="{FF2B5EF4-FFF2-40B4-BE49-F238E27FC236}">
                <a16:creationId xmlns:a16="http://schemas.microsoft.com/office/drawing/2014/main" id="{5700720E-0A27-417D-A387-7064659BC756}"/>
              </a:ext>
            </a:extLst>
          </p:cNvPr>
          <p:cNvSpPr/>
          <p:nvPr/>
        </p:nvSpPr>
        <p:spPr>
          <a:xfrm>
            <a:off x="7917980" y="82284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84" name="!!4b">
            <a:extLst>
              <a:ext uri="{FF2B5EF4-FFF2-40B4-BE49-F238E27FC236}">
                <a16:creationId xmlns:a16="http://schemas.microsoft.com/office/drawing/2014/main" id="{E5A34208-80A6-4370-A798-D80ED92CD4C5}"/>
              </a:ext>
            </a:extLst>
          </p:cNvPr>
          <p:cNvSpPr txBox="1"/>
          <p:nvPr/>
        </p:nvSpPr>
        <p:spPr>
          <a:xfrm>
            <a:off x="6485459" y="307327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85" name="!!4c">
            <a:extLst>
              <a:ext uri="{FF2B5EF4-FFF2-40B4-BE49-F238E27FC236}">
                <a16:creationId xmlns:a16="http://schemas.microsoft.com/office/drawing/2014/main" id="{8356DB26-E9BF-414B-8AC7-E1769603FF32}"/>
              </a:ext>
            </a:extLst>
          </p:cNvPr>
          <p:cNvSpPr txBox="1"/>
          <p:nvPr/>
        </p:nvSpPr>
        <p:spPr>
          <a:xfrm>
            <a:off x="8015523" y="87844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26" name="!!o6d">
            <a:extLst>
              <a:ext uri="{FF2B5EF4-FFF2-40B4-BE49-F238E27FC236}">
                <a16:creationId xmlns:a16="http://schemas.microsoft.com/office/drawing/2014/main" id="{5D60AA6F-C4C3-4178-A95C-93C745CA13FE}"/>
              </a:ext>
            </a:extLst>
          </p:cNvPr>
          <p:cNvSpPr/>
          <p:nvPr/>
        </p:nvSpPr>
        <p:spPr>
          <a:xfrm>
            <a:off x="6388594" y="4527042"/>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1" name="!!o6e">
            <a:extLst>
              <a:ext uri="{FF2B5EF4-FFF2-40B4-BE49-F238E27FC236}">
                <a16:creationId xmlns:a16="http://schemas.microsoft.com/office/drawing/2014/main" id="{8393C699-A172-430D-A5F9-804AEBDA96E1}"/>
              </a:ext>
            </a:extLst>
          </p:cNvPr>
          <p:cNvSpPr/>
          <p:nvPr/>
        </p:nvSpPr>
        <p:spPr>
          <a:xfrm>
            <a:off x="7158821" y="4527042"/>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7" name="!!6d">
            <a:extLst>
              <a:ext uri="{FF2B5EF4-FFF2-40B4-BE49-F238E27FC236}">
                <a16:creationId xmlns:a16="http://schemas.microsoft.com/office/drawing/2014/main" id="{E1DD5BC0-8741-4818-896B-6C8355D3C1FC}"/>
              </a:ext>
            </a:extLst>
          </p:cNvPr>
          <p:cNvSpPr txBox="1"/>
          <p:nvPr/>
        </p:nvSpPr>
        <p:spPr>
          <a:xfrm>
            <a:off x="6485459" y="457664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78" name="!!6e">
            <a:extLst>
              <a:ext uri="{FF2B5EF4-FFF2-40B4-BE49-F238E27FC236}">
                <a16:creationId xmlns:a16="http://schemas.microsoft.com/office/drawing/2014/main" id="{FD8EAF7B-1976-4595-9D26-91DEBA7DF582}"/>
              </a:ext>
            </a:extLst>
          </p:cNvPr>
          <p:cNvSpPr txBox="1"/>
          <p:nvPr/>
        </p:nvSpPr>
        <p:spPr>
          <a:xfrm>
            <a:off x="7263158" y="457664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116" name="Rectangle: Rounded Corners 115">
            <a:extLst>
              <a:ext uri="{FF2B5EF4-FFF2-40B4-BE49-F238E27FC236}">
                <a16:creationId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7" name="!!1a">
            <a:extLst>
              <a:ext uri="{FF2B5EF4-FFF2-40B4-BE49-F238E27FC236}">
                <a16:creationId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defTabSz="914126"/>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Giải</a:t>
            </a:r>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mã</a:t>
            </a:r>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 ô </a:t>
            </a:r>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chữ</a:t>
            </a:r>
            <a:endPar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0254" y="982178"/>
            <a:ext cx="310064" cy="201728"/>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860608" y="157057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506" y="1683143"/>
            <a:ext cx="254768" cy="295437"/>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0254" y="1729998"/>
            <a:ext cx="310064" cy="201728"/>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853304" y="457899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4691560"/>
            <a:ext cx="254768" cy="295437"/>
          </a:xfrm>
          <a:prstGeom prst="rect">
            <a:avLst/>
          </a:prstGeom>
        </p:spPr>
      </p:pic>
      <p:pic>
        <p:nvPicPr>
          <p:cNvPr id="142"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4738416"/>
            <a:ext cx="310064" cy="201728"/>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853304" y="379410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3906667"/>
            <a:ext cx="254768" cy="295437"/>
          </a:xfrm>
          <a:prstGeom prst="rect">
            <a:avLst/>
          </a:prstGeom>
        </p:spPr>
      </p:pic>
      <p:pic>
        <p:nvPicPr>
          <p:cNvPr id="145" name="!!MatThu1a">
            <a:hlinkClick r:id="rId12"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3953522"/>
            <a:ext cx="310064" cy="201728"/>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853304" y="3033385"/>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3145949"/>
            <a:ext cx="254768" cy="295437"/>
          </a:xfrm>
          <a:prstGeom prst="rect">
            <a:avLst/>
          </a:prstGeom>
        </p:spPr>
      </p:pic>
      <p:pic>
        <p:nvPicPr>
          <p:cNvPr id="148" name="!!MatThu1a">
            <a:hlinkClick r:id="rId13"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3192804"/>
            <a:ext cx="310064" cy="201728"/>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853304" y="2299984"/>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2412548"/>
            <a:ext cx="254768" cy="295437"/>
          </a:xfrm>
          <a:prstGeom prst="rect">
            <a:avLst/>
          </a:prstGeom>
        </p:spPr>
      </p:pic>
      <p:pic>
        <p:nvPicPr>
          <p:cNvPr id="151" name="!!MatThu1a">
            <a:hlinkClick r:id="rId14"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2459403"/>
            <a:ext cx="310064" cy="201728"/>
          </a:xfrm>
          <a:prstGeom prst="rect">
            <a:avLst/>
          </a:prstGeom>
        </p:spPr>
      </p:pic>
      <p:sp>
        <p:nvSpPr>
          <p:cNvPr id="100" name="!!o6d">
            <a:extLst>
              <a:ext uri="{FF2B5EF4-FFF2-40B4-BE49-F238E27FC236}">
                <a16:creationId xmlns:a16="http://schemas.microsoft.com/office/drawing/2014/main" id="{5D60AA6F-C4C3-4178-A95C-93C745CA13FE}"/>
              </a:ext>
            </a:extLst>
          </p:cNvPr>
          <p:cNvSpPr/>
          <p:nvPr/>
        </p:nvSpPr>
        <p:spPr>
          <a:xfrm>
            <a:off x="6380218" y="5292247"/>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4" name="!!6d">
            <a:extLst>
              <a:ext uri="{FF2B5EF4-FFF2-40B4-BE49-F238E27FC236}">
                <a16:creationId xmlns:a16="http://schemas.microsoft.com/office/drawing/2014/main" id="{E1DD5BC0-8741-4818-896B-6C8355D3C1FC}"/>
              </a:ext>
            </a:extLst>
          </p:cNvPr>
          <p:cNvSpPr txBox="1"/>
          <p:nvPr/>
        </p:nvSpPr>
        <p:spPr>
          <a:xfrm>
            <a:off x="6485459" y="534184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135" name="!!MatThu1">
            <a:extLst>
              <a:ext uri="{FF2B5EF4-FFF2-40B4-BE49-F238E27FC236}">
                <a16:creationId xmlns:a16="http://schemas.microsoft.com/office/drawing/2014/main" id="{AADCC31D-3A57-4FC3-8711-A84E111F24C2}"/>
              </a:ext>
            </a:extLst>
          </p:cNvPr>
          <p:cNvSpPr/>
          <p:nvPr/>
        </p:nvSpPr>
        <p:spPr>
          <a:xfrm>
            <a:off x="844929" y="5351456"/>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7827" y="5464020"/>
            <a:ext cx="254768" cy="295437"/>
          </a:xfrm>
          <a:prstGeom prst="rect">
            <a:avLst/>
          </a:prstGeom>
        </p:spPr>
      </p:pic>
      <p:pic>
        <p:nvPicPr>
          <p:cNvPr id="152" name="!!MatThu1a">
            <a:hlinkClick r:id="rId15"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4575" y="5510875"/>
            <a:ext cx="310064" cy="201728"/>
          </a:xfrm>
          <a:prstGeom prst="rect">
            <a:avLst/>
          </a:prstGeom>
        </p:spPr>
      </p:pic>
      <p:sp>
        <p:nvSpPr>
          <p:cNvPr id="156" name="!!o6e">
            <a:extLst>
              <a:ext uri="{FF2B5EF4-FFF2-40B4-BE49-F238E27FC236}">
                <a16:creationId xmlns:a16="http://schemas.microsoft.com/office/drawing/2014/main" id="{8393C699-A172-430D-A5F9-804AEBDA96E1}"/>
              </a:ext>
            </a:extLst>
          </p:cNvPr>
          <p:cNvSpPr/>
          <p:nvPr/>
        </p:nvSpPr>
        <p:spPr>
          <a:xfrm>
            <a:off x="6385206" y="6082639"/>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60" name="!!o6f">
            <a:extLst>
              <a:ext uri="{FF2B5EF4-FFF2-40B4-BE49-F238E27FC236}">
                <a16:creationId xmlns:a16="http://schemas.microsoft.com/office/drawing/2014/main" id="{BD5138D8-D48C-4B2B-810C-A7390309513B}"/>
              </a:ext>
            </a:extLst>
          </p:cNvPr>
          <p:cNvSpPr/>
          <p:nvPr/>
        </p:nvSpPr>
        <p:spPr>
          <a:xfrm>
            <a:off x="5609004" y="6060696"/>
            <a:ext cx="685497"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63" name="!!6e">
            <a:extLst>
              <a:ext uri="{FF2B5EF4-FFF2-40B4-BE49-F238E27FC236}">
                <a16:creationId xmlns:a16="http://schemas.microsoft.com/office/drawing/2014/main" id="{FD8EAF7B-1976-4595-9D26-91DEBA7DF582}"/>
              </a:ext>
            </a:extLst>
          </p:cNvPr>
          <p:cNvSpPr txBox="1"/>
          <p:nvPr/>
        </p:nvSpPr>
        <p:spPr>
          <a:xfrm>
            <a:off x="6488885" y="613223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164" name="!!6f">
            <a:extLst>
              <a:ext uri="{FF2B5EF4-FFF2-40B4-BE49-F238E27FC236}">
                <a16:creationId xmlns:a16="http://schemas.microsoft.com/office/drawing/2014/main" id="{718678B9-2AE5-405F-86C5-1897ADA8872B}"/>
              </a:ext>
            </a:extLst>
          </p:cNvPr>
          <p:cNvSpPr txBox="1"/>
          <p:nvPr/>
        </p:nvSpPr>
        <p:spPr>
          <a:xfrm>
            <a:off x="5757440" y="614113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169" name="!!MatThu1">
            <a:extLst>
              <a:ext uri="{FF2B5EF4-FFF2-40B4-BE49-F238E27FC236}">
                <a16:creationId xmlns:a16="http://schemas.microsoft.com/office/drawing/2014/main" id="{AADCC31D-3A57-4FC3-8711-A84E111F24C2}"/>
              </a:ext>
            </a:extLst>
          </p:cNvPr>
          <p:cNvSpPr/>
          <p:nvPr/>
        </p:nvSpPr>
        <p:spPr>
          <a:xfrm>
            <a:off x="853304" y="613473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6247301"/>
            <a:ext cx="254768" cy="295437"/>
          </a:xfrm>
          <a:prstGeom prst="rect">
            <a:avLst/>
          </a:prstGeom>
        </p:spPr>
      </p:pic>
      <p:pic>
        <p:nvPicPr>
          <p:cNvPr id="171" name="!!MatThu1a">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6294156"/>
            <a:ext cx="310064" cy="201728"/>
          </a:xfrm>
          <a:prstGeom prst="rect">
            <a:avLst/>
          </a:prstGeom>
        </p:spPr>
      </p:pic>
      <p:sp>
        <p:nvSpPr>
          <p:cNvPr id="236" name="!!o6a">
            <a:extLst>
              <a:ext uri="{FF2B5EF4-FFF2-40B4-BE49-F238E27FC236}">
                <a16:creationId xmlns:a16="http://schemas.microsoft.com/office/drawing/2014/main" id="{FF4C83EB-3167-4E4A-A69D-118722699811}"/>
              </a:ext>
            </a:extLst>
          </p:cNvPr>
          <p:cNvSpPr/>
          <p:nvPr/>
        </p:nvSpPr>
        <p:spPr>
          <a:xfrm>
            <a:off x="4887905" y="3006000"/>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37" name="!!6a">
            <a:extLst>
              <a:ext uri="{FF2B5EF4-FFF2-40B4-BE49-F238E27FC236}">
                <a16:creationId xmlns:a16="http://schemas.microsoft.com/office/drawing/2014/main" id="{44BB4971-F9DB-44A8-9470-87DD42F9005E}"/>
              </a:ext>
            </a:extLst>
          </p:cNvPr>
          <p:cNvSpPr txBox="1"/>
          <p:nvPr/>
        </p:nvSpPr>
        <p:spPr>
          <a:xfrm>
            <a:off x="5031024" y="305940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189" name="!!o3e">
            <a:extLst>
              <a:ext uri="{FF2B5EF4-FFF2-40B4-BE49-F238E27FC236}">
                <a16:creationId xmlns:a16="http://schemas.microsoft.com/office/drawing/2014/main" id="{011043D1-20E7-417C-8EC9-635377BC5215}"/>
              </a:ext>
            </a:extLst>
          </p:cNvPr>
          <p:cNvSpPr/>
          <p:nvPr/>
        </p:nvSpPr>
        <p:spPr>
          <a:xfrm>
            <a:off x="7160618" y="1561595"/>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90" name="!!3e">
            <a:extLst>
              <a:ext uri="{FF2B5EF4-FFF2-40B4-BE49-F238E27FC236}">
                <a16:creationId xmlns:a16="http://schemas.microsoft.com/office/drawing/2014/main" id="{E869A585-EA11-4B63-B262-39FF89146027}"/>
              </a:ext>
            </a:extLst>
          </p:cNvPr>
          <p:cNvSpPr txBox="1"/>
          <p:nvPr/>
        </p:nvSpPr>
        <p:spPr>
          <a:xfrm>
            <a:off x="7223054" y="161119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195" name="!!o4a">
            <a:extLst>
              <a:ext uri="{FF2B5EF4-FFF2-40B4-BE49-F238E27FC236}">
                <a16:creationId xmlns:a16="http://schemas.microsoft.com/office/drawing/2014/main" id="{5130F1CE-E750-4481-B48D-4EE16F021D85}"/>
              </a:ext>
            </a:extLst>
          </p:cNvPr>
          <p:cNvSpPr/>
          <p:nvPr/>
        </p:nvSpPr>
        <p:spPr>
          <a:xfrm>
            <a:off x="2582899" y="3063843"/>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96" name="!!4a">
            <a:extLst>
              <a:ext uri="{FF2B5EF4-FFF2-40B4-BE49-F238E27FC236}">
                <a16:creationId xmlns:a16="http://schemas.microsoft.com/office/drawing/2014/main" id="{45C80C97-0521-4C37-9622-9F2872ED57D7}"/>
              </a:ext>
            </a:extLst>
          </p:cNvPr>
          <p:cNvSpPr txBox="1"/>
          <p:nvPr/>
        </p:nvSpPr>
        <p:spPr>
          <a:xfrm>
            <a:off x="2672803" y="308180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203" name="!!o6a">
            <a:extLst>
              <a:ext uri="{FF2B5EF4-FFF2-40B4-BE49-F238E27FC236}">
                <a16:creationId xmlns:a16="http://schemas.microsoft.com/office/drawing/2014/main" id="{FF4C83EB-3167-4E4A-A69D-118722699811}"/>
              </a:ext>
            </a:extLst>
          </p:cNvPr>
          <p:cNvSpPr/>
          <p:nvPr/>
        </p:nvSpPr>
        <p:spPr>
          <a:xfrm>
            <a:off x="7140036" y="6071750"/>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04" name="!!6a">
            <a:extLst>
              <a:ext uri="{FF2B5EF4-FFF2-40B4-BE49-F238E27FC236}">
                <a16:creationId xmlns:a16="http://schemas.microsoft.com/office/drawing/2014/main" id="{44BB4971-F9DB-44A8-9470-87DD42F9005E}"/>
              </a:ext>
            </a:extLst>
          </p:cNvPr>
          <p:cNvSpPr txBox="1"/>
          <p:nvPr/>
        </p:nvSpPr>
        <p:spPr>
          <a:xfrm>
            <a:off x="7273238" y="612381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205" name="!!o6b">
            <a:extLst>
              <a:ext uri="{FF2B5EF4-FFF2-40B4-BE49-F238E27FC236}">
                <a16:creationId xmlns:a16="http://schemas.microsoft.com/office/drawing/2014/main" id="{EE29FB25-2E39-4408-8350-C5AF3CCE47E8}"/>
              </a:ext>
            </a:extLst>
          </p:cNvPr>
          <p:cNvSpPr/>
          <p:nvPr/>
        </p:nvSpPr>
        <p:spPr>
          <a:xfrm>
            <a:off x="4851285" y="5276202"/>
            <a:ext cx="689794"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06" name="!!6b">
            <a:extLst>
              <a:ext uri="{FF2B5EF4-FFF2-40B4-BE49-F238E27FC236}">
                <a16:creationId xmlns:a16="http://schemas.microsoft.com/office/drawing/2014/main" id="{5FF2194D-BE2B-4907-86C6-A1AC1C9E5EC9}"/>
              </a:ext>
            </a:extLst>
          </p:cNvPr>
          <p:cNvSpPr txBox="1"/>
          <p:nvPr/>
        </p:nvSpPr>
        <p:spPr>
          <a:xfrm>
            <a:off x="4959833" y="534063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235" name="!!o6b">
            <a:extLst>
              <a:ext uri="{FF2B5EF4-FFF2-40B4-BE49-F238E27FC236}">
                <a16:creationId xmlns:a16="http://schemas.microsoft.com/office/drawing/2014/main" id="{EE29FB25-2E39-4408-8350-C5AF3CCE47E8}"/>
              </a:ext>
            </a:extLst>
          </p:cNvPr>
          <p:cNvSpPr/>
          <p:nvPr/>
        </p:nvSpPr>
        <p:spPr>
          <a:xfrm>
            <a:off x="6389365" y="3793180"/>
            <a:ext cx="694041"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42" name="!!6b">
            <a:extLst>
              <a:ext uri="{FF2B5EF4-FFF2-40B4-BE49-F238E27FC236}">
                <a16:creationId xmlns:a16="http://schemas.microsoft.com/office/drawing/2014/main" id="{5FF2194D-BE2B-4907-86C6-A1AC1C9E5EC9}"/>
              </a:ext>
            </a:extLst>
          </p:cNvPr>
          <p:cNvSpPr txBox="1"/>
          <p:nvPr/>
        </p:nvSpPr>
        <p:spPr>
          <a:xfrm>
            <a:off x="6499052" y="384278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249" name="!!o6b">
            <a:extLst>
              <a:ext uri="{FF2B5EF4-FFF2-40B4-BE49-F238E27FC236}">
                <a16:creationId xmlns:a16="http://schemas.microsoft.com/office/drawing/2014/main" id="{EE29FB25-2E39-4408-8350-C5AF3CCE47E8}"/>
              </a:ext>
            </a:extLst>
          </p:cNvPr>
          <p:cNvSpPr/>
          <p:nvPr/>
        </p:nvSpPr>
        <p:spPr>
          <a:xfrm>
            <a:off x="4880046" y="3787396"/>
            <a:ext cx="683822" cy="6693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0" name="!!o6c">
            <a:extLst>
              <a:ext uri="{FF2B5EF4-FFF2-40B4-BE49-F238E27FC236}">
                <a16:creationId xmlns:a16="http://schemas.microsoft.com/office/drawing/2014/main" id="{39C470D0-E8A7-4E3F-A266-CF08932EC1F5}"/>
              </a:ext>
            </a:extLst>
          </p:cNvPr>
          <p:cNvSpPr/>
          <p:nvPr/>
        </p:nvSpPr>
        <p:spPr>
          <a:xfrm>
            <a:off x="5625474" y="3773545"/>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1" name="!!6c">
            <a:extLst>
              <a:ext uri="{FF2B5EF4-FFF2-40B4-BE49-F238E27FC236}">
                <a16:creationId xmlns:a16="http://schemas.microsoft.com/office/drawing/2014/main" id="{46798CD4-5576-4B38-B7D4-CA6AF9A50B7A}"/>
              </a:ext>
            </a:extLst>
          </p:cNvPr>
          <p:cNvSpPr txBox="1"/>
          <p:nvPr/>
        </p:nvSpPr>
        <p:spPr>
          <a:xfrm>
            <a:off x="5718037" y="383699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e</a:t>
            </a:r>
          </a:p>
        </p:txBody>
      </p:sp>
      <p:sp>
        <p:nvSpPr>
          <p:cNvPr id="252" name="!!6b">
            <a:extLst>
              <a:ext uri="{FF2B5EF4-FFF2-40B4-BE49-F238E27FC236}">
                <a16:creationId xmlns:a16="http://schemas.microsoft.com/office/drawing/2014/main" id="{5FF2194D-BE2B-4907-86C6-A1AC1C9E5EC9}"/>
              </a:ext>
            </a:extLst>
          </p:cNvPr>
          <p:cNvSpPr txBox="1"/>
          <p:nvPr/>
        </p:nvSpPr>
        <p:spPr>
          <a:xfrm>
            <a:off x="4954480" y="383699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y</a:t>
            </a:r>
          </a:p>
        </p:txBody>
      </p:sp>
      <p:sp>
        <p:nvSpPr>
          <p:cNvPr id="177" name="!!o6b">
            <a:extLst>
              <a:ext uri="{FF2B5EF4-FFF2-40B4-BE49-F238E27FC236}">
                <a16:creationId xmlns:a16="http://schemas.microsoft.com/office/drawing/2014/main" id="{EE29FB25-2E39-4408-8350-C5AF3CCE47E8}"/>
              </a:ext>
            </a:extLst>
          </p:cNvPr>
          <p:cNvSpPr/>
          <p:nvPr/>
        </p:nvSpPr>
        <p:spPr>
          <a:xfrm>
            <a:off x="5626372" y="5281277"/>
            <a:ext cx="683822" cy="67501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78" name="!!6b">
            <a:extLst>
              <a:ext uri="{FF2B5EF4-FFF2-40B4-BE49-F238E27FC236}">
                <a16:creationId xmlns:a16="http://schemas.microsoft.com/office/drawing/2014/main" id="{5FF2194D-BE2B-4907-86C6-A1AC1C9E5EC9}"/>
              </a:ext>
            </a:extLst>
          </p:cNvPr>
          <p:cNvSpPr txBox="1"/>
          <p:nvPr/>
        </p:nvSpPr>
        <p:spPr>
          <a:xfrm>
            <a:off x="5759201" y="532206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e</a:t>
            </a:r>
          </a:p>
        </p:txBody>
      </p:sp>
      <p:sp>
        <p:nvSpPr>
          <p:cNvPr id="123" name="!!o3g">
            <a:extLst>
              <a:ext uri="{FF2B5EF4-FFF2-40B4-BE49-F238E27FC236}">
                <a16:creationId xmlns:a16="http://schemas.microsoft.com/office/drawing/2014/main" id="{AF1F081E-A220-4762-9AB4-D4980F2967F4}"/>
              </a:ext>
            </a:extLst>
          </p:cNvPr>
          <p:cNvSpPr/>
          <p:nvPr/>
        </p:nvSpPr>
        <p:spPr>
          <a:xfrm>
            <a:off x="5657793" y="2266212"/>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30" name="!!3g">
            <a:extLst>
              <a:ext uri="{FF2B5EF4-FFF2-40B4-BE49-F238E27FC236}">
                <a16:creationId xmlns:a16="http://schemas.microsoft.com/office/drawing/2014/main" id="{85635BD7-087E-4F1A-95B1-E4E076C8BD3B}"/>
              </a:ext>
            </a:extLst>
          </p:cNvPr>
          <p:cNvSpPr txBox="1"/>
          <p:nvPr/>
        </p:nvSpPr>
        <p:spPr>
          <a:xfrm>
            <a:off x="5769006" y="230101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179" name="!!o6e">
            <a:extLst>
              <a:ext uri="{FF2B5EF4-FFF2-40B4-BE49-F238E27FC236}">
                <a16:creationId xmlns:a16="http://schemas.microsoft.com/office/drawing/2014/main" id="{8393C699-A172-430D-A5F9-804AEBDA96E1}"/>
              </a:ext>
            </a:extLst>
          </p:cNvPr>
          <p:cNvSpPr/>
          <p:nvPr/>
        </p:nvSpPr>
        <p:spPr>
          <a:xfrm>
            <a:off x="5626372" y="4514949"/>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80" name="!!6e">
            <a:extLst>
              <a:ext uri="{FF2B5EF4-FFF2-40B4-BE49-F238E27FC236}">
                <a16:creationId xmlns:a16="http://schemas.microsoft.com/office/drawing/2014/main" id="{FD8EAF7B-1976-4595-9D26-91DEBA7DF582}"/>
              </a:ext>
            </a:extLst>
          </p:cNvPr>
          <p:cNvSpPr txBox="1"/>
          <p:nvPr/>
        </p:nvSpPr>
        <p:spPr>
          <a:xfrm>
            <a:off x="5744561" y="456455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223" name="!!o6a">
            <a:extLst>
              <a:ext uri="{FF2B5EF4-FFF2-40B4-BE49-F238E27FC236}">
                <a16:creationId xmlns:a16="http://schemas.microsoft.com/office/drawing/2014/main" id="{FF4C83EB-3167-4E4A-A69D-118722699811}"/>
              </a:ext>
            </a:extLst>
          </p:cNvPr>
          <p:cNvSpPr/>
          <p:nvPr/>
        </p:nvSpPr>
        <p:spPr>
          <a:xfrm>
            <a:off x="5657793" y="3007233"/>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24" name="!!6a">
            <a:extLst>
              <a:ext uri="{FF2B5EF4-FFF2-40B4-BE49-F238E27FC236}">
                <a16:creationId xmlns:a16="http://schemas.microsoft.com/office/drawing/2014/main" id="{44BB4971-F9DB-44A8-9470-87DD42F9005E}"/>
              </a:ext>
            </a:extLst>
          </p:cNvPr>
          <p:cNvSpPr txBox="1"/>
          <p:nvPr/>
        </p:nvSpPr>
        <p:spPr>
          <a:xfrm>
            <a:off x="5773747" y="306098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20" name="!!o4a">
            <a:extLst>
              <a:ext uri="{FF2B5EF4-FFF2-40B4-BE49-F238E27FC236}">
                <a16:creationId xmlns:a16="http://schemas.microsoft.com/office/drawing/2014/main" id="{FDA18E49-376E-C843-9810-58CB0725AFE3}"/>
              </a:ext>
            </a:extLst>
          </p:cNvPr>
          <p:cNvSpPr/>
          <p:nvPr/>
        </p:nvSpPr>
        <p:spPr>
          <a:xfrm>
            <a:off x="3341315" y="3064707"/>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1" name="!!4a">
            <a:extLst>
              <a:ext uri="{FF2B5EF4-FFF2-40B4-BE49-F238E27FC236}">
                <a16:creationId xmlns:a16="http://schemas.microsoft.com/office/drawing/2014/main" id="{B3F3B303-0CBF-E831-450E-DA557CB93FC2}"/>
              </a:ext>
            </a:extLst>
          </p:cNvPr>
          <p:cNvSpPr txBox="1"/>
          <p:nvPr/>
        </p:nvSpPr>
        <p:spPr>
          <a:xfrm>
            <a:off x="3475628" y="309123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42" name="!!o6f">
            <a:extLst>
              <a:ext uri="{FF2B5EF4-FFF2-40B4-BE49-F238E27FC236}">
                <a16:creationId xmlns:a16="http://schemas.microsoft.com/office/drawing/2014/main" id="{9353937D-AA5C-BA5E-8941-6A6EDE912BCA}"/>
              </a:ext>
            </a:extLst>
          </p:cNvPr>
          <p:cNvSpPr/>
          <p:nvPr/>
        </p:nvSpPr>
        <p:spPr>
          <a:xfrm>
            <a:off x="4864189" y="6057743"/>
            <a:ext cx="685497"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4" name="!!6f">
            <a:extLst>
              <a:ext uri="{FF2B5EF4-FFF2-40B4-BE49-F238E27FC236}">
                <a16:creationId xmlns:a16="http://schemas.microsoft.com/office/drawing/2014/main" id="{79430AB9-D14C-8399-E8C3-E035F21C2803}"/>
              </a:ext>
            </a:extLst>
          </p:cNvPr>
          <p:cNvSpPr txBox="1"/>
          <p:nvPr/>
        </p:nvSpPr>
        <p:spPr>
          <a:xfrm>
            <a:off x="4996931" y="611916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d</a:t>
            </a:r>
          </a:p>
        </p:txBody>
      </p:sp>
      <p:sp>
        <p:nvSpPr>
          <p:cNvPr id="50" name="!!o4a">
            <a:extLst>
              <a:ext uri="{FF2B5EF4-FFF2-40B4-BE49-F238E27FC236}">
                <a16:creationId xmlns:a16="http://schemas.microsoft.com/office/drawing/2014/main" id="{5C60CE44-0D46-0254-BFDF-09595EF7A3BB}"/>
              </a:ext>
            </a:extLst>
          </p:cNvPr>
          <p:cNvSpPr/>
          <p:nvPr/>
        </p:nvSpPr>
        <p:spPr>
          <a:xfrm>
            <a:off x="4111203" y="3027014"/>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2" name="!!4a">
            <a:extLst>
              <a:ext uri="{FF2B5EF4-FFF2-40B4-BE49-F238E27FC236}">
                <a16:creationId xmlns:a16="http://schemas.microsoft.com/office/drawing/2014/main" id="{2A80FF64-A343-D88F-35E1-287E41F15943}"/>
              </a:ext>
            </a:extLst>
          </p:cNvPr>
          <p:cNvSpPr txBox="1"/>
          <p:nvPr/>
        </p:nvSpPr>
        <p:spPr>
          <a:xfrm>
            <a:off x="4201107" y="304497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6" name="!!o4c">
            <a:extLst>
              <a:ext uri="{FF2B5EF4-FFF2-40B4-BE49-F238E27FC236}">
                <a16:creationId xmlns:a16="http://schemas.microsoft.com/office/drawing/2014/main" id="{5B57CD5D-E9BB-991D-4DCC-94B67DB250E8}"/>
              </a:ext>
            </a:extLst>
          </p:cNvPr>
          <p:cNvSpPr/>
          <p:nvPr/>
        </p:nvSpPr>
        <p:spPr>
          <a:xfrm>
            <a:off x="8669802" y="82284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 name="!!4c">
            <a:extLst>
              <a:ext uri="{FF2B5EF4-FFF2-40B4-BE49-F238E27FC236}">
                <a16:creationId xmlns:a16="http://schemas.microsoft.com/office/drawing/2014/main" id="{78F7BFD9-71F5-7A9F-3978-67A575B63877}"/>
              </a:ext>
            </a:extLst>
          </p:cNvPr>
          <p:cNvSpPr txBox="1"/>
          <p:nvPr/>
        </p:nvSpPr>
        <p:spPr>
          <a:xfrm>
            <a:off x="8767346" y="87844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8" name="!!o3g">
            <a:extLst>
              <a:ext uri="{FF2B5EF4-FFF2-40B4-BE49-F238E27FC236}">
                <a16:creationId xmlns:a16="http://schemas.microsoft.com/office/drawing/2014/main" id="{D8C281CA-3791-571C-B011-ED87C78B4A0E}"/>
              </a:ext>
            </a:extLst>
          </p:cNvPr>
          <p:cNvSpPr/>
          <p:nvPr/>
        </p:nvSpPr>
        <p:spPr>
          <a:xfrm>
            <a:off x="5660281" y="1535588"/>
            <a:ext cx="683822" cy="70951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 name="!!3g">
            <a:extLst>
              <a:ext uri="{FF2B5EF4-FFF2-40B4-BE49-F238E27FC236}">
                <a16:creationId xmlns:a16="http://schemas.microsoft.com/office/drawing/2014/main" id="{91C6408E-7E4D-00CC-AD60-5C981D197A96}"/>
              </a:ext>
            </a:extLst>
          </p:cNvPr>
          <p:cNvSpPr txBox="1"/>
          <p:nvPr/>
        </p:nvSpPr>
        <p:spPr>
          <a:xfrm>
            <a:off x="5763864" y="160741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60" name="!!o3g">
            <a:extLst>
              <a:ext uri="{FF2B5EF4-FFF2-40B4-BE49-F238E27FC236}">
                <a16:creationId xmlns:a16="http://schemas.microsoft.com/office/drawing/2014/main" id="{03681E22-AE0F-276E-4957-3BE31A231246}"/>
              </a:ext>
            </a:extLst>
          </p:cNvPr>
          <p:cNvSpPr/>
          <p:nvPr/>
        </p:nvSpPr>
        <p:spPr>
          <a:xfrm>
            <a:off x="4878034" y="2258951"/>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1" name="!!3g">
            <a:extLst>
              <a:ext uri="{FF2B5EF4-FFF2-40B4-BE49-F238E27FC236}">
                <a16:creationId xmlns:a16="http://schemas.microsoft.com/office/drawing/2014/main" id="{B9BE4BC7-CA42-CFE4-5955-553FBFE3BD95}"/>
              </a:ext>
            </a:extLst>
          </p:cNvPr>
          <p:cNvSpPr txBox="1"/>
          <p:nvPr/>
        </p:nvSpPr>
        <p:spPr>
          <a:xfrm>
            <a:off x="4997551" y="226621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74" name="!!o3g">
            <a:extLst>
              <a:ext uri="{FF2B5EF4-FFF2-40B4-BE49-F238E27FC236}">
                <a16:creationId xmlns:a16="http://schemas.microsoft.com/office/drawing/2014/main" id="{B60A8394-1004-1C30-46B1-D93E1400AD2B}"/>
              </a:ext>
            </a:extLst>
          </p:cNvPr>
          <p:cNvSpPr/>
          <p:nvPr/>
        </p:nvSpPr>
        <p:spPr>
          <a:xfrm>
            <a:off x="7939594" y="2276097"/>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5" name="!!3g">
            <a:extLst>
              <a:ext uri="{FF2B5EF4-FFF2-40B4-BE49-F238E27FC236}">
                <a16:creationId xmlns:a16="http://schemas.microsoft.com/office/drawing/2014/main" id="{686107F7-114C-1069-2DA9-8F9A8153CFE4}"/>
              </a:ext>
            </a:extLst>
          </p:cNvPr>
          <p:cNvSpPr txBox="1"/>
          <p:nvPr/>
        </p:nvSpPr>
        <p:spPr>
          <a:xfrm>
            <a:off x="8050807" y="231090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76" name="!!o3g">
            <a:extLst>
              <a:ext uri="{FF2B5EF4-FFF2-40B4-BE49-F238E27FC236}">
                <a16:creationId xmlns:a16="http://schemas.microsoft.com/office/drawing/2014/main" id="{FD1B2426-F8F9-98BA-7629-C322A568CF6F}"/>
              </a:ext>
            </a:extLst>
          </p:cNvPr>
          <p:cNvSpPr/>
          <p:nvPr/>
        </p:nvSpPr>
        <p:spPr>
          <a:xfrm>
            <a:off x="7158275" y="2283871"/>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9" name="!!3g">
            <a:extLst>
              <a:ext uri="{FF2B5EF4-FFF2-40B4-BE49-F238E27FC236}">
                <a16:creationId xmlns:a16="http://schemas.microsoft.com/office/drawing/2014/main" id="{A821A25F-E027-D0ED-86F7-0A95FFA59820}"/>
              </a:ext>
            </a:extLst>
          </p:cNvPr>
          <p:cNvSpPr txBox="1"/>
          <p:nvPr/>
        </p:nvSpPr>
        <p:spPr>
          <a:xfrm>
            <a:off x="7269488" y="231867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22" name="!!o6e">
            <a:extLst>
              <a:ext uri="{FF2B5EF4-FFF2-40B4-BE49-F238E27FC236}">
                <a16:creationId xmlns:a16="http://schemas.microsoft.com/office/drawing/2014/main" id="{91BD9721-E50E-B3E8-196D-D4F847D58328}"/>
              </a:ext>
            </a:extLst>
          </p:cNvPr>
          <p:cNvSpPr/>
          <p:nvPr/>
        </p:nvSpPr>
        <p:spPr>
          <a:xfrm>
            <a:off x="7909191" y="6066696"/>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 name="!!6e">
            <a:extLst>
              <a:ext uri="{FF2B5EF4-FFF2-40B4-BE49-F238E27FC236}">
                <a16:creationId xmlns:a16="http://schemas.microsoft.com/office/drawing/2014/main" id="{5080AE64-B3CA-815B-CC3F-B5D5BFF48B65}"/>
              </a:ext>
            </a:extLst>
          </p:cNvPr>
          <p:cNvSpPr txBox="1"/>
          <p:nvPr/>
        </p:nvSpPr>
        <p:spPr>
          <a:xfrm>
            <a:off x="8012870" y="611629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12" name="!!o4c">
            <a:extLst>
              <a:ext uri="{FF2B5EF4-FFF2-40B4-BE49-F238E27FC236}">
                <a16:creationId xmlns:a16="http://schemas.microsoft.com/office/drawing/2014/main" id="{96FCF061-3C90-B46C-FD85-01E514C664F7}"/>
              </a:ext>
            </a:extLst>
          </p:cNvPr>
          <p:cNvSpPr/>
          <p:nvPr/>
        </p:nvSpPr>
        <p:spPr>
          <a:xfrm>
            <a:off x="9421743" y="82276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3" name="!!4c">
            <a:extLst>
              <a:ext uri="{FF2B5EF4-FFF2-40B4-BE49-F238E27FC236}">
                <a16:creationId xmlns:a16="http://schemas.microsoft.com/office/drawing/2014/main" id="{16B3B2EB-20EB-903F-9602-BFB71101A4DB}"/>
              </a:ext>
            </a:extLst>
          </p:cNvPr>
          <p:cNvSpPr txBox="1"/>
          <p:nvPr/>
        </p:nvSpPr>
        <p:spPr>
          <a:xfrm>
            <a:off x="9519287" y="87836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19" name="!!o4c">
            <a:extLst>
              <a:ext uri="{FF2B5EF4-FFF2-40B4-BE49-F238E27FC236}">
                <a16:creationId xmlns:a16="http://schemas.microsoft.com/office/drawing/2014/main" id="{4B9B9601-F237-C4F6-7E83-7C1D3B9131DD}"/>
              </a:ext>
            </a:extLst>
          </p:cNvPr>
          <p:cNvSpPr/>
          <p:nvPr/>
        </p:nvSpPr>
        <p:spPr>
          <a:xfrm>
            <a:off x="10173684" y="82268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1" name="!!4c">
            <a:extLst>
              <a:ext uri="{FF2B5EF4-FFF2-40B4-BE49-F238E27FC236}">
                <a16:creationId xmlns:a16="http://schemas.microsoft.com/office/drawing/2014/main" id="{21B106EE-01D7-5366-4141-EC9C91CBDDDF}"/>
              </a:ext>
            </a:extLst>
          </p:cNvPr>
          <p:cNvSpPr txBox="1"/>
          <p:nvPr/>
        </p:nvSpPr>
        <p:spPr>
          <a:xfrm>
            <a:off x="10271228" y="87828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45" name="!!o3g">
            <a:extLst>
              <a:ext uri="{FF2B5EF4-FFF2-40B4-BE49-F238E27FC236}">
                <a16:creationId xmlns:a16="http://schemas.microsoft.com/office/drawing/2014/main" id="{F2B4103C-812C-59AD-CF5F-33056C0A487E}"/>
              </a:ext>
            </a:extLst>
          </p:cNvPr>
          <p:cNvSpPr/>
          <p:nvPr/>
        </p:nvSpPr>
        <p:spPr>
          <a:xfrm>
            <a:off x="4878903" y="1541959"/>
            <a:ext cx="683822" cy="66575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6" name="!!3g">
            <a:extLst>
              <a:ext uri="{FF2B5EF4-FFF2-40B4-BE49-F238E27FC236}">
                <a16:creationId xmlns:a16="http://schemas.microsoft.com/office/drawing/2014/main" id="{48DF28C8-A308-F03D-9699-540E3A57C0B9}"/>
              </a:ext>
            </a:extLst>
          </p:cNvPr>
          <p:cNvSpPr txBox="1"/>
          <p:nvPr/>
        </p:nvSpPr>
        <p:spPr>
          <a:xfrm>
            <a:off x="4982485" y="161378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47" name="!!o3g">
            <a:extLst>
              <a:ext uri="{FF2B5EF4-FFF2-40B4-BE49-F238E27FC236}">
                <a16:creationId xmlns:a16="http://schemas.microsoft.com/office/drawing/2014/main" id="{762C4FBE-0780-B53F-4BE2-BFB1EF138A02}"/>
              </a:ext>
            </a:extLst>
          </p:cNvPr>
          <p:cNvSpPr/>
          <p:nvPr/>
        </p:nvSpPr>
        <p:spPr>
          <a:xfrm>
            <a:off x="4097524" y="1548329"/>
            <a:ext cx="683822" cy="66575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8" name="!!3g">
            <a:extLst>
              <a:ext uri="{FF2B5EF4-FFF2-40B4-BE49-F238E27FC236}">
                <a16:creationId xmlns:a16="http://schemas.microsoft.com/office/drawing/2014/main" id="{387DA419-077D-5F89-FA40-4CAC58E2EF03}"/>
              </a:ext>
            </a:extLst>
          </p:cNvPr>
          <p:cNvSpPr txBox="1"/>
          <p:nvPr/>
        </p:nvSpPr>
        <p:spPr>
          <a:xfrm>
            <a:off x="4201107" y="162015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e</a:t>
            </a:r>
          </a:p>
        </p:txBody>
      </p:sp>
      <p:sp>
        <p:nvSpPr>
          <p:cNvPr id="66" name="!!o6b">
            <a:extLst>
              <a:ext uri="{FF2B5EF4-FFF2-40B4-BE49-F238E27FC236}">
                <a16:creationId xmlns:a16="http://schemas.microsoft.com/office/drawing/2014/main" id="{71FC087F-A0CD-6F82-E701-5F93F7697C32}"/>
              </a:ext>
            </a:extLst>
          </p:cNvPr>
          <p:cNvSpPr/>
          <p:nvPr/>
        </p:nvSpPr>
        <p:spPr>
          <a:xfrm>
            <a:off x="3385690" y="3807254"/>
            <a:ext cx="683822" cy="6693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7" name="!!o6c">
            <a:extLst>
              <a:ext uri="{FF2B5EF4-FFF2-40B4-BE49-F238E27FC236}">
                <a16:creationId xmlns:a16="http://schemas.microsoft.com/office/drawing/2014/main" id="{CCB32FA6-02A5-2C48-3FCE-68F17F1EA296}"/>
              </a:ext>
            </a:extLst>
          </p:cNvPr>
          <p:cNvSpPr/>
          <p:nvPr/>
        </p:nvSpPr>
        <p:spPr>
          <a:xfrm>
            <a:off x="4131117" y="3793403"/>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8" name="!!6c">
            <a:extLst>
              <a:ext uri="{FF2B5EF4-FFF2-40B4-BE49-F238E27FC236}">
                <a16:creationId xmlns:a16="http://schemas.microsoft.com/office/drawing/2014/main" id="{B3A5FA4A-5C9B-2127-CA28-A0D4875AA1D9}"/>
              </a:ext>
            </a:extLst>
          </p:cNvPr>
          <p:cNvSpPr txBox="1"/>
          <p:nvPr/>
        </p:nvSpPr>
        <p:spPr>
          <a:xfrm>
            <a:off x="4223680" y="385685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69" name="!!6b">
            <a:extLst>
              <a:ext uri="{FF2B5EF4-FFF2-40B4-BE49-F238E27FC236}">
                <a16:creationId xmlns:a16="http://schemas.microsoft.com/office/drawing/2014/main" id="{EF1801CC-FEA8-D09E-3869-72D88EEF6F60}"/>
              </a:ext>
            </a:extLst>
          </p:cNvPr>
          <p:cNvSpPr txBox="1"/>
          <p:nvPr/>
        </p:nvSpPr>
        <p:spPr>
          <a:xfrm>
            <a:off x="3460123" y="385685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4" name="!!o4c">
            <a:extLst>
              <a:ext uri="{FF2B5EF4-FFF2-40B4-BE49-F238E27FC236}">
                <a16:creationId xmlns:a16="http://schemas.microsoft.com/office/drawing/2014/main" id="{2E26AC3D-941A-D336-D832-26E9F3648E93}"/>
              </a:ext>
            </a:extLst>
          </p:cNvPr>
          <p:cNvSpPr/>
          <p:nvPr/>
        </p:nvSpPr>
        <p:spPr>
          <a:xfrm>
            <a:off x="10915355" y="82268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 name="!!4c">
            <a:extLst>
              <a:ext uri="{FF2B5EF4-FFF2-40B4-BE49-F238E27FC236}">
                <a16:creationId xmlns:a16="http://schemas.microsoft.com/office/drawing/2014/main" id="{76BAB8C3-EC55-522C-CE45-9EE067958305}"/>
              </a:ext>
            </a:extLst>
          </p:cNvPr>
          <p:cNvSpPr txBox="1"/>
          <p:nvPr/>
        </p:nvSpPr>
        <p:spPr>
          <a:xfrm>
            <a:off x="11012899" y="87828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10" name="!!o3g">
            <a:extLst>
              <a:ext uri="{FF2B5EF4-FFF2-40B4-BE49-F238E27FC236}">
                <a16:creationId xmlns:a16="http://schemas.microsoft.com/office/drawing/2014/main" id="{A26EE201-EC0A-EFAB-C796-B4563251D02B}"/>
              </a:ext>
            </a:extLst>
          </p:cNvPr>
          <p:cNvSpPr/>
          <p:nvPr/>
        </p:nvSpPr>
        <p:spPr>
          <a:xfrm>
            <a:off x="3330889" y="1531052"/>
            <a:ext cx="683822" cy="66575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 name="!!3g">
            <a:extLst>
              <a:ext uri="{FF2B5EF4-FFF2-40B4-BE49-F238E27FC236}">
                <a16:creationId xmlns:a16="http://schemas.microsoft.com/office/drawing/2014/main" id="{A121BE26-2369-8F2F-9665-A51E6639091F}"/>
              </a:ext>
            </a:extLst>
          </p:cNvPr>
          <p:cNvSpPr txBox="1"/>
          <p:nvPr/>
        </p:nvSpPr>
        <p:spPr>
          <a:xfrm>
            <a:off x="3434472" y="160287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27" name="!!o3g">
            <a:extLst>
              <a:ext uri="{FF2B5EF4-FFF2-40B4-BE49-F238E27FC236}">
                <a16:creationId xmlns:a16="http://schemas.microsoft.com/office/drawing/2014/main" id="{65337AE3-D672-7400-98CC-7663FC537EFF}"/>
              </a:ext>
            </a:extLst>
          </p:cNvPr>
          <p:cNvSpPr/>
          <p:nvPr/>
        </p:nvSpPr>
        <p:spPr>
          <a:xfrm>
            <a:off x="4101850" y="2268079"/>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0" name="!!3g">
            <a:extLst>
              <a:ext uri="{FF2B5EF4-FFF2-40B4-BE49-F238E27FC236}">
                <a16:creationId xmlns:a16="http://schemas.microsoft.com/office/drawing/2014/main" id="{FA00589F-1177-F4E0-3C63-EF63FC23380D}"/>
              </a:ext>
            </a:extLst>
          </p:cNvPr>
          <p:cNvSpPr txBox="1"/>
          <p:nvPr/>
        </p:nvSpPr>
        <p:spPr>
          <a:xfrm>
            <a:off x="4238930" y="2319118"/>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33" name="!!o3g">
            <a:extLst>
              <a:ext uri="{FF2B5EF4-FFF2-40B4-BE49-F238E27FC236}">
                <a16:creationId xmlns:a16="http://schemas.microsoft.com/office/drawing/2014/main" id="{274D4CD0-E70B-CE1A-C849-FC27D0BAE0D2}"/>
              </a:ext>
            </a:extLst>
          </p:cNvPr>
          <p:cNvSpPr/>
          <p:nvPr/>
        </p:nvSpPr>
        <p:spPr>
          <a:xfrm>
            <a:off x="2559242" y="1515047"/>
            <a:ext cx="683822" cy="66575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6" name="!!3g">
            <a:extLst>
              <a:ext uri="{FF2B5EF4-FFF2-40B4-BE49-F238E27FC236}">
                <a16:creationId xmlns:a16="http://schemas.microsoft.com/office/drawing/2014/main" id="{22905C85-96C1-E0A2-DC8D-702BD530F6FB}"/>
              </a:ext>
            </a:extLst>
          </p:cNvPr>
          <p:cNvSpPr txBox="1"/>
          <p:nvPr/>
        </p:nvSpPr>
        <p:spPr>
          <a:xfrm>
            <a:off x="2663995" y="155894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37" name="!!o3g">
            <a:extLst>
              <a:ext uri="{FF2B5EF4-FFF2-40B4-BE49-F238E27FC236}">
                <a16:creationId xmlns:a16="http://schemas.microsoft.com/office/drawing/2014/main" id="{4DA57AEC-2CD3-2355-52D1-3B5E529AB7E0}"/>
              </a:ext>
            </a:extLst>
          </p:cNvPr>
          <p:cNvSpPr/>
          <p:nvPr/>
        </p:nvSpPr>
        <p:spPr>
          <a:xfrm>
            <a:off x="3303286" y="2266706"/>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9" name="!!3g">
            <a:extLst>
              <a:ext uri="{FF2B5EF4-FFF2-40B4-BE49-F238E27FC236}">
                <a16:creationId xmlns:a16="http://schemas.microsoft.com/office/drawing/2014/main" id="{99399D9E-209A-5862-121E-4C47D4D18E9E}"/>
              </a:ext>
            </a:extLst>
          </p:cNvPr>
          <p:cNvSpPr txBox="1"/>
          <p:nvPr/>
        </p:nvSpPr>
        <p:spPr>
          <a:xfrm>
            <a:off x="3450657" y="233685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53" name="!!o4a">
            <a:extLst>
              <a:ext uri="{FF2B5EF4-FFF2-40B4-BE49-F238E27FC236}">
                <a16:creationId xmlns:a16="http://schemas.microsoft.com/office/drawing/2014/main" id="{160F8EF5-F792-1629-84AD-1F16B01CBB06}"/>
              </a:ext>
            </a:extLst>
          </p:cNvPr>
          <p:cNvSpPr/>
          <p:nvPr/>
        </p:nvSpPr>
        <p:spPr>
          <a:xfrm>
            <a:off x="1849596" y="3073272"/>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4" name="!!4a">
            <a:extLst>
              <a:ext uri="{FF2B5EF4-FFF2-40B4-BE49-F238E27FC236}">
                <a16:creationId xmlns:a16="http://schemas.microsoft.com/office/drawing/2014/main" id="{90F2FCB3-BD60-1599-3F76-94B55EA8C3D7}"/>
              </a:ext>
            </a:extLst>
          </p:cNvPr>
          <p:cNvSpPr txBox="1"/>
          <p:nvPr/>
        </p:nvSpPr>
        <p:spPr>
          <a:xfrm>
            <a:off x="1939500" y="309123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b</a:t>
            </a:r>
          </a:p>
        </p:txBody>
      </p:sp>
      <p:sp>
        <p:nvSpPr>
          <p:cNvPr id="64" name="!!o6b">
            <a:extLst>
              <a:ext uri="{FF2B5EF4-FFF2-40B4-BE49-F238E27FC236}">
                <a16:creationId xmlns:a16="http://schemas.microsoft.com/office/drawing/2014/main" id="{A0979D28-8F9A-8A03-4DF4-8F223735DDAC}"/>
              </a:ext>
            </a:extLst>
          </p:cNvPr>
          <p:cNvSpPr/>
          <p:nvPr/>
        </p:nvSpPr>
        <p:spPr>
          <a:xfrm>
            <a:off x="4086818" y="5257630"/>
            <a:ext cx="689794"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1" name="!!6b">
            <a:extLst>
              <a:ext uri="{FF2B5EF4-FFF2-40B4-BE49-F238E27FC236}">
                <a16:creationId xmlns:a16="http://schemas.microsoft.com/office/drawing/2014/main" id="{BA94D1FB-5A9D-05F3-259A-40127ACC9E58}"/>
              </a:ext>
            </a:extLst>
          </p:cNvPr>
          <p:cNvSpPr txBox="1"/>
          <p:nvPr/>
        </p:nvSpPr>
        <p:spPr>
          <a:xfrm>
            <a:off x="4195366" y="532206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y</a:t>
            </a:r>
          </a:p>
        </p:txBody>
      </p:sp>
      <p:sp>
        <p:nvSpPr>
          <p:cNvPr id="80" name="!!o6b">
            <a:extLst>
              <a:ext uri="{FF2B5EF4-FFF2-40B4-BE49-F238E27FC236}">
                <a16:creationId xmlns:a16="http://schemas.microsoft.com/office/drawing/2014/main" id="{E0062680-77BB-C17C-76EE-847B404A7F65}"/>
              </a:ext>
            </a:extLst>
          </p:cNvPr>
          <p:cNvSpPr/>
          <p:nvPr/>
        </p:nvSpPr>
        <p:spPr>
          <a:xfrm>
            <a:off x="3322351" y="5257630"/>
            <a:ext cx="689794"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88" name="!!6b">
            <a:extLst>
              <a:ext uri="{FF2B5EF4-FFF2-40B4-BE49-F238E27FC236}">
                <a16:creationId xmlns:a16="http://schemas.microsoft.com/office/drawing/2014/main" id="{4EF29DCC-99EC-B986-3FB9-8E5005417938}"/>
              </a:ext>
            </a:extLst>
          </p:cNvPr>
          <p:cNvSpPr txBox="1"/>
          <p:nvPr/>
        </p:nvSpPr>
        <p:spPr>
          <a:xfrm>
            <a:off x="3430900" y="530349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x</a:t>
            </a:r>
          </a:p>
        </p:txBody>
      </p:sp>
      <p:sp>
        <p:nvSpPr>
          <p:cNvPr id="89" name="!!o6b">
            <a:extLst>
              <a:ext uri="{FF2B5EF4-FFF2-40B4-BE49-F238E27FC236}">
                <a16:creationId xmlns:a16="http://schemas.microsoft.com/office/drawing/2014/main" id="{A1E6AAC2-7B07-EB6E-2C05-7FE61E6E89C1}"/>
              </a:ext>
            </a:extLst>
          </p:cNvPr>
          <p:cNvSpPr/>
          <p:nvPr/>
        </p:nvSpPr>
        <p:spPr>
          <a:xfrm>
            <a:off x="2551448" y="5264117"/>
            <a:ext cx="689794"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3" name="!!6b">
            <a:extLst>
              <a:ext uri="{FF2B5EF4-FFF2-40B4-BE49-F238E27FC236}">
                <a16:creationId xmlns:a16="http://schemas.microsoft.com/office/drawing/2014/main" id="{38481DEC-D5FE-5AFB-7EC6-6E18D791BFA6}"/>
              </a:ext>
            </a:extLst>
          </p:cNvPr>
          <p:cNvSpPr txBox="1"/>
          <p:nvPr/>
        </p:nvSpPr>
        <p:spPr>
          <a:xfrm>
            <a:off x="2666433" y="528492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96" name="!!o6f">
            <a:extLst>
              <a:ext uri="{FF2B5EF4-FFF2-40B4-BE49-F238E27FC236}">
                <a16:creationId xmlns:a16="http://schemas.microsoft.com/office/drawing/2014/main" id="{5D59BA2D-ECF3-3EA5-3F70-9B0477346866}"/>
              </a:ext>
            </a:extLst>
          </p:cNvPr>
          <p:cNvSpPr/>
          <p:nvPr/>
        </p:nvSpPr>
        <p:spPr>
          <a:xfrm>
            <a:off x="4890439" y="6041572"/>
            <a:ext cx="685497"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7" name="!!6f">
            <a:extLst>
              <a:ext uri="{FF2B5EF4-FFF2-40B4-BE49-F238E27FC236}">
                <a16:creationId xmlns:a16="http://schemas.microsoft.com/office/drawing/2014/main" id="{4E6B18F8-3426-CEA8-D2B6-89C6D40EBF08}"/>
              </a:ext>
            </a:extLst>
          </p:cNvPr>
          <p:cNvSpPr txBox="1"/>
          <p:nvPr/>
        </p:nvSpPr>
        <p:spPr>
          <a:xfrm>
            <a:off x="5023181" y="610298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98" name="!!o6f">
            <a:extLst>
              <a:ext uri="{FF2B5EF4-FFF2-40B4-BE49-F238E27FC236}">
                <a16:creationId xmlns:a16="http://schemas.microsoft.com/office/drawing/2014/main" id="{6D3C5E70-402B-F29B-C4D4-C5B4E0B575BA}"/>
              </a:ext>
            </a:extLst>
          </p:cNvPr>
          <p:cNvSpPr/>
          <p:nvPr/>
        </p:nvSpPr>
        <p:spPr>
          <a:xfrm>
            <a:off x="4092880" y="6033040"/>
            <a:ext cx="685497"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9" name="!!6f">
            <a:extLst>
              <a:ext uri="{FF2B5EF4-FFF2-40B4-BE49-F238E27FC236}">
                <a16:creationId xmlns:a16="http://schemas.microsoft.com/office/drawing/2014/main" id="{3E49E79E-FE86-49B1-A9E6-9A2CFED5FB05}"/>
              </a:ext>
            </a:extLst>
          </p:cNvPr>
          <p:cNvSpPr txBox="1"/>
          <p:nvPr/>
        </p:nvSpPr>
        <p:spPr>
          <a:xfrm>
            <a:off x="4225622" y="609445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d</a:t>
            </a:r>
          </a:p>
        </p:txBody>
      </p:sp>
      <p:sp>
        <p:nvSpPr>
          <p:cNvPr id="101" name="!!o6a">
            <a:extLst>
              <a:ext uri="{FF2B5EF4-FFF2-40B4-BE49-F238E27FC236}">
                <a16:creationId xmlns:a16="http://schemas.microsoft.com/office/drawing/2014/main" id="{5BB4D2BA-C434-B42A-24DE-30BEE4E08D57}"/>
              </a:ext>
            </a:extLst>
          </p:cNvPr>
          <p:cNvSpPr/>
          <p:nvPr/>
        </p:nvSpPr>
        <p:spPr>
          <a:xfrm>
            <a:off x="8669392" y="6055287"/>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02" name="!!6a">
            <a:extLst>
              <a:ext uri="{FF2B5EF4-FFF2-40B4-BE49-F238E27FC236}">
                <a16:creationId xmlns:a16="http://schemas.microsoft.com/office/drawing/2014/main" id="{809D4C70-1681-0A55-179E-611E5E779640}"/>
              </a:ext>
            </a:extLst>
          </p:cNvPr>
          <p:cNvSpPr txBox="1"/>
          <p:nvPr/>
        </p:nvSpPr>
        <p:spPr>
          <a:xfrm>
            <a:off x="8802594" y="610735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103" name="!!o6e">
            <a:extLst>
              <a:ext uri="{FF2B5EF4-FFF2-40B4-BE49-F238E27FC236}">
                <a16:creationId xmlns:a16="http://schemas.microsoft.com/office/drawing/2014/main" id="{D50CA822-6F89-0743-9F9A-AAA04302D12A}"/>
              </a:ext>
            </a:extLst>
          </p:cNvPr>
          <p:cNvSpPr/>
          <p:nvPr/>
        </p:nvSpPr>
        <p:spPr>
          <a:xfrm>
            <a:off x="9438548" y="6050233"/>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04" name="!!6e">
            <a:extLst>
              <a:ext uri="{FF2B5EF4-FFF2-40B4-BE49-F238E27FC236}">
                <a16:creationId xmlns:a16="http://schemas.microsoft.com/office/drawing/2014/main" id="{A5D45373-5FAB-E3CD-E7A1-587EFEE2DB41}"/>
              </a:ext>
            </a:extLst>
          </p:cNvPr>
          <p:cNvSpPr txBox="1"/>
          <p:nvPr/>
        </p:nvSpPr>
        <p:spPr>
          <a:xfrm>
            <a:off x="9542227" y="609983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Tree>
    <p:extLst>
      <p:ext uri="{BB962C8B-B14F-4D97-AF65-F5344CB8AC3E}">
        <p14:creationId xmlns:p14="http://schemas.microsoft.com/office/powerpoint/2010/main" val="2958314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0"/>
                                        </p:tgtEl>
                                        <p:attrNameLst>
                                          <p:attrName>style.visibility</p:attrName>
                                        </p:attrNameLst>
                                      </p:cBhvr>
                                      <p:to>
                                        <p:strVal val="visible"/>
                                      </p:to>
                                    </p:set>
                                    <p:anim calcmode="lin" valueType="num">
                                      <p:cBhvr>
                                        <p:cTn id="7" dur="500" fill="hold"/>
                                        <p:tgtEl>
                                          <p:spTgt spid="190"/>
                                        </p:tgtEl>
                                        <p:attrNameLst>
                                          <p:attrName>ppt_w</p:attrName>
                                        </p:attrNameLst>
                                      </p:cBhvr>
                                      <p:tavLst>
                                        <p:tav tm="0">
                                          <p:val>
                                            <p:fltVal val="0"/>
                                          </p:val>
                                        </p:tav>
                                        <p:tav tm="100000">
                                          <p:val>
                                            <p:strVal val="#ppt_w"/>
                                          </p:val>
                                        </p:tav>
                                      </p:tavLst>
                                    </p:anim>
                                    <p:anim calcmode="lin" valueType="num">
                                      <p:cBhvr>
                                        <p:cTn id="8" dur="500" fill="hold"/>
                                        <p:tgtEl>
                                          <p:spTgt spid="190"/>
                                        </p:tgtEl>
                                        <p:attrNameLst>
                                          <p:attrName>ppt_h</p:attrName>
                                        </p:attrNameLst>
                                      </p:cBhvr>
                                      <p:tavLst>
                                        <p:tav tm="0">
                                          <p:val>
                                            <p:fltVal val="0"/>
                                          </p:val>
                                        </p:tav>
                                        <p:tav tm="100000">
                                          <p:val>
                                            <p:strVal val="#ppt_h"/>
                                          </p:val>
                                        </p:tav>
                                      </p:tavLst>
                                    </p:anim>
                                    <p:animEffect transition="in" filter="fade">
                                      <p:cBhvr>
                                        <p:cTn id="9" dur="500"/>
                                        <p:tgtEl>
                                          <p:spTgt spid="19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90"/>
                                        </p:tgtEl>
                                      </p:cBhvr>
                                    </p:animEffect>
                                    <p:animScale>
                                      <p:cBhvr>
                                        <p:cTn id="12" dur="250" autoRev="1" fill="hold"/>
                                        <p:tgtEl>
                                          <p:spTgt spid="190"/>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180"/>
                                        </p:tgtEl>
                                        <p:attrNameLst>
                                          <p:attrName>style.visibility</p:attrName>
                                        </p:attrNameLst>
                                      </p:cBhvr>
                                      <p:to>
                                        <p:strVal val="visible"/>
                                      </p:to>
                                    </p:set>
                                    <p:anim calcmode="lin" valueType="num">
                                      <p:cBhvr>
                                        <p:cTn id="15" dur="500" fill="hold"/>
                                        <p:tgtEl>
                                          <p:spTgt spid="180"/>
                                        </p:tgtEl>
                                        <p:attrNameLst>
                                          <p:attrName>ppt_w</p:attrName>
                                        </p:attrNameLst>
                                      </p:cBhvr>
                                      <p:tavLst>
                                        <p:tav tm="0">
                                          <p:val>
                                            <p:fltVal val="0"/>
                                          </p:val>
                                        </p:tav>
                                        <p:tav tm="100000">
                                          <p:val>
                                            <p:strVal val="#ppt_w"/>
                                          </p:val>
                                        </p:tav>
                                      </p:tavLst>
                                    </p:anim>
                                    <p:anim calcmode="lin" valueType="num">
                                      <p:cBhvr>
                                        <p:cTn id="16" dur="500" fill="hold"/>
                                        <p:tgtEl>
                                          <p:spTgt spid="180"/>
                                        </p:tgtEl>
                                        <p:attrNameLst>
                                          <p:attrName>ppt_h</p:attrName>
                                        </p:attrNameLst>
                                      </p:cBhvr>
                                      <p:tavLst>
                                        <p:tav tm="0">
                                          <p:val>
                                            <p:fltVal val="0"/>
                                          </p:val>
                                        </p:tav>
                                        <p:tav tm="100000">
                                          <p:val>
                                            <p:strVal val="#ppt_h"/>
                                          </p:val>
                                        </p:tav>
                                      </p:tavLst>
                                    </p:anim>
                                    <p:animEffect transition="in" filter="fade">
                                      <p:cBhvr>
                                        <p:cTn id="17" dur="500"/>
                                        <p:tgtEl>
                                          <p:spTgt spid="180"/>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180"/>
                                        </p:tgtEl>
                                      </p:cBhvr>
                                    </p:animEffect>
                                    <p:animScale>
                                      <p:cBhvr>
                                        <p:cTn id="20" dur="250" autoRev="1" fill="hold"/>
                                        <p:tgtEl>
                                          <p:spTgt spid="180"/>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p:cTn id="23" dur="500" fill="hold"/>
                                        <p:tgtEl>
                                          <p:spTgt spid="44"/>
                                        </p:tgtEl>
                                        <p:attrNameLst>
                                          <p:attrName>ppt_w</p:attrName>
                                        </p:attrNameLst>
                                      </p:cBhvr>
                                      <p:tavLst>
                                        <p:tav tm="0">
                                          <p:val>
                                            <p:fltVal val="0"/>
                                          </p:val>
                                        </p:tav>
                                        <p:tav tm="100000">
                                          <p:val>
                                            <p:strVal val="#ppt_w"/>
                                          </p:val>
                                        </p:tav>
                                      </p:tavLst>
                                    </p:anim>
                                    <p:anim calcmode="lin" valueType="num">
                                      <p:cBhvr>
                                        <p:cTn id="24" dur="500" fill="hold"/>
                                        <p:tgtEl>
                                          <p:spTgt spid="44"/>
                                        </p:tgtEl>
                                        <p:attrNameLst>
                                          <p:attrName>ppt_h</p:attrName>
                                        </p:attrNameLst>
                                      </p:cBhvr>
                                      <p:tavLst>
                                        <p:tav tm="0">
                                          <p:val>
                                            <p:fltVal val="0"/>
                                          </p:val>
                                        </p:tav>
                                        <p:tav tm="100000">
                                          <p:val>
                                            <p:strVal val="#ppt_h"/>
                                          </p:val>
                                        </p:tav>
                                      </p:tavLst>
                                    </p:anim>
                                    <p:animEffect transition="in" filter="fade">
                                      <p:cBhvr>
                                        <p:cTn id="25" dur="500"/>
                                        <p:tgtEl>
                                          <p:spTgt spid="44"/>
                                        </p:tgtEl>
                                      </p:cBhvr>
                                    </p:animEffect>
                                  </p:childTnLst>
                                  <p:subTnLst>
                                    <p:audio>
                                      <p:cMediaNode>
                                        <p:cTn display="0" masterRel="sameClick">
                                          <p:stCondLst>
                                            <p:cond evt="begin" delay="0">
                                              <p:tn val="21"/>
                                            </p:cond>
                                          </p:stCondLst>
                                          <p:endCondLst>
                                            <p:cond evt="onStopAudio" delay="0">
                                              <p:tgtEl>
                                                <p:sldTgt/>
                                              </p:tgtEl>
                                            </p:cond>
                                          </p:endCondLst>
                                        </p:cTn>
                                        <p:tgtEl>
                                          <p:sndTgt r:embed="rId3"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44"/>
                                        </p:tgtEl>
                                      </p:cBhvr>
                                    </p:animEffect>
                                    <p:animScale>
                                      <p:cBhvr>
                                        <p:cTn id="28" dur="250" autoRev="1" fill="hold"/>
                                        <p:tgtEl>
                                          <p:spTgt spid="44"/>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79"/>
                                        </p:tgtEl>
                                        <p:attrNameLst>
                                          <p:attrName>style.visibility</p:attrName>
                                        </p:attrNameLst>
                                      </p:cBhvr>
                                      <p:to>
                                        <p:strVal val="visible"/>
                                      </p:to>
                                    </p:set>
                                    <p:anim calcmode="lin" valueType="num">
                                      <p:cBhvr>
                                        <p:cTn id="31" dur="500" fill="hold"/>
                                        <p:tgtEl>
                                          <p:spTgt spid="79"/>
                                        </p:tgtEl>
                                        <p:attrNameLst>
                                          <p:attrName>ppt_w</p:attrName>
                                        </p:attrNameLst>
                                      </p:cBhvr>
                                      <p:tavLst>
                                        <p:tav tm="0">
                                          <p:val>
                                            <p:fltVal val="0"/>
                                          </p:val>
                                        </p:tav>
                                        <p:tav tm="100000">
                                          <p:val>
                                            <p:strVal val="#ppt_w"/>
                                          </p:val>
                                        </p:tav>
                                      </p:tavLst>
                                    </p:anim>
                                    <p:anim calcmode="lin" valueType="num">
                                      <p:cBhvr>
                                        <p:cTn id="32" dur="500" fill="hold"/>
                                        <p:tgtEl>
                                          <p:spTgt spid="79"/>
                                        </p:tgtEl>
                                        <p:attrNameLst>
                                          <p:attrName>ppt_h</p:attrName>
                                        </p:attrNameLst>
                                      </p:cBhvr>
                                      <p:tavLst>
                                        <p:tav tm="0">
                                          <p:val>
                                            <p:fltVal val="0"/>
                                          </p:val>
                                        </p:tav>
                                        <p:tav tm="100000">
                                          <p:val>
                                            <p:strVal val="#ppt_h"/>
                                          </p:val>
                                        </p:tav>
                                      </p:tavLst>
                                    </p:anim>
                                    <p:animEffect transition="in" filter="fade">
                                      <p:cBhvr>
                                        <p:cTn id="33" dur="500"/>
                                        <p:tgtEl>
                                          <p:spTgt spid="79"/>
                                        </p:tgtEl>
                                      </p:cBhvr>
                                    </p:animEffect>
                                  </p:childTnLst>
                                  <p:subTnLst>
                                    <p:audio>
                                      <p:cMediaNode>
                                        <p:cTn display="0" masterRel="sameClick">
                                          <p:stCondLst>
                                            <p:cond evt="begin" delay="0">
                                              <p:tn val="29"/>
                                            </p:cond>
                                          </p:stCondLst>
                                          <p:endCondLst>
                                            <p:cond evt="onStopAudio" delay="0">
                                              <p:tgtEl>
                                                <p:sldTgt/>
                                              </p:tgtEl>
                                            </p:cond>
                                          </p:endCondLst>
                                        </p:cTn>
                                        <p:tgtEl>
                                          <p:sndTgt r:embed="rId3"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79"/>
                                        </p:tgtEl>
                                      </p:cBhvr>
                                    </p:animEffect>
                                    <p:animScale>
                                      <p:cBhvr>
                                        <p:cTn id="36" dur="250" autoRev="1" fill="hold"/>
                                        <p:tgtEl>
                                          <p:spTgt spid="79"/>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anim calcmode="lin" valueType="num">
                                      <p:cBhvr>
                                        <p:cTn id="39" dur="500" fill="hold"/>
                                        <p:tgtEl>
                                          <p:spTgt spid="68"/>
                                        </p:tgtEl>
                                        <p:attrNameLst>
                                          <p:attrName>ppt_w</p:attrName>
                                        </p:attrNameLst>
                                      </p:cBhvr>
                                      <p:tavLst>
                                        <p:tav tm="0">
                                          <p:val>
                                            <p:fltVal val="0"/>
                                          </p:val>
                                        </p:tav>
                                        <p:tav tm="100000">
                                          <p:val>
                                            <p:strVal val="#ppt_w"/>
                                          </p:val>
                                        </p:tav>
                                      </p:tavLst>
                                    </p:anim>
                                    <p:anim calcmode="lin" valueType="num">
                                      <p:cBhvr>
                                        <p:cTn id="40" dur="500" fill="hold"/>
                                        <p:tgtEl>
                                          <p:spTgt spid="68"/>
                                        </p:tgtEl>
                                        <p:attrNameLst>
                                          <p:attrName>ppt_h</p:attrName>
                                        </p:attrNameLst>
                                      </p:cBhvr>
                                      <p:tavLst>
                                        <p:tav tm="0">
                                          <p:val>
                                            <p:fltVal val="0"/>
                                          </p:val>
                                        </p:tav>
                                        <p:tav tm="100000">
                                          <p:val>
                                            <p:strVal val="#ppt_h"/>
                                          </p:val>
                                        </p:tav>
                                      </p:tavLst>
                                    </p:anim>
                                    <p:animEffect transition="in" filter="fade">
                                      <p:cBhvr>
                                        <p:cTn id="41" dur="500"/>
                                        <p:tgtEl>
                                          <p:spTgt spid="68"/>
                                        </p:tgtEl>
                                      </p:cBhvr>
                                    </p:animEffect>
                                  </p:childTnLst>
                                  <p:subTnLst>
                                    <p:audio>
                                      <p:cMediaNode>
                                        <p:cTn display="0" masterRel="sameClick">
                                          <p:stCondLst>
                                            <p:cond evt="begin" delay="0">
                                              <p:tn val="37"/>
                                            </p:cond>
                                          </p:stCondLst>
                                          <p:endCondLst>
                                            <p:cond evt="onStopAudio" delay="0">
                                              <p:tgtEl>
                                                <p:sldTgt/>
                                              </p:tgtEl>
                                            </p:cond>
                                          </p:endCondLst>
                                        </p:cTn>
                                        <p:tgtEl>
                                          <p:sndTgt r:embed="rId3"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68"/>
                                        </p:tgtEl>
                                      </p:cBhvr>
                                    </p:animEffect>
                                    <p:animScale>
                                      <p:cBhvr>
                                        <p:cTn id="44" dur="250" autoRev="1" fill="hold"/>
                                        <p:tgtEl>
                                          <p:spTgt spid="68"/>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p:cTn id="47" dur="500" fill="hold"/>
                                        <p:tgtEl>
                                          <p:spTgt spid="49"/>
                                        </p:tgtEl>
                                        <p:attrNameLst>
                                          <p:attrName>ppt_w</p:attrName>
                                        </p:attrNameLst>
                                      </p:cBhvr>
                                      <p:tavLst>
                                        <p:tav tm="0">
                                          <p:val>
                                            <p:fltVal val="0"/>
                                          </p:val>
                                        </p:tav>
                                        <p:tav tm="100000">
                                          <p:val>
                                            <p:strVal val="#ppt_w"/>
                                          </p:val>
                                        </p:tav>
                                      </p:tavLst>
                                    </p:anim>
                                    <p:anim calcmode="lin" valueType="num">
                                      <p:cBhvr>
                                        <p:cTn id="48" dur="500" fill="hold"/>
                                        <p:tgtEl>
                                          <p:spTgt spid="49"/>
                                        </p:tgtEl>
                                        <p:attrNameLst>
                                          <p:attrName>ppt_h</p:attrName>
                                        </p:attrNameLst>
                                      </p:cBhvr>
                                      <p:tavLst>
                                        <p:tav tm="0">
                                          <p:val>
                                            <p:fltVal val="0"/>
                                          </p:val>
                                        </p:tav>
                                        <p:tav tm="100000">
                                          <p:val>
                                            <p:strVal val="#ppt_h"/>
                                          </p:val>
                                        </p:tav>
                                      </p:tavLst>
                                    </p:anim>
                                    <p:animEffect transition="in" filter="fade">
                                      <p:cBhvr>
                                        <p:cTn id="49" dur="500"/>
                                        <p:tgtEl>
                                          <p:spTgt spid="49"/>
                                        </p:tgtEl>
                                      </p:cBhvr>
                                    </p:animEffect>
                                  </p:childTnLst>
                                  <p:subTnLst>
                                    <p:audio>
                                      <p:cMediaNode>
                                        <p:cTn display="0" masterRel="sameClick">
                                          <p:stCondLst>
                                            <p:cond evt="begin" delay="0">
                                              <p:tn val="45"/>
                                            </p:cond>
                                          </p:stCondLst>
                                          <p:endCondLst>
                                            <p:cond evt="onStopAudio" delay="0">
                                              <p:tgtEl>
                                                <p:sldTgt/>
                                              </p:tgtEl>
                                            </p:cond>
                                          </p:endCondLst>
                                        </p:cTn>
                                        <p:tgtEl>
                                          <p:sndTgt r:embed="rId3"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49"/>
                                        </p:tgtEl>
                                      </p:cBhvr>
                                    </p:animEffect>
                                    <p:animScale>
                                      <p:cBhvr>
                                        <p:cTn id="52" dur="25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Effect transition="in" filter="fade">
                                      <p:cBhvr>
                                        <p:cTn id="60"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3" name="Bling.wav"/>
                                        </p:tgtEl>
                                      </p:cMediaNode>
                                    </p:audio>
                                  </p:subTnLst>
                                </p:cTn>
                              </p:par>
                              <p:par>
                                <p:cTn id="61" presetID="26" presetClass="emph" presetSubtype="0" fill="hold" grpId="1" nodeType="withEffect">
                                  <p:stCondLst>
                                    <p:cond delay="500"/>
                                  </p:stCondLst>
                                  <p:childTnLst>
                                    <p:animEffect transition="out" filter="fade">
                                      <p:cBhvr>
                                        <p:cTn id="62" dur="500" tmFilter="0, 0; .2, .5; .8, .5; 1, 0"/>
                                        <p:tgtEl>
                                          <p:spTgt spid="2"/>
                                        </p:tgtEl>
                                      </p:cBhvr>
                                    </p:animEffect>
                                    <p:animScale>
                                      <p:cBhvr>
                                        <p:cTn id="63" dur="250" autoRev="1" fill="hold"/>
                                        <p:tgtEl>
                                          <p:spTgt spid="2"/>
                                        </p:tgtEl>
                                      </p:cBhvr>
                                      <p:by x="105000" y="105000"/>
                                    </p:animScale>
                                  </p:childTnLst>
                                </p:cTn>
                              </p:par>
                              <p:par>
                                <p:cTn id="64" presetID="53" presetClass="entr" presetSubtype="16" fill="hold" grpId="0" nodeType="withEffect">
                                  <p:stCondLst>
                                    <p:cond delay="0"/>
                                  </p:stCondLst>
                                  <p:childTnLst>
                                    <p:set>
                                      <p:cBhvr>
                                        <p:cTn id="65" dur="1" fill="hold">
                                          <p:stCondLst>
                                            <p:cond delay="0"/>
                                          </p:stCondLst>
                                        </p:cTn>
                                        <p:tgtEl>
                                          <p:spTgt spid="56"/>
                                        </p:tgtEl>
                                        <p:attrNameLst>
                                          <p:attrName>style.visibility</p:attrName>
                                        </p:attrNameLst>
                                      </p:cBhvr>
                                      <p:to>
                                        <p:strVal val="visible"/>
                                      </p:to>
                                    </p:set>
                                    <p:anim calcmode="lin" valueType="num">
                                      <p:cBhvr>
                                        <p:cTn id="66" dur="500" fill="hold"/>
                                        <p:tgtEl>
                                          <p:spTgt spid="56"/>
                                        </p:tgtEl>
                                        <p:attrNameLst>
                                          <p:attrName>ppt_w</p:attrName>
                                        </p:attrNameLst>
                                      </p:cBhvr>
                                      <p:tavLst>
                                        <p:tav tm="0">
                                          <p:val>
                                            <p:fltVal val="0"/>
                                          </p:val>
                                        </p:tav>
                                        <p:tav tm="100000">
                                          <p:val>
                                            <p:strVal val="#ppt_w"/>
                                          </p:val>
                                        </p:tav>
                                      </p:tavLst>
                                    </p:anim>
                                    <p:anim calcmode="lin" valueType="num">
                                      <p:cBhvr>
                                        <p:cTn id="67" dur="500" fill="hold"/>
                                        <p:tgtEl>
                                          <p:spTgt spid="56"/>
                                        </p:tgtEl>
                                        <p:attrNameLst>
                                          <p:attrName>ppt_h</p:attrName>
                                        </p:attrNameLst>
                                      </p:cBhvr>
                                      <p:tavLst>
                                        <p:tav tm="0">
                                          <p:val>
                                            <p:fltVal val="0"/>
                                          </p:val>
                                        </p:tav>
                                        <p:tav tm="100000">
                                          <p:val>
                                            <p:strVal val="#ppt_h"/>
                                          </p:val>
                                        </p:tav>
                                      </p:tavLst>
                                    </p:anim>
                                    <p:animEffect transition="in" filter="fade">
                                      <p:cBhvr>
                                        <p:cTn id="68" dur="500"/>
                                        <p:tgtEl>
                                          <p:spTgt spid="56"/>
                                        </p:tgtEl>
                                      </p:cBhvr>
                                    </p:animEffect>
                                  </p:childTnLst>
                                  <p:subTnLst>
                                    <p:audio>
                                      <p:cMediaNode>
                                        <p:cTn display="0" masterRel="sameClick">
                                          <p:stCondLst>
                                            <p:cond evt="begin" delay="0">
                                              <p:tn val="64"/>
                                            </p:cond>
                                          </p:stCondLst>
                                          <p:endCondLst>
                                            <p:cond evt="onStopAudio" delay="0">
                                              <p:tgtEl>
                                                <p:sldTgt/>
                                              </p:tgtEl>
                                            </p:cond>
                                          </p:endCondLst>
                                        </p:cTn>
                                        <p:tgtEl>
                                          <p:sndTgt r:embed="rId3" name="Bling.wav"/>
                                        </p:tgtEl>
                                      </p:cMediaNode>
                                    </p:audio>
                                  </p:subTnLst>
                                </p:cTn>
                              </p:par>
                              <p:par>
                                <p:cTn id="69" presetID="26" presetClass="emph" presetSubtype="0" fill="hold" grpId="1" nodeType="withEffect">
                                  <p:stCondLst>
                                    <p:cond delay="500"/>
                                  </p:stCondLst>
                                  <p:childTnLst>
                                    <p:animEffect transition="out" filter="fade">
                                      <p:cBhvr>
                                        <p:cTn id="70" dur="500" tmFilter="0, 0; .2, .5; .8, .5; 1, 0"/>
                                        <p:tgtEl>
                                          <p:spTgt spid="56"/>
                                        </p:tgtEl>
                                      </p:cBhvr>
                                    </p:animEffect>
                                    <p:animScale>
                                      <p:cBhvr>
                                        <p:cTn id="71" dur="250" autoRev="1" fill="hold"/>
                                        <p:tgtEl>
                                          <p:spTgt spid="56"/>
                                        </p:tgtEl>
                                      </p:cBhvr>
                                      <p:by x="105000" y="105000"/>
                                    </p:animScale>
                                  </p:childTnLst>
                                </p:cTn>
                              </p:par>
                              <p:par>
                                <p:cTn id="72" presetID="53" presetClass="entr" presetSubtype="16" fill="hold" grpId="0" nodeType="withEffect">
                                  <p:stCondLst>
                                    <p:cond delay="0"/>
                                  </p:stCondLst>
                                  <p:childTnLst>
                                    <p:set>
                                      <p:cBhvr>
                                        <p:cTn id="73" dur="1" fill="hold">
                                          <p:stCondLst>
                                            <p:cond delay="0"/>
                                          </p:stCondLst>
                                        </p:cTn>
                                        <p:tgtEl>
                                          <p:spTgt spid="7"/>
                                        </p:tgtEl>
                                        <p:attrNameLst>
                                          <p:attrName>style.visibility</p:attrName>
                                        </p:attrNameLst>
                                      </p:cBhvr>
                                      <p:to>
                                        <p:strVal val="visible"/>
                                      </p:to>
                                    </p:set>
                                    <p:anim calcmode="lin" valueType="num">
                                      <p:cBhvr>
                                        <p:cTn id="74" dur="500" fill="hold"/>
                                        <p:tgtEl>
                                          <p:spTgt spid="7"/>
                                        </p:tgtEl>
                                        <p:attrNameLst>
                                          <p:attrName>ppt_w</p:attrName>
                                        </p:attrNameLst>
                                      </p:cBhvr>
                                      <p:tavLst>
                                        <p:tav tm="0">
                                          <p:val>
                                            <p:fltVal val="0"/>
                                          </p:val>
                                        </p:tav>
                                        <p:tav tm="100000">
                                          <p:val>
                                            <p:strVal val="#ppt_w"/>
                                          </p:val>
                                        </p:tav>
                                      </p:tavLst>
                                    </p:anim>
                                    <p:anim calcmode="lin" valueType="num">
                                      <p:cBhvr>
                                        <p:cTn id="75" dur="500" fill="hold"/>
                                        <p:tgtEl>
                                          <p:spTgt spid="7"/>
                                        </p:tgtEl>
                                        <p:attrNameLst>
                                          <p:attrName>ppt_h</p:attrName>
                                        </p:attrNameLst>
                                      </p:cBhvr>
                                      <p:tavLst>
                                        <p:tav tm="0">
                                          <p:val>
                                            <p:fltVal val="0"/>
                                          </p:val>
                                        </p:tav>
                                        <p:tav tm="100000">
                                          <p:val>
                                            <p:strVal val="#ppt_h"/>
                                          </p:val>
                                        </p:tav>
                                      </p:tavLst>
                                    </p:anim>
                                    <p:animEffect transition="in" filter="fade">
                                      <p:cBhvr>
                                        <p:cTn id="76" dur="500"/>
                                        <p:tgtEl>
                                          <p:spTgt spid="7"/>
                                        </p:tgtEl>
                                      </p:cBhvr>
                                    </p:animEffect>
                                  </p:childTnLst>
                                  <p:subTnLst>
                                    <p:audio>
                                      <p:cMediaNode>
                                        <p:cTn display="0" masterRel="sameClick">
                                          <p:stCondLst>
                                            <p:cond evt="begin" delay="0">
                                              <p:tn val="72"/>
                                            </p:cond>
                                          </p:stCondLst>
                                          <p:endCondLst>
                                            <p:cond evt="onStopAudio" delay="0">
                                              <p:tgtEl>
                                                <p:sldTgt/>
                                              </p:tgtEl>
                                            </p:cond>
                                          </p:endCondLst>
                                        </p:cTn>
                                        <p:tgtEl>
                                          <p:sndTgt r:embed="rId3" name="Bling.wav"/>
                                        </p:tgtEl>
                                      </p:cMediaNode>
                                    </p:audio>
                                  </p:subTnLst>
                                </p:cTn>
                              </p:par>
                              <p:par>
                                <p:cTn id="77" presetID="26" presetClass="emph" presetSubtype="0" fill="hold" grpId="1" nodeType="withEffect">
                                  <p:stCondLst>
                                    <p:cond delay="500"/>
                                  </p:stCondLst>
                                  <p:childTnLst>
                                    <p:animEffect transition="out" filter="fade">
                                      <p:cBhvr>
                                        <p:cTn id="78" dur="500" tmFilter="0, 0; .2, .5; .8, .5; 1, 0"/>
                                        <p:tgtEl>
                                          <p:spTgt spid="7"/>
                                        </p:tgtEl>
                                      </p:cBhvr>
                                    </p:animEffect>
                                    <p:animScale>
                                      <p:cBhvr>
                                        <p:cTn id="79" dur="250" autoRev="1" fill="hold"/>
                                        <p:tgtEl>
                                          <p:spTgt spid="7"/>
                                        </p:tgtEl>
                                      </p:cBhvr>
                                      <p:by x="105000" y="105000"/>
                                    </p:animScale>
                                  </p:childTnLst>
                                </p:cTn>
                              </p:par>
                              <p:par>
                                <p:cTn id="80" presetID="53" presetClass="entr" presetSubtype="16"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Effect transition="in" filter="fade">
                                      <p:cBhvr>
                                        <p:cTn id="84" dur="500"/>
                                        <p:tgtEl>
                                          <p:spTgt spid="13"/>
                                        </p:tgtEl>
                                      </p:cBhvr>
                                    </p:animEffect>
                                  </p:childTnLst>
                                  <p:subTnLst>
                                    <p:audio>
                                      <p:cMediaNode>
                                        <p:cTn display="0" masterRel="sameClick">
                                          <p:stCondLst>
                                            <p:cond evt="begin" delay="0">
                                              <p:tn val="80"/>
                                            </p:cond>
                                          </p:stCondLst>
                                          <p:endCondLst>
                                            <p:cond evt="onStopAudio" delay="0">
                                              <p:tgtEl>
                                                <p:sldTgt/>
                                              </p:tgtEl>
                                            </p:cond>
                                          </p:endCondLst>
                                        </p:cTn>
                                        <p:tgtEl>
                                          <p:sndTgt r:embed="rId3" name="Bling.wav"/>
                                        </p:tgtEl>
                                      </p:cMediaNode>
                                    </p:audio>
                                  </p:subTnLst>
                                </p:cTn>
                              </p:par>
                              <p:par>
                                <p:cTn id="85" presetID="26" presetClass="emph" presetSubtype="0" fill="hold" grpId="1" nodeType="withEffect">
                                  <p:stCondLst>
                                    <p:cond delay="500"/>
                                  </p:stCondLst>
                                  <p:childTnLst>
                                    <p:animEffect transition="out" filter="fade">
                                      <p:cBhvr>
                                        <p:cTn id="86" dur="500" tmFilter="0, 0; .2, .5; .8, .5; 1, 0"/>
                                        <p:tgtEl>
                                          <p:spTgt spid="13"/>
                                        </p:tgtEl>
                                      </p:cBhvr>
                                    </p:animEffect>
                                    <p:animScale>
                                      <p:cBhvr>
                                        <p:cTn id="87" dur="250" autoRev="1" fill="hold"/>
                                        <p:tgtEl>
                                          <p:spTgt spid="13"/>
                                        </p:tgtEl>
                                      </p:cBhvr>
                                      <p:by x="105000" y="105000"/>
                                    </p:animScale>
                                  </p:childTnLst>
                                </p:cTn>
                              </p:par>
                              <p:par>
                                <p:cTn id="88" presetID="53" presetClass="entr" presetSubtype="16"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 calcmode="lin" valueType="num">
                                      <p:cBhvr>
                                        <p:cTn id="90" dur="500" fill="hold"/>
                                        <p:tgtEl>
                                          <p:spTgt spid="31"/>
                                        </p:tgtEl>
                                        <p:attrNameLst>
                                          <p:attrName>ppt_w</p:attrName>
                                        </p:attrNameLst>
                                      </p:cBhvr>
                                      <p:tavLst>
                                        <p:tav tm="0">
                                          <p:val>
                                            <p:fltVal val="0"/>
                                          </p:val>
                                        </p:tav>
                                        <p:tav tm="100000">
                                          <p:val>
                                            <p:strVal val="#ppt_w"/>
                                          </p:val>
                                        </p:tav>
                                      </p:tavLst>
                                    </p:anim>
                                    <p:anim calcmode="lin" valueType="num">
                                      <p:cBhvr>
                                        <p:cTn id="91" dur="500" fill="hold"/>
                                        <p:tgtEl>
                                          <p:spTgt spid="31"/>
                                        </p:tgtEl>
                                        <p:attrNameLst>
                                          <p:attrName>ppt_h</p:attrName>
                                        </p:attrNameLst>
                                      </p:cBhvr>
                                      <p:tavLst>
                                        <p:tav tm="0">
                                          <p:val>
                                            <p:fltVal val="0"/>
                                          </p:val>
                                        </p:tav>
                                        <p:tav tm="100000">
                                          <p:val>
                                            <p:strVal val="#ppt_h"/>
                                          </p:val>
                                        </p:tav>
                                      </p:tavLst>
                                    </p:anim>
                                    <p:animEffect transition="in" filter="fade">
                                      <p:cBhvr>
                                        <p:cTn id="92" dur="500"/>
                                        <p:tgtEl>
                                          <p:spTgt spid="31"/>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31"/>
                                        </p:tgtEl>
                                      </p:cBhvr>
                                    </p:animEffect>
                                    <p:animScale>
                                      <p:cBhvr>
                                        <p:cTn id="95" dur="250" autoRev="1" fill="hold"/>
                                        <p:tgtEl>
                                          <p:spTgt spid="31"/>
                                        </p:tgtEl>
                                      </p:cBhvr>
                                      <p:by x="105000" y="105000"/>
                                    </p:animScale>
                                  </p:childTnLst>
                                </p:cTn>
                              </p:par>
                              <p:par>
                                <p:cTn id="96" presetID="53" presetClass="entr" presetSubtype="16" fill="hold" grpId="0" nodeType="withEffect">
                                  <p:stCondLst>
                                    <p:cond delay="0"/>
                                  </p:stCondLst>
                                  <p:childTnLst>
                                    <p:set>
                                      <p:cBhvr>
                                        <p:cTn id="97" dur="1" fill="hold">
                                          <p:stCondLst>
                                            <p:cond delay="0"/>
                                          </p:stCondLst>
                                        </p:cTn>
                                        <p:tgtEl>
                                          <p:spTgt spid="5"/>
                                        </p:tgtEl>
                                        <p:attrNameLst>
                                          <p:attrName>style.visibility</p:attrName>
                                        </p:attrNameLst>
                                      </p:cBhvr>
                                      <p:to>
                                        <p:strVal val="visible"/>
                                      </p:to>
                                    </p:set>
                                    <p:anim calcmode="lin" valueType="num">
                                      <p:cBhvr>
                                        <p:cTn id="98" dur="500" fill="hold"/>
                                        <p:tgtEl>
                                          <p:spTgt spid="5"/>
                                        </p:tgtEl>
                                        <p:attrNameLst>
                                          <p:attrName>ppt_w</p:attrName>
                                        </p:attrNameLst>
                                      </p:cBhvr>
                                      <p:tavLst>
                                        <p:tav tm="0">
                                          <p:val>
                                            <p:fltVal val="0"/>
                                          </p:val>
                                        </p:tav>
                                        <p:tav tm="100000">
                                          <p:val>
                                            <p:strVal val="#ppt_w"/>
                                          </p:val>
                                        </p:tav>
                                      </p:tavLst>
                                    </p:anim>
                                    <p:anim calcmode="lin" valueType="num">
                                      <p:cBhvr>
                                        <p:cTn id="99" dur="500" fill="hold"/>
                                        <p:tgtEl>
                                          <p:spTgt spid="5"/>
                                        </p:tgtEl>
                                        <p:attrNameLst>
                                          <p:attrName>ppt_h</p:attrName>
                                        </p:attrNameLst>
                                      </p:cBhvr>
                                      <p:tavLst>
                                        <p:tav tm="0">
                                          <p:val>
                                            <p:fltVal val="0"/>
                                          </p:val>
                                        </p:tav>
                                        <p:tav tm="100000">
                                          <p:val>
                                            <p:strVal val="#ppt_h"/>
                                          </p:val>
                                        </p:tav>
                                      </p:tavLst>
                                    </p:anim>
                                    <p:animEffect transition="in" filter="fade">
                                      <p:cBhvr>
                                        <p:cTn id="100" dur="500"/>
                                        <p:tgtEl>
                                          <p:spTgt spid="5"/>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5"/>
                                        </p:tgtEl>
                                      </p:cBhvr>
                                    </p:animEffect>
                                    <p:animScale>
                                      <p:cBhvr>
                                        <p:cTn id="103" dur="250" autoRev="1" fill="hold"/>
                                        <p:tgtEl>
                                          <p:spTgt spid="5"/>
                                        </p:tgtEl>
                                      </p:cBhvr>
                                      <p:by x="105000" y="105000"/>
                                    </p:animScale>
                                  </p:childTnLst>
                                </p:cTn>
                              </p:par>
                              <p:par>
                                <p:cTn id="104" presetID="53" presetClass="entr" presetSubtype="16" fill="hold" grpId="0" nodeType="withEffect">
                                  <p:stCondLst>
                                    <p:cond delay="0"/>
                                  </p:stCondLst>
                                  <p:childTnLst>
                                    <p:set>
                                      <p:cBhvr>
                                        <p:cTn id="105" dur="1" fill="hold">
                                          <p:stCondLst>
                                            <p:cond delay="0"/>
                                          </p:stCondLst>
                                        </p:cTn>
                                        <p:tgtEl>
                                          <p:spTgt spid="85"/>
                                        </p:tgtEl>
                                        <p:attrNameLst>
                                          <p:attrName>style.visibility</p:attrName>
                                        </p:attrNameLst>
                                      </p:cBhvr>
                                      <p:to>
                                        <p:strVal val="visible"/>
                                      </p:to>
                                    </p:set>
                                    <p:anim calcmode="lin" valueType="num">
                                      <p:cBhvr>
                                        <p:cTn id="106" dur="500" fill="hold"/>
                                        <p:tgtEl>
                                          <p:spTgt spid="85"/>
                                        </p:tgtEl>
                                        <p:attrNameLst>
                                          <p:attrName>ppt_w</p:attrName>
                                        </p:attrNameLst>
                                      </p:cBhvr>
                                      <p:tavLst>
                                        <p:tav tm="0">
                                          <p:val>
                                            <p:fltVal val="0"/>
                                          </p:val>
                                        </p:tav>
                                        <p:tav tm="100000">
                                          <p:val>
                                            <p:strVal val="#ppt_w"/>
                                          </p:val>
                                        </p:tav>
                                      </p:tavLst>
                                    </p:anim>
                                    <p:anim calcmode="lin" valueType="num">
                                      <p:cBhvr>
                                        <p:cTn id="107" dur="500" fill="hold"/>
                                        <p:tgtEl>
                                          <p:spTgt spid="85"/>
                                        </p:tgtEl>
                                        <p:attrNameLst>
                                          <p:attrName>ppt_h</p:attrName>
                                        </p:attrNameLst>
                                      </p:cBhvr>
                                      <p:tavLst>
                                        <p:tav tm="0">
                                          <p:val>
                                            <p:fltVal val="0"/>
                                          </p:val>
                                        </p:tav>
                                        <p:tav tm="100000">
                                          <p:val>
                                            <p:strVal val="#ppt_h"/>
                                          </p:val>
                                        </p:tav>
                                      </p:tavLst>
                                    </p:anim>
                                    <p:animEffect transition="in" filter="fade">
                                      <p:cBhvr>
                                        <p:cTn id="108" dur="500"/>
                                        <p:tgtEl>
                                          <p:spTgt spid="85"/>
                                        </p:tgtEl>
                                      </p:cBhvr>
                                    </p:animEffect>
                                  </p:childTnLst>
                                  <p:subTnLst>
                                    <p:audio>
                                      <p:cMediaNode>
                                        <p:cTn display="0" masterRel="sameClick">
                                          <p:stCondLst>
                                            <p:cond evt="begin" delay="0">
                                              <p:tn val="104"/>
                                            </p:cond>
                                          </p:stCondLst>
                                          <p:endCondLst>
                                            <p:cond evt="onStopAudio" delay="0">
                                              <p:tgtEl>
                                                <p:sldTgt/>
                                              </p:tgtEl>
                                            </p:cond>
                                          </p:endCondLst>
                                        </p:cTn>
                                        <p:tgtEl>
                                          <p:sndTgt r:embed="rId3" name="Bling.wav"/>
                                        </p:tgtEl>
                                      </p:cMediaNode>
                                    </p:audio>
                                  </p:subTnLst>
                                </p:cTn>
                              </p:par>
                              <p:par>
                                <p:cTn id="109" presetID="26" presetClass="emph" presetSubtype="0" fill="hold" grpId="1" nodeType="withEffect">
                                  <p:stCondLst>
                                    <p:cond delay="500"/>
                                  </p:stCondLst>
                                  <p:childTnLst>
                                    <p:animEffect transition="out" filter="fade">
                                      <p:cBhvr>
                                        <p:cTn id="110" dur="500" tmFilter="0, 0; .2, .5; .8, .5; 1, 0"/>
                                        <p:tgtEl>
                                          <p:spTgt spid="85"/>
                                        </p:tgtEl>
                                      </p:cBhvr>
                                    </p:animEffect>
                                    <p:animScale>
                                      <p:cBhvr>
                                        <p:cTn id="111" dur="250" autoRev="1" fill="hold"/>
                                        <p:tgtEl>
                                          <p:spTgt spid="85"/>
                                        </p:tgtEl>
                                      </p:cBhvr>
                                      <p:by x="105000" y="105000"/>
                                    </p:animScale>
                                  </p:childTnLst>
                                </p:cTn>
                              </p:par>
                            </p:childTnLst>
                          </p:cTn>
                        </p:par>
                      </p:childTnLst>
                    </p:cTn>
                  </p:par>
                </p:childTnLst>
              </p:cTn>
              <p:nextCondLst>
                <p:cond evt="onClick" delay="0">
                  <p:tgtEl>
                    <p:spTgt spid="3"/>
                  </p:tgtEl>
                </p:cond>
              </p:nextCondLst>
            </p:seq>
            <p:seq concurrent="1" nextAc="seek">
              <p:cTn id="112" restart="whenNotActive" fill="hold" evtFilter="cancelBubble" nodeType="interactiveSeq">
                <p:stCondLst>
                  <p:cond evt="onClick" delay="0">
                    <p:tgtEl>
                      <p:spTgt spid="23"/>
                    </p:tgtEl>
                  </p:cond>
                </p:stCondLst>
                <p:endSync evt="end" delay="0">
                  <p:rtn val="all"/>
                </p:endSync>
                <p:childTnLst>
                  <p:par>
                    <p:cTn id="113" fill="hold">
                      <p:stCondLst>
                        <p:cond delay="0"/>
                      </p:stCondLst>
                      <p:childTnLst>
                        <p:par>
                          <p:cTn id="114" fill="hold">
                            <p:stCondLst>
                              <p:cond delay="0"/>
                            </p:stCondLst>
                            <p:childTnLst>
                              <p:par>
                                <p:cTn id="115" presetID="53" presetClass="entr" presetSubtype="16" fill="hold" grpId="0" nodeType="withEffect">
                                  <p:stCondLst>
                                    <p:cond delay="0"/>
                                  </p:stCondLst>
                                  <p:childTnLst>
                                    <p:set>
                                      <p:cBhvr>
                                        <p:cTn id="116" dur="1" fill="hold">
                                          <p:stCondLst>
                                            <p:cond delay="0"/>
                                          </p:stCondLst>
                                        </p:cTn>
                                        <p:tgtEl>
                                          <p:spTgt spid="65"/>
                                        </p:tgtEl>
                                        <p:attrNameLst>
                                          <p:attrName>style.visibility</p:attrName>
                                        </p:attrNameLst>
                                      </p:cBhvr>
                                      <p:to>
                                        <p:strVal val="visible"/>
                                      </p:to>
                                    </p:set>
                                    <p:anim calcmode="lin" valueType="num">
                                      <p:cBhvr>
                                        <p:cTn id="117" dur="500" fill="hold"/>
                                        <p:tgtEl>
                                          <p:spTgt spid="65"/>
                                        </p:tgtEl>
                                        <p:attrNameLst>
                                          <p:attrName>ppt_w</p:attrName>
                                        </p:attrNameLst>
                                      </p:cBhvr>
                                      <p:tavLst>
                                        <p:tav tm="0">
                                          <p:val>
                                            <p:fltVal val="0"/>
                                          </p:val>
                                        </p:tav>
                                        <p:tav tm="100000">
                                          <p:val>
                                            <p:strVal val="#ppt_w"/>
                                          </p:val>
                                        </p:tav>
                                      </p:tavLst>
                                    </p:anim>
                                    <p:anim calcmode="lin" valueType="num">
                                      <p:cBhvr>
                                        <p:cTn id="118" dur="500" fill="hold"/>
                                        <p:tgtEl>
                                          <p:spTgt spid="65"/>
                                        </p:tgtEl>
                                        <p:attrNameLst>
                                          <p:attrName>ppt_h</p:attrName>
                                        </p:attrNameLst>
                                      </p:cBhvr>
                                      <p:tavLst>
                                        <p:tav tm="0">
                                          <p:val>
                                            <p:fltVal val="0"/>
                                          </p:val>
                                        </p:tav>
                                        <p:tav tm="100000">
                                          <p:val>
                                            <p:strVal val="#ppt_h"/>
                                          </p:val>
                                        </p:tav>
                                      </p:tavLst>
                                    </p:anim>
                                    <p:animEffect transition="in" filter="fade">
                                      <p:cBhvr>
                                        <p:cTn id="119" dur="500"/>
                                        <p:tgtEl>
                                          <p:spTgt spid="65"/>
                                        </p:tgtEl>
                                      </p:cBhvr>
                                    </p:animEffect>
                                  </p:childTnLst>
                                  <p:subTnLst>
                                    <p:audio>
                                      <p:cMediaNode>
                                        <p:cTn display="0" masterRel="sameClick">
                                          <p:stCondLst>
                                            <p:cond evt="begin" delay="0">
                                              <p:tn val="115"/>
                                            </p:cond>
                                          </p:stCondLst>
                                          <p:endCondLst>
                                            <p:cond evt="onStopAudio" delay="0">
                                              <p:tgtEl>
                                                <p:sldTgt/>
                                              </p:tgtEl>
                                            </p:cond>
                                          </p:endCondLst>
                                        </p:cTn>
                                        <p:tgtEl>
                                          <p:sndTgt r:embed="rId3" name="Bling.wav"/>
                                        </p:tgtEl>
                                      </p:cMediaNode>
                                    </p:audio>
                                  </p:subTnLst>
                                </p:cTn>
                              </p:par>
                              <p:par>
                                <p:cTn id="120" presetID="26" presetClass="emph" presetSubtype="0" fill="hold" grpId="1" nodeType="withEffect">
                                  <p:stCondLst>
                                    <p:cond delay="500"/>
                                  </p:stCondLst>
                                  <p:childTnLst>
                                    <p:animEffect transition="out" filter="fade">
                                      <p:cBhvr>
                                        <p:cTn id="121" dur="500" tmFilter="0, 0; .2, .5; .8, .5; 1, 0"/>
                                        <p:tgtEl>
                                          <p:spTgt spid="65"/>
                                        </p:tgtEl>
                                      </p:cBhvr>
                                    </p:animEffect>
                                    <p:animScale>
                                      <p:cBhvr>
                                        <p:cTn id="122" dur="250" autoRev="1" fill="hold"/>
                                        <p:tgtEl>
                                          <p:spTgt spid="65"/>
                                        </p:tgtEl>
                                      </p:cBhvr>
                                      <p:by x="105000" y="105000"/>
                                    </p:animScale>
                                  </p:childTnLst>
                                </p:cTn>
                              </p:par>
                              <p:par>
                                <p:cTn id="123" presetID="53" presetClass="entr" presetSubtype="16" fill="hold" grpId="0" nodeType="withEffect">
                                  <p:stCondLst>
                                    <p:cond delay="0"/>
                                  </p:stCondLst>
                                  <p:childTnLst>
                                    <p:set>
                                      <p:cBhvr>
                                        <p:cTn id="124" dur="1" fill="hold">
                                          <p:stCondLst>
                                            <p:cond delay="0"/>
                                          </p:stCondLst>
                                        </p:cTn>
                                        <p:tgtEl>
                                          <p:spTgt spid="130"/>
                                        </p:tgtEl>
                                        <p:attrNameLst>
                                          <p:attrName>style.visibility</p:attrName>
                                        </p:attrNameLst>
                                      </p:cBhvr>
                                      <p:to>
                                        <p:strVal val="visible"/>
                                      </p:to>
                                    </p:set>
                                    <p:anim calcmode="lin" valueType="num">
                                      <p:cBhvr>
                                        <p:cTn id="125" dur="500" fill="hold"/>
                                        <p:tgtEl>
                                          <p:spTgt spid="130"/>
                                        </p:tgtEl>
                                        <p:attrNameLst>
                                          <p:attrName>ppt_w</p:attrName>
                                        </p:attrNameLst>
                                      </p:cBhvr>
                                      <p:tavLst>
                                        <p:tav tm="0">
                                          <p:val>
                                            <p:fltVal val="0"/>
                                          </p:val>
                                        </p:tav>
                                        <p:tav tm="100000">
                                          <p:val>
                                            <p:strVal val="#ppt_w"/>
                                          </p:val>
                                        </p:tav>
                                      </p:tavLst>
                                    </p:anim>
                                    <p:anim calcmode="lin" valueType="num">
                                      <p:cBhvr>
                                        <p:cTn id="126" dur="500" fill="hold"/>
                                        <p:tgtEl>
                                          <p:spTgt spid="130"/>
                                        </p:tgtEl>
                                        <p:attrNameLst>
                                          <p:attrName>ppt_h</p:attrName>
                                        </p:attrNameLst>
                                      </p:cBhvr>
                                      <p:tavLst>
                                        <p:tav tm="0">
                                          <p:val>
                                            <p:fltVal val="0"/>
                                          </p:val>
                                        </p:tav>
                                        <p:tav tm="100000">
                                          <p:val>
                                            <p:strVal val="#ppt_h"/>
                                          </p:val>
                                        </p:tav>
                                      </p:tavLst>
                                    </p:anim>
                                    <p:animEffect transition="in" filter="fade">
                                      <p:cBhvr>
                                        <p:cTn id="127" dur="500"/>
                                        <p:tgtEl>
                                          <p:spTgt spid="130"/>
                                        </p:tgtEl>
                                      </p:cBhvr>
                                    </p:animEffect>
                                  </p:childTnLst>
                                  <p:subTnLst>
                                    <p:audio>
                                      <p:cMediaNode>
                                        <p:cTn display="0" masterRel="sameClick">
                                          <p:stCondLst>
                                            <p:cond evt="begin" delay="0">
                                              <p:tn val="123"/>
                                            </p:cond>
                                          </p:stCondLst>
                                          <p:endCondLst>
                                            <p:cond evt="onStopAudio" delay="0">
                                              <p:tgtEl>
                                                <p:sldTgt/>
                                              </p:tgtEl>
                                            </p:cond>
                                          </p:endCondLst>
                                        </p:cTn>
                                        <p:tgtEl>
                                          <p:sndTgt r:embed="rId3" name="Bling.wav"/>
                                        </p:tgtEl>
                                      </p:cMediaNode>
                                    </p:audio>
                                  </p:subTnLst>
                                </p:cTn>
                              </p:par>
                              <p:par>
                                <p:cTn id="128" presetID="26" presetClass="emph" presetSubtype="0" fill="hold" grpId="1" nodeType="withEffect">
                                  <p:stCondLst>
                                    <p:cond delay="500"/>
                                  </p:stCondLst>
                                  <p:childTnLst>
                                    <p:animEffect transition="out" filter="fade">
                                      <p:cBhvr>
                                        <p:cTn id="129" dur="500" tmFilter="0, 0; .2, .5; .8, .5; 1, 0"/>
                                        <p:tgtEl>
                                          <p:spTgt spid="130"/>
                                        </p:tgtEl>
                                      </p:cBhvr>
                                    </p:animEffect>
                                    <p:animScale>
                                      <p:cBhvr>
                                        <p:cTn id="130" dur="250" autoRev="1" fill="hold"/>
                                        <p:tgtEl>
                                          <p:spTgt spid="130"/>
                                        </p:tgtEl>
                                      </p:cBhvr>
                                      <p:by x="105000" y="105000"/>
                                    </p:animScale>
                                  </p:childTnLst>
                                </p:cTn>
                              </p:par>
                              <p:par>
                                <p:cTn id="131" presetID="53" presetClass="entr" presetSubtype="16" fill="hold" grpId="0" nodeType="withEffect">
                                  <p:stCondLst>
                                    <p:cond delay="0"/>
                                  </p:stCondLst>
                                  <p:childTnLst>
                                    <p:set>
                                      <p:cBhvr>
                                        <p:cTn id="132" dur="1" fill="hold">
                                          <p:stCondLst>
                                            <p:cond delay="0"/>
                                          </p:stCondLst>
                                        </p:cTn>
                                        <p:tgtEl>
                                          <p:spTgt spid="61"/>
                                        </p:tgtEl>
                                        <p:attrNameLst>
                                          <p:attrName>style.visibility</p:attrName>
                                        </p:attrNameLst>
                                      </p:cBhvr>
                                      <p:to>
                                        <p:strVal val="visible"/>
                                      </p:to>
                                    </p:set>
                                    <p:anim calcmode="lin" valueType="num">
                                      <p:cBhvr>
                                        <p:cTn id="133" dur="500" fill="hold"/>
                                        <p:tgtEl>
                                          <p:spTgt spid="61"/>
                                        </p:tgtEl>
                                        <p:attrNameLst>
                                          <p:attrName>ppt_w</p:attrName>
                                        </p:attrNameLst>
                                      </p:cBhvr>
                                      <p:tavLst>
                                        <p:tav tm="0">
                                          <p:val>
                                            <p:fltVal val="0"/>
                                          </p:val>
                                        </p:tav>
                                        <p:tav tm="100000">
                                          <p:val>
                                            <p:strVal val="#ppt_w"/>
                                          </p:val>
                                        </p:tav>
                                      </p:tavLst>
                                    </p:anim>
                                    <p:anim calcmode="lin" valueType="num">
                                      <p:cBhvr>
                                        <p:cTn id="134" dur="500" fill="hold"/>
                                        <p:tgtEl>
                                          <p:spTgt spid="61"/>
                                        </p:tgtEl>
                                        <p:attrNameLst>
                                          <p:attrName>ppt_h</p:attrName>
                                        </p:attrNameLst>
                                      </p:cBhvr>
                                      <p:tavLst>
                                        <p:tav tm="0">
                                          <p:val>
                                            <p:fltVal val="0"/>
                                          </p:val>
                                        </p:tav>
                                        <p:tav tm="100000">
                                          <p:val>
                                            <p:strVal val="#ppt_h"/>
                                          </p:val>
                                        </p:tav>
                                      </p:tavLst>
                                    </p:anim>
                                    <p:animEffect transition="in" filter="fade">
                                      <p:cBhvr>
                                        <p:cTn id="135" dur="500"/>
                                        <p:tgtEl>
                                          <p:spTgt spid="61"/>
                                        </p:tgtEl>
                                      </p:cBhvr>
                                    </p:animEffect>
                                  </p:childTnLst>
                                  <p:subTnLst>
                                    <p:audio>
                                      <p:cMediaNode>
                                        <p:cTn display="0" masterRel="sameClick">
                                          <p:stCondLst>
                                            <p:cond evt="begin" delay="0">
                                              <p:tn val="131"/>
                                            </p:cond>
                                          </p:stCondLst>
                                          <p:endCondLst>
                                            <p:cond evt="onStopAudio" delay="0">
                                              <p:tgtEl>
                                                <p:sldTgt/>
                                              </p:tgtEl>
                                            </p:cond>
                                          </p:endCondLst>
                                        </p:cTn>
                                        <p:tgtEl>
                                          <p:sndTgt r:embed="rId3" name="Bling.wav"/>
                                        </p:tgtEl>
                                      </p:cMediaNode>
                                    </p:audio>
                                  </p:subTnLst>
                                </p:cTn>
                              </p:par>
                              <p:par>
                                <p:cTn id="136" presetID="26" presetClass="emph" presetSubtype="0" fill="hold" grpId="1" nodeType="withEffect">
                                  <p:stCondLst>
                                    <p:cond delay="500"/>
                                  </p:stCondLst>
                                  <p:childTnLst>
                                    <p:animEffect transition="out" filter="fade">
                                      <p:cBhvr>
                                        <p:cTn id="137" dur="500" tmFilter="0, 0; .2, .5; .8, .5; 1, 0"/>
                                        <p:tgtEl>
                                          <p:spTgt spid="61"/>
                                        </p:tgtEl>
                                      </p:cBhvr>
                                    </p:animEffect>
                                    <p:animScale>
                                      <p:cBhvr>
                                        <p:cTn id="138" dur="250" autoRev="1" fill="hold"/>
                                        <p:tgtEl>
                                          <p:spTgt spid="61"/>
                                        </p:tgtEl>
                                      </p:cBhvr>
                                      <p:by x="105000" y="105000"/>
                                    </p:animScale>
                                  </p:childTnLst>
                                </p:cTn>
                              </p:par>
                              <p:par>
                                <p:cTn id="139" presetID="53" presetClass="entr" presetSubtype="16" fill="hold" grpId="0" nodeType="withEffect">
                                  <p:stCondLst>
                                    <p:cond delay="0"/>
                                  </p:stCondLst>
                                  <p:childTnLst>
                                    <p:set>
                                      <p:cBhvr>
                                        <p:cTn id="140" dur="1" fill="hold">
                                          <p:stCondLst>
                                            <p:cond delay="0"/>
                                          </p:stCondLst>
                                        </p:cTn>
                                        <p:tgtEl>
                                          <p:spTgt spid="75"/>
                                        </p:tgtEl>
                                        <p:attrNameLst>
                                          <p:attrName>style.visibility</p:attrName>
                                        </p:attrNameLst>
                                      </p:cBhvr>
                                      <p:to>
                                        <p:strVal val="visible"/>
                                      </p:to>
                                    </p:set>
                                    <p:anim calcmode="lin" valueType="num">
                                      <p:cBhvr>
                                        <p:cTn id="141" dur="500" fill="hold"/>
                                        <p:tgtEl>
                                          <p:spTgt spid="75"/>
                                        </p:tgtEl>
                                        <p:attrNameLst>
                                          <p:attrName>ppt_w</p:attrName>
                                        </p:attrNameLst>
                                      </p:cBhvr>
                                      <p:tavLst>
                                        <p:tav tm="0">
                                          <p:val>
                                            <p:fltVal val="0"/>
                                          </p:val>
                                        </p:tav>
                                        <p:tav tm="100000">
                                          <p:val>
                                            <p:strVal val="#ppt_w"/>
                                          </p:val>
                                        </p:tav>
                                      </p:tavLst>
                                    </p:anim>
                                    <p:anim calcmode="lin" valueType="num">
                                      <p:cBhvr>
                                        <p:cTn id="142" dur="500" fill="hold"/>
                                        <p:tgtEl>
                                          <p:spTgt spid="75"/>
                                        </p:tgtEl>
                                        <p:attrNameLst>
                                          <p:attrName>ppt_h</p:attrName>
                                        </p:attrNameLst>
                                      </p:cBhvr>
                                      <p:tavLst>
                                        <p:tav tm="0">
                                          <p:val>
                                            <p:fltVal val="0"/>
                                          </p:val>
                                        </p:tav>
                                        <p:tav tm="100000">
                                          <p:val>
                                            <p:strVal val="#ppt_h"/>
                                          </p:val>
                                        </p:tav>
                                      </p:tavLst>
                                    </p:anim>
                                    <p:animEffect transition="in" filter="fade">
                                      <p:cBhvr>
                                        <p:cTn id="143" dur="500"/>
                                        <p:tgtEl>
                                          <p:spTgt spid="75"/>
                                        </p:tgtEl>
                                      </p:cBhvr>
                                    </p:animEffect>
                                  </p:childTnLst>
                                  <p:subTnLst>
                                    <p:audio>
                                      <p:cMediaNode>
                                        <p:cTn display="0" masterRel="sameClick">
                                          <p:stCondLst>
                                            <p:cond evt="begin" delay="0">
                                              <p:tn val="139"/>
                                            </p:cond>
                                          </p:stCondLst>
                                          <p:endCondLst>
                                            <p:cond evt="onStopAudio" delay="0">
                                              <p:tgtEl>
                                                <p:sldTgt/>
                                              </p:tgtEl>
                                            </p:cond>
                                          </p:endCondLst>
                                        </p:cTn>
                                        <p:tgtEl>
                                          <p:sndTgt r:embed="rId3" name="Bling.wav"/>
                                        </p:tgtEl>
                                      </p:cMediaNode>
                                    </p:audio>
                                  </p:subTnLst>
                                </p:cTn>
                              </p:par>
                              <p:par>
                                <p:cTn id="144" presetID="26" presetClass="emph" presetSubtype="0" fill="hold" grpId="1" nodeType="withEffect">
                                  <p:stCondLst>
                                    <p:cond delay="500"/>
                                  </p:stCondLst>
                                  <p:childTnLst>
                                    <p:animEffect transition="out" filter="fade">
                                      <p:cBhvr>
                                        <p:cTn id="145" dur="500" tmFilter="0, 0; .2, .5; .8, .5; 1, 0"/>
                                        <p:tgtEl>
                                          <p:spTgt spid="75"/>
                                        </p:tgtEl>
                                      </p:cBhvr>
                                    </p:animEffect>
                                    <p:animScale>
                                      <p:cBhvr>
                                        <p:cTn id="146" dur="250" autoRev="1" fill="hold"/>
                                        <p:tgtEl>
                                          <p:spTgt spid="75"/>
                                        </p:tgtEl>
                                      </p:cBhvr>
                                      <p:by x="105000" y="105000"/>
                                    </p:animScale>
                                  </p:childTnLst>
                                </p:cTn>
                              </p:par>
                              <p:par>
                                <p:cTn id="147" presetID="53" presetClass="entr" presetSubtype="16" fill="hold" grpId="0" nodeType="withEffect">
                                  <p:stCondLst>
                                    <p:cond delay="0"/>
                                  </p:stCondLst>
                                  <p:childTnLst>
                                    <p:set>
                                      <p:cBhvr>
                                        <p:cTn id="148" dur="1" fill="hold">
                                          <p:stCondLst>
                                            <p:cond delay="0"/>
                                          </p:stCondLst>
                                        </p:cTn>
                                        <p:tgtEl>
                                          <p:spTgt spid="30"/>
                                        </p:tgtEl>
                                        <p:attrNameLst>
                                          <p:attrName>style.visibility</p:attrName>
                                        </p:attrNameLst>
                                      </p:cBhvr>
                                      <p:to>
                                        <p:strVal val="visible"/>
                                      </p:to>
                                    </p:set>
                                    <p:anim calcmode="lin" valueType="num">
                                      <p:cBhvr>
                                        <p:cTn id="149" dur="500" fill="hold"/>
                                        <p:tgtEl>
                                          <p:spTgt spid="30"/>
                                        </p:tgtEl>
                                        <p:attrNameLst>
                                          <p:attrName>ppt_w</p:attrName>
                                        </p:attrNameLst>
                                      </p:cBhvr>
                                      <p:tavLst>
                                        <p:tav tm="0">
                                          <p:val>
                                            <p:fltVal val="0"/>
                                          </p:val>
                                        </p:tav>
                                        <p:tav tm="100000">
                                          <p:val>
                                            <p:strVal val="#ppt_w"/>
                                          </p:val>
                                        </p:tav>
                                      </p:tavLst>
                                    </p:anim>
                                    <p:anim calcmode="lin" valueType="num">
                                      <p:cBhvr>
                                        <p:cTn id="150" dur="500" fill="hold"/>
                                        <p:tgtEl>
                                          <p:spTgt spid="30"/>
                                        </p:tgtEl>
                                        <p:attrNameLst>
                                          <p:attrName>ppt_h</p:attrName>
                                        </p:attrNameLst>
                                      </p:cBhvr>
                                      <p:tavLst>
                                        <p:tav tm="0">
                                          <p:val>
                                            <p:fltVal val="0"/>
                                          </p:val>
                                        </p:tav>
                                        <p:tav tm="100000">
                                          <p:val>
                                            <p:strVal val="#ppt_h"/>
                                          </p:val>
                                        </p:tav>
                                      </p:tavLst>
                                    </p:anim>
                                    <p:animEffect transition="in" filter="fade">
                                      <p:cBhvr>
                                        <p:cTn id="151" dur="500"/>
                                        <p:tgtEl>
                                          <p:spTgt spid="30"/>
                                        </p:tgtEl>
                                      </p:cBhvr>
                                    </p:animEffect>
                                  </p:childTnLst>
                                  <p:subTnLst>
                                    <p:audio>
                                      <p:cMediaNode>
                                        <p:cTn display="0" masterRel="sameClick">
                                          <p:stCondLst>
                                            <p:cond evt="begin" delay="0">
                                              <p:tn val="147"/>
                                            </p:cond>
                                          </p:stCondLst>
                                          <p:endCondLst>
                                            <p:cond evt="onStopAudio" delay="0">
                                              <p:tgtEl>
                                                <p:sldTgt/>
                                              </p:tgtEl>
                                            </p:cond>
                                          </p:endCondLst>
                                        </p:cTn>
                                        <p:tgtEl>
                                          <p:sndTgt r:embed="rId3" name="Bling.wav"/>
                                        </p:tgtEl>
                                      </p:cMediaNode>
                                    </p:audio>
                                  </p:subTnLst>
                                </p:cTn>
                              </p:par>
                              <p:par>
                                <p:cTn id="152" presetID="26" presetClass="emph" presetSubtype="0" fill="hold" grpId="1" nodeType="withEffect">
                                  <p:stCondLst>
                                    <p:cond delay="500"/>
                                  </p:stCondLst>
                                  <p:childTnLst>
                                    <p:animEffect transition="out" filter="fade">
                                      <p:cBhvr>
                                        <p:cTn id="153" dur="500" tmFilter="0, 0; .2, .5; .8, .5; 1, 0"/>
                                        <p:tgtEl>
                                          <p:spTgt spid="30"/>
                                        </p:tgtEl>
                                      </p:cBhvr>
                                    </p:animEffect>
                                    <p:animScale>
                                      <p:cBhvr>
                                        <p:cTn id="154" dur="250" autoRev="1" fill="hold"/>
                                        <p:tgtEl>
                                          <p:spTgt spid="30"/>
                                        </p:tgtEl>
                                      </p:cBhvr>
                                      <p:by x="105000" y="105000"/>
                                    </p:animScale>
                                  </p:childTnLst>
                                </p:cTn>
                              </p:par>
                            </p:childTnLst>
                          </p:cTn>
                        </p:par>
                      </p:childTnLst>
                    </p:cTn>
                  </p:par>
                </p:childTnLst>
              </p:cTn>
              <p:nextCondLst>
                <p:cond evt="onClick" delay="0">
                  <p:tgtEl>
                    <p:spTgt spid="23"/>
                  </p:tgtEl>
                </p:cond>
              </p:nextCondLst>
            </p:seq>
            <p:seq concurrent="1" nextAc="seek">
              <p:cTn id="155" restart="whenNotActive" fill="hold" evtFilter="cancelBubble" nodeType="interactiveSeq">
                <p:stCondLst>
                  <p:cond evt="onClick" delay="0">
                    <p:tgtEl>
                      <p:spTgt spid="26"/>
                    </p:tgtEl>
                  </p:cond>
                </p:stCondLst>
                <p:endSync evt="end" delay="0">
                  <p:rtn val="all"/>
                </p:endSync>
                <p:childTnLst>
                  <p:par>
                    <p:cTn id="156" fill="hold">
                      <p:stCondLst>
                        <p:cond delay="0"/>
                      </p:stCondLst>
                      <p:childTnLst>
                        <p:par>
                          <p:cTn id="157" fill="hold">
                            <p:stCondLst>
                              <p:cond delay="0"/>
                            </p:stCondLst>
                            <p:childTnLst>
                              <p:par>
                                <p:cTn id="158" presetID="53" presetClass="entr" presetSubtype="16" fill="hold" grpId="0" nodeType="withEffect">
                                  <p:stCondLst>
                                    <p:cond delay="0"/>
                                  </p:stCondLst>
                                  <p:childTnLst>
                                    <p:set>
                                      <p:cBhvr>
                                        <p:cTn id="159" dur="1" fill="hold">
                                          <p:stCondLst>
                                            <p:cond delay="0"/>
                                          </p:stCondLst>
                                        </p:cTn>
                                        <p:tgtEl>
                                          <p:spTgt spid="77"/>
                                        </p:tgtEl>
                                        <p:attrNameLst>
                                          <p:attrName>style.visibility</p:attrName>
                                        </p:attrNameLst>
                                      </p:cBhvr>
                                      <p:to>
                                        <p:strVal val="visible"/>
                                      </p:to>
                                    </p:set>
                                    <p:anim calcmode="lin" valueType="num">
                                      <p:cBhvr>
                                        <p:cTn id="160" dur="500" fill="hold"/>
                                        <p:tgtEl>
                                          <p:spTgt spid="77"/>
                                        </p:tgtEl>
                                        <p:attrNameLst>
                                          <p:attrName>ppt_w</p:attrName>
                                        </p:attrNameLst>
                                      </p:cBhvr>
                                      <p:tavLst>
                                        <p:tav tm="0">
                                          <p:val>
                                            <p:fltVal val="0"/>
                                          </p:val>
                                        </p:tav>
                                        <p:tav tm="100000">
                                          <p:val>
                                            <p:strVal val="#ppt_w"/>
                                          </p:val>
                                        </p:tav>
                                      </p:tavLst>
                                    </p:anim>
                                    <p:anim calcmode="lin" valueType="num">
                                      <p:cBhvr>
                                        <p:cTn id="161" dur="500" fill="hold"/>
                                        <p:tgtEl>
                                          <p:spTgt spid="77"/>
                                        </p:tgtEl>
                                        <p:attrNameLst>
                                          <p:attrName>ppt_h</p:attrName>
                                        </p:attrNameLst>
                                      </p:cBhvr>
                                      <p:tavLst>
                                        <p:tav tm="0">
                                          <p:val>
                                            <p:fltVal val="0"/>
                                          </p:val>
                                        </p:tav>
                                        <p:tav tm="100000">
                                          <p:val>
                                            <p:strVal val="#ppt_h"/>
                                          </p:val>
                                        </p:tav>
                                      </p:tavLst>
                                    </p:anim>
                                    <p:animEffect transition="in" filter="fade">
                                      <p:cBhvr>
                                        <p:cTn id="162" dur="500"/>
                                        <p:tgtEl>
                                          <p:spTgt spid="77"/>
                                        </p:tgtEl>
                                      </p:cBhvr>
                                    </p:animEffect>
                                  </p:childTnLst>
                                  <p:subTnLst>
                                    <p:audio>
                                      <p:cMediaNode>
                                        <p:cTn display="0" masterRel="sameClick">
                                          <p:stCondLst>
                                            <p:cond evt="begin" delay="0">
                                              <p:tn val="158"/>
                                            </p:cond>
                                          </p:stCondLst>
                                          <p:endCondLst>
                                            <p:cond evt="onStopAudio" delay="0">
                                              <p:tgtEl>
                                                <p:sldTgt/>
                                              </p:tgtEl>
                                            </p:cond>
                                          </p:endCondLst>
                                        </p:cTn>
                                        <p:tgtEl>
                                          <p:sndTgt r:embed="rId3" name="Bling.wav"/>
                                        </p:tgtEl>
                                      </p:cMediaNode>
                                    </p:audio>
                                  </p:subTnLst>
                                </p:cTn>
                              </p:par>
                              <p:par>
                                <p:cTn id="163" presetID="26" presetClass="emph" presetSubtype="0" fill="hold" grpId="1" nodeType="withEffect">
                                  <p:stCondLst>
                                    <p:cond delay="500"/>
                                  </p:stCondLst>
                                  <p:childTnLst>
                                    <p:animEffect transition="out" filter="fade">
                                      <p:cBhvr>
                                        <p:cTn id="164" dur="500" tmFilter="0, 0; .2, .5; .8, .5; 1, 0"/>
                                        <p:tgtEl>
                                          <p:spTgt spid="77"/>
                                        </p:tgtEl>
                                      </p:cBhvr>
                                    </p:animEffect>
                                    <p:animScale>
                                      <p:cBhvr>
                                        <p:cTn id="165" dur="250" autoRev="1" fill="hold"/>
                                        <p:tgtEl>
                                          <p:spTgt spid="77"/>
                                        </p:tgtEl>
                                      </p:cBhvr>
                                      <p:by x="105000" y="105000"/>
                                    </p:animScale>
                                  </p:childTnLst>
                                </p:cTn>
                              </p:par>
                              <p:par>
                                <p:cTn id="166" presetID="53" presetClass="entr" presetSubtype="16" fill="hold" grpId="0" nodeType="withEffect">
                                  <p:stCondLst>
                                    <p:cond delay="0"/>
                                  </p:stCondLst>
                                  <p:childTnLst>
                                    <p:set>
                                      <p:cBhvr>
                                        <p:cTn id="167" dur="1" fill="hold">
                                          <p:stCondLst>
                                            <p:cond delay="0"/>
                                          </p:stCondLst>
                                        </p:cTn>
                                        <p:tgtEl>
                                          <p:spTgt spid="78"/>
                                        </p:tgtEl>
                                        <p:attrNameLst>
                                          <p:attrName>style.visibility</p:attrName>
                                        </p:attrNameLst>
                                      </p:cBhvr>
                                      <p:to>
                                        <p:strVal val="visible"/>
                                      </p:to>
                                    </p:set>
                                    <p:anim calcmode="lin" valueType="num">
                                      <p:cBhvr>
                                        <p:cTn id="168" dur="500" fill="hold"/>
                                        <p:tgtEl>
                                          <p:spTgt spid="78"/>
                                        </p:tgtEl>
                                        <p:attrNameLst>
                                          <p:attrName>ppt_w</p:attrName>
                                        </p:attrNameLst>
                                      </p:cBhvr>
                                      <p:tavLst>
                                        <p:tav tm="0">
                                          <p:val>
                                            <p:fltVal val="0"/>
                                          </p:val>
                                        </p:tav>
                                        <p:tav tm="100000">
                                          <p:val>
                                            <p:strVal val="#ppt_w"/>
                                          </p:val>
                                        </p:tav>
                                      </p:tavLst>
                                    </p:anim>
                                    <p:anim calcmode="lin" valueType="num">
                                      <p:cBhvr>
                                        <p:cTn id="169" dur="500" fill="hold"/>
                                        <p:tgtEl>
                                          <p:spTgt spid="78"/>
                                        </p:tgtEl>
                                        <p:attrNameLst>
                                          <p:attrName>ppt_h</p:attrName>
                                        </p:attrNameLst>
                                      </p:cBhvr>
                                      <p:tavLst>
                                        <p:tav tm="0">
                                          <p:val>
                                            <p:fltVal val="0"/>
                                          </p:val>
                                        </p:tav>
                                        <p:tav tm="100000">
                                          <p:val>
                                            <p:strVal val="#ppt_h"/>
                                          </p:val>
                                        </p:tav>
                                      </p:tavLst>
                                    </p:anim>
                                    <p:animEffect transition="in" filter="fade">
                                      <p:cBhvr>
                                        <p:cTn id="170" dur="500"/>
                                        <p:tgtEl>
                                          <p:spTgt spid="78"/>
                                        </p:tgtEl>
                                      </p:cBhvr>
                                    </p:animEffect>
                                  </p:childTnLst>
                                  <p:subTnLst>
                                    <p:audio>
                                      <p:cMediaNode>
                                        <p:cTn display="0" masterRel="sameClick">
                                          <p:stCondLst>
                                            <p:cond evt="begin" delay="0">
                                              <p:tn val="166"/>
                                            </p:cond>
                                          </p:stCondLst>
                                          <p:endCondLst>
                                            <p:cond evt="onStopAudio" delay="0">
                                              <p:tgtEl>
                                                <p:sldTgt/>
                                              </p:tgtEl>
                                            </p:cond>
                                          </p:endCondLst>
                                        </p:cTn>
                                        <p:tgtEl>
                                          <p:sndTgt r:embed="rId3" name="Bling.wav"/>
                                        </p:tgtEl>
                                      </p:cMediaNode>
                                    </p:audio>
                                  </p:subTnLst>
                                </p:cTn>
                              </p:par>
                              <p:par>
                                <p:cTn id="171" presetID="26" presetClass="emph" presetSubtype="0" fill="hold" grpId="1" nodeType="withEffect">
                                  <p:stCondLst>
                                    <p:cond delay="500"/>
                                  </p:stCondLst>
                                  <p:childTnLst>
                                    <p:animEffect transition="out" filter="fade">
                                      <p:cBhvr>
                                        <p:cTn id="172" dur="500" tmFilter="0, 0; .2, .5; .8, .5; 1, 0"/>
                                        <p:tgtEl>
                                          <p:spTgt spid="78"/>
                                        </p:tgtEl>
                                      </p:cBhvr>
                                    </p:animEffect>
                                    <p:animScale>
                                      <p:cBhvr>
                                        <p:cTn id="173" dur="250" autoRev="1" fill="hold"/>
                                        <p:tgtEl>
                                          <p:spTgt spid="78"/>
                                        </p:tgtEl>
                                      </p:cBhvr>
                                      <p:by x="105000" y="105000"/>
                                    </p:animScale>
                                  </p:childTnLst>
                                </p:cTn>
                              </p:par>
                            </p:childTnLst>
                          </p:cTn>
                        </p:par>
                      </p:childTnLst>
                    </p:cTn>
                  </p:par>
                </p:childTnLst>
              </p:cTn>
              <p:nextCondLst>
                <p:cond evt="onClick" delay="0">
                  <p:tgtEl>
                    <p:spTgt spid="26"/>
                  </p:tgtEl>
                </p:cond>
              </p:nextCondLst>
            </p:seq>
            <p:seq concurrent="1" nextAc="seek">
              <p:cTn id="174" restart="whenNotActive" fill="hold" evtFilter="cancelBubble" nodeType="interactiveSeq">
                <p:stCondLst>
                  <p:cond evt="onClick" delay="0">
                    <p:tgtEl>
                      <p:spTgt spid="24"/>
                    </p:tgtEl>
                  </p:cond>
                </p:stCondLst>
                <p:endSync evt="end" delay="0">
                  <p:rtn val="all"/>
                </p:endSync>
                <p:childTnLst>
                  <p:par>
                    <p:cTn id="175" fill="hold">
                      <p:stCondLst>
                        <p:cond delay="0"/>
                      </p:stCondLst>
                      <p:childTnLst>
                        <p:par>
                          <p:cTn id="176" fill="hold">
                            <p:stCondLst>
                              <p:cond delay="0"/>
                            </p:stCondLst>
                            <p:childTnLst>
                              <p:par>
                                <p:cTn id="177" presetID="53" presetClass="entr" presetSubtype="16" fill="hold" grpId="0" nodeType="withEffect">
                                  <p:stCondLst>
                                    <p:cond delay="0"/>
                                  </p:stCondLst>
                                  <p:childTnLst>
                                    <p:set>
                                      <p:cBhvr>
                                        <p:cTn id="178" dur="1" fill="hold">
                                          <p:stCondLst>
                                            <p:cond delay="0"/>
                                          </p:stCondLst>
                                        </p:cTn>
                                        <p:tgtEl>
                                          <p:spTgt spid="84"/>
                                        </p:tgtEl>
                                        <p:attrNameLst>
                                          <p:attrName>style.visibility</p:attrName>
                                        </p:attrNameLst>
                                      </p:cBhvr>
                                      <p:to>
                                        <p:strVal val="visible"/>
                                      </p:to>
                                    </p:set>
                                    <p:anim calcmode="lin" valueType="num">
                                      <p:cBhvr>
                                        <p:cTn id="179" dur="500" fill="hold"/>
                                        <p:tgtEl>
                                          <p:spTgt spid="84"/>
                                        </p:tgtEl>
                                        <p:attrNameLst>
                                          <p:attrName>ppt_w</p:attrName>
                                        </p:attrNameLst>
                                      </p:cBhvr>
                                      <p:tavLst>
                                        <p:tav tm="0">
                                          <p:val>
                                            <p:fltVal val="0"/>
                                          </p:val>
                                        </p:tav>
                                        <p:tav tm="100000">
                                          <p:val>
                                            <p:strVal val="#ppt_w"/>
                                          </p:val>
                                        </p:tav>
                                      </p:tavLst>
                                    </p:anim>
                                    <p:anim calcmode="lin" valueType="num">
                                      <p:cBhvr>
                                        <p:cTn id="180" dur="500" fill="hold"/>
                                        <p:tgtEl>
                                          <p:spTgt spid="84"/>
                                        </p:tgtEl>
                                        <p:attrNameLst>
                                          <p:attrName>ppt_h</p:attrName>
                                        </p:attrNameLst>
                                      </p:cBhvr>
                                      <p:tavLst>
                                        <p:tav tm="0">
                                          <p:val>
                                            <p:fltVal val="0"/>
                                          </p:val>
                                        </p:tav>
                                        <p:tav tm="100000">
                                          <p:val>
                                            <p:strVal val="#ppt_h"/>
                                          </p:val>
                                        </p:tav>
                                      </p:tavLst>
                                    </p:anim>
                                    <p:animEffect transition="in" filter="fade">
                                      <p:cBhvr>
                                        <p:cTn id="181" dur="500"/>
                                        <p:tgtEl>
                                          <p:spTgt spid="84"/>
                                        </p:tgtEl>
                                      </p:cBhvr>
                                    </p:animEffect>
                                  </p:childTnLst>
                                  <p:subTnLst>
                                    <p:audio>
                                      <p:cMediaNode>
                                        <p:cTn display="0" masterRel="sameClick">
                                          <p:stCondLst>
                                            <p:cond evt="begin" delay="0">
                                              <p:tn val="177"/>
                                            </p:cond>
                                          </p:stCondLst>
                                          <p:endCondLst>
                                            <p:cond evt="onStopAudio" delay="0">
                                              <p:tgtEl>
                                                <p:sldTgt/>
                                              </p:tgtEl>
                                            </p:cond>
                                          </p:endCondLst>
                                        </p:cTn>
                                        <p:tgtEl>
                                          <p:sndTgt r:embed="rId3" name="Bling.wav"/>
                                        </p:tgtEl>
                                      </p:cMediaNode>
                                    </p:audio>
                                  </p:subTnLst>
                                </p:cTn>
                              </p:par>
                              <p:par>
                                <p:cTn id="182" presetID="26" presetClass="emph" presetSubtype="0" fill="hold" grpId="1" nodeType="withEffect">
                                  <p:stCondLst>
                                    <p:cond delay="500"/>
                                  </p:stCondLst>
                                  <p:childTnLst>
                                    <p:animEffect transition="out" filter="fade">
                                      <p:cBhvr>
                                        <p:cTn id="183" dur="500" tmFilter="0, 0; .2, .5; .8, .5; 1, 0"/>
                                        <p:tgtEl>
                                          <p:spTgt spid="84"/>
                                        </p:tgtEl>
                                      </p:cBhvr>
                                    </p:animEffect>
                                    <p:animScale>
                                      <p:cBhvr>
                                        <p:cTn id="184" dur="250" autoRev="1" fill="hold"/>
                                        <p:tgtEl>
                                          <p:spTgt spid="84"/>
                                        </p:tgtEl>
                                      </p:cBhvr>
                                      <p:by x="105000" y="105000"/>
                                    </p:animScale>
                                  </p:childTnLst>
                                </p:cTn>
                              </p:par>
                              <p:par>
                                <p:cTn id="185" presetID="53" presetClass="entr" presetSubtype="16" fill="hold" grpId="0" nodeType="withEffect">
                                  <p:stCondLst>
                                    <p:cond delay="0"/>
                                  </p:stCondLst>
                                  <p:childTnLst>
                                    <p:set>
                                      <p:cBhvr>
                                        <p:cTn id="186" dur="1" fill="hold">
                                          <p:stCondLst>
                                            <p:cond delay="0"/>
                                          </p:stCondLst>
                                        </p:cTn>
                                        <p:tgtEl>
                                          <p:spTgt spid="237"/>
                                        </p:tgtEl>
                                        <p:attrNameLst>
                                          <p:attrName>style.visibility</p:attrName>
                                        </p:attrNameLst>
                                      </p:cBhvr>
                                      <p:to>
                                        <p:strVal val="visible"/>
                                      </p:to>
                                    </p:set>
                                    <p:anim calcmode="lin" valueType="num">
                                      <p:cBhvr>
                                        <p:cTn id="187" dur="500" fill="hold"/>
                                        <p:tgtEl>
                                          <p:spTgt spid="237"/>
                                        </p:tgtEl>
                                        <p:attrNameLst>
                                          <p:attrName>ppt_w</p:attrName>
                                        </p:attrNameLst>
                                      </p:cBhvr>
                                      <p:tavLst>
                                        <p:tav tm="0">
                                          <p:val>
                                            <p:fltVal val="0"/>
                                          </p:val>
                                        </p:tav>
                                        <p:tav tm="100000">
                                          <p:val>
                                            <p:strVal val="#ppt_w"/>
                                          </p:val>
                                        </p:tav>
                                      </p:tavLst>
                                    </p:anim>
                                    <p:anim calcmode="lin" valueType="num">
                                      <p:cBhvr>
                                        <p:cTn id="188" dur="500" fill="hold"/>
                                        <p:tgtEl>
                                          <p:spTgt spid="237"/>
                                        </p:tgtEl>
                                        <p:attrNameLst>
                                          <p:attrName>ppt_h</p:attrName>
                                        </p:attrNameLst>
                                      </p:cBhvr>
                                      <p:tavLst>
                                        <p:tav tm="0">
                                          <p:val>
                                            <p:fltVal val="0"/>
                                          </p:val>
                                        </p:tav>
                                        <p:tav tm="100000">
                                          <p:val>
                                            <p:strVal val="#ppt_h"/>
                                          </p:val>
                                        </p:tav>
                                      </p:tavLst>
                                    </p:anim>
                                    <p:animEffect transition="in" filter="fade">
                                      <p:cBhvr>
                                        <p:cTn id="189" dur="500"/>
                                        <p:tgtEl>
                                          <p:spTgt spid="237"/>
                                        </p:tgtEl>
                                      </p:cBhvr>
                                    </p:animEffect>
                                  </p:childTnLst>
                                  <p:subTnLst>
                                    <p:audio>
                                      <p:cMediaNode>
                                        <p:cTn display="0" masterRel="sameClick">
                                          <p:stCondLst>
                                            <p:cond evt="begin" delay="0">
                                              <p:tn val="185"/>
                                            </p:cond>
                                          </p:stCondLst>
                                          <p:endCondLst>
                                            <p:cond evt="onStopAudio" delay="0">
                                              <p:tgtEl>
                                                <p:sldTgt/>
                                              </p:tgtEl>
                                            </p:cond>
                                          </p:endCondLst>
                                        </p:cTn>
                                        <p:tgtEl>
                                          <p:sndTgt r:embed="rId3" name="Bling.wav"/>
                                        </p:tgtEl>
                                      </p:cMediaNode>
                                    </p:audio>
                                  </p:subTnLst>
                                </p:cTn>
                              </p:par>
                              <p:par>
                                <p:cTn id="190" presetID="26" presetClass="emph" presetSubtype="0" fill="hold" grpId="1" nodeType="withEffect">
                                  <p:stCondLst>
                                    <p:cond delay="500"/>
                                  </p:stCondLst>
                                  <p:childTnLst>
                                    <p:animEffect transition="out" filter="fade">
                                      <p:cBhvr>
                                        <p:cTn id="191" dur="500" tmFilter="0, 0; .2, .5; .8, .5; 1, 0"/>
                                        <p:tgtEl>
                                          <p:spTgt spid="237"/>
                                        </p:tgtEl>
                                      </p:cBhvr>
                                    </p:animEffect>
                                    <p:animScale>
                                      <p:cBhvr>
                                        <p:cTn id="192" dur="250" autoRev="1" fill="hold"/>
                                        <p:tgtEl>
                                          <p:spTgt spid="237"/>
                                        </p:tgtEl>
                                      </p:cBhvr>
                                      <p:by x="105000" y="105000"/>
                                    </p:animScale>
                                  </p:childTnLst>
                                </p:cTn>
                              </p:par>
                              <p:par>
                                <p:cTn id="193" presetID="53" presetClass="entr" presetSubtype="16" fill="hold" grpId="0" nodeType="withEffect">
                                  <p:stCondLst>
                                    <p:cond delay="0"/>
                                  </p:stCondLst>
                                  <p:childTnLst>
                                    <p:set>
                                      <p:cBhvr>
                                        <p:cTn id="194" dur="1" fill="hold">
                                          <p:stCondLst>
                                            <p:cond delay="0"/>
                                          </p:stCondLst>
                                        </p:cTn>
                                        <p:tgtEl>
                                          <p:spTgt spid="196"/>
                                        </p:tgtEl>
                                        <p:attrNameLst>
                                          <p:attrName>style.visibility</p:attrName>
                                        </p:attrNameLst>
                                      </p:cBhvr>
                                      <p:to>
                                        <p:strVal val="visible"/>
                                      </p:to>
                                    </p:set>
                                    <p:anim calcmode="lin" valueType="num">
                                      <p:cBhvr>
                                        <p:cTn id="195" dur="500" fill="hold"/>
                                        <p:tgtEl>
                                          <p:spTgt spid="196"/>
                                        </p:tgtEl>
                                        <p:attrNameLst>
                                          <p:attrName>ppt_w</p:attrName>
                                        </p:attrNameLst>
                                      </p:cBhvr>
                                      <p:tavLst>
                                        <p:tav tm="0">
                                          <p:val>
                                            <p:fltVal val="0"/>
                                          </p:val>
                                        </p:tav>
                                        <p:tav tm="100000">
                                          <p:val>
                                            <p:strVal val="#ppt_w"/>
                                          </p:val>
                                        </p:tav>
                                      </p:tavLst>
                                    </p:anim>
                                    <p:anim calcmode="lin" valueType="num">
                                      <p:cBhvr>
                                        <p:cTn id="196" dur="500" fill="hold"/>
                                        <p:tgtEl>
                                          <p:spTgt spid="196"/>
                                        </p:tgtEl>
                                        <p:attrNameLst>
                                          <p:attrName>ppt_h</p:attrName>
                                        </p:attrNameLst>
                                      </p:cBhvr>
                                      <p:tavLst>
                                        <p:tav tm="0">
                                          <p:val>
                                            <p:fltVal val="0"/>
                                          </p:val>
                                        </p:tav>
                                        <p:tav tm="100000">
                                          <p:val>
                                            <p:strVal val="#ppt_h"/>
                                          </p:val>
                                        </p:tav>
                                      </p:tavLst>
                                    </p:anim>
                                    <p:animEffect transition="in" filter="fade">
                                      <p:cBhvr>
                                        <p:cTn id="197" dur="500"/>
                                        <p:tgtEl>
                                          <p:spTgt spid="196"/>
                                        </p:tgtEl>
                                      </p:cBhvr>
                                    </p:animEffect>
                                  </p:childTnLst>
                                  <p:subTnLst>
                                    <p:audio>
                                      <p:cMediaNode>
                                        <p:cTn display="0" masterRel="sameClick">
                                          <p:stCondLst>
                                            <p:cond evt="begin" delay="0">
                                              <p:tn val="193"/>
                                            </p:cond>
                                          </p:stCondLst>
                                          <p:endCondLst>
                                            <p:cond evt="onStopAudio" delay="0">
                                              <p:tgtEl>
                                                <p:sldTgt/>
                                              </p:tgtEl>
                                            </p:cond>
                                          </p:endCondLst>
                                        </p:cTn>
                                        <p:tgtEl>
                                          <p:sndTgt r:embed="rId3" name="Bling.wav"/>
                                        </p:tgtEl>
                                      </p:cMediaNode>
                                    </p:audio>
                                  </p:subTnLst>
                                </p:cTn>
                              </p:par>
                              <p:par>
                                <p:cTn id="198" presetID="26" presetClass="emph" presetSubtype="0" fill="hold" grpId="1" nodeType="withEffect">
                                  <p:stCondLst>
                                    <p:cond delay="500"/>
                                  </p:stCondLst>
                                  <p:childTnLst>
                                    <p:animEffect transition="out" filter="fade">
                                      <p:cBhvr>
                                        <p:cTn id="199" dur="500" tmFilter="0, 0; .2, .5; .8, .5; 1, 0"/>
                                        <p:tgtEl>
                                          <p:spTgt spid="196"/>
                                        </p:tgtEl>
                                      </p:cBhvr>
                                    </p:animEffect>
                                    <p:animScale>
                                      <p:cBhvr>
                                        <p:cTn id="200" dur="250" autoRev="1" fill="hold"/>
                                        <p:tgtEl>
                                          <p:spTgt spid="196"/>
                                        </p:tgtEl>
                                      </p:cBhvr>
                                      <p:by x="105000" y="105000"/>
                                    </p:animScale>
                                  </p:childTnLst>
                                </p:cTn>
                              </p:par>
                              <p:par>
                                <p:cTn id="201" presetID="53" presetClass="entr" presetSubtype="16" fill="hold" grpId="0" nodeType="withEffect">
                                  <p:stCondLst>
                                    <p:cond delay="0"/>
                                  </p:stCondLst>
                                  <p:childTnLst>
                                    <p:set>
                                      <p:cBhvr>
                                        <p:cTn id="202" dur="1" fill="hold">
                                          <p:stCondLst>
                                            <p:cond delay="0"/>
                                          </p:stCondLst>
                                        </p:cTn>
                                        <p:tgtEl>
                                          <p:spTgt spid="224"/>
                                        </p:tgtEl>
                                        <p:attrNameLst>
                                          <p:attrName>style.visibility</p:attrName>
                                        </p:attrNameLst>
                                      </p:cBhvr>
                                      <p:to>
                                        <p:strVal val="visible"/>
                                      </p:to>
                                    </p:set>
                                    <p:anim calcmode="lin" valueType="num">
                                      <p:cBhvr>
                                        <p:cTn id="203" dur="500" fill="hold"/>
                                        <p:tgtEl>
                                          <p:spTgt spid="224"/>
                                        </p:tgtEl>
                                        <p:attrNameLst>
                                          <p:attrName>ppt_w</p:attrName>
                                        </p:attrNameLst>
                                      </p:cBhvr>
                                      <p:tavLst>
                                        <p:tav tm="0">
                                          <p:val>
                                            <p:fltVal val="0"/>
                                          </p:val>
                                        </p:tav>
                                        <p:tav tm="100000">
                                          <p:val>
                                            <p:strVal val="#ppt_w"/>
                                          </p:val>
                                        </p:tav>
                                      </p:tavLst>
                                    </p:anim>
                                    <p:anim calcmode="lin" valueType="num">
                                      <p:cBhvr>
                                        <p:cTn id="204" dur="500" fill="hold"/>
                                        <p:tgtEl>
                                          <p:spTgt spid="224"/>
                                        </p:tgtEl>
                                        <p:attrNameLst>
                                          <p:attrName>ppt_h</p:attrName>
                                        </p:attrNameLst>
                                      </p:cBhvr>
                                      <p:tavLst>
                                        <p:tav tm="0">
                                          <p:val>
                                            <p:fltVal val="0"/>
                                          </p:val>
                                        </p:tav>
                                        <p:tav tm="100000">
                                          <p:val>
                                            <p:strVal val="#ppt_h"/>
                                          </p:val>
                                        </p:tav>
                                      </p:tavLst>
                                    </p:anim>
                                    <p:animEffect transition="in" filter="fade">
                                      <p:cBhvr>
                                        <p:cTn id="205" dur="500"/>
                                        <p:tgtEl>
                                          <p:spTgt spid="224"/>
                                        </p:tgtEl>
                                      </p:cBhvr>
                                    </p:animEffect>
                                  </p:childTnLst>
                                  <p:subTnLst>
                                    <p:audio>
                                      <p:cMediaNode>
                                        <p:cTn display="0" masterRel="sameClick">
                                          <p:stCondLst>
                                            <p:cond evt="begin" delay="0">
                                              <p:tn val="201"/>
                                            </p:cond>
                                          </p:stCondLst>
                                          <p:endCondLst>
                                            <p:cond evt="onStopAudio" delay="0">
                                              <p:tgtEl>
                                                <p:sldTgt/>
                                              </p:tgtEl>
                                            </p:cond>
                                          </p:endCondLst>
                                        </p:cTn>
                                        <p:tgtEl>
                                          <p:sndTgt r:embed="rId3" name="Bling.wav"/>
                                        </p:tgtEl>
                                      </p:cMediaNode>
                                    </p:audio>
                                  </p:subTnLst>
                                </p:cTn>
                              </p:par>
                              <p:par>
                                <p:cTn id="206" presetID="26" presetClass="emph" presetSubtype="0" fill="hold" grpId="1" nodeType="withEffect">
                                  <p:stCondLst>
                                    <p:cond delay="500"/>
                                  </p:stCondLst>
                                  <p:childTnLst>
                                    <p:animEffect transition="out" filter="fade">
                                      <p:cBhvr>
                                        <p:cTn id="207" dur="500" tmFilter="0, 0; .2, .5; .8, .5; 1, 0"/>
                                        <p:tgtEl>
                                          <p:spTgt spid="224"/>
                                        </p:tgtEl>
                                      </p:cBhvr>
                                    </p:animEffect>
                                    <p:animScale>
                                      <p:cBhvr>
                                        <p:cTn id="208" dur="250" autoRev="1" fill="hold"/>
                                        <p:tgtEl>
                                          <p:spTgt spid="224"/>
                                        </p:tgtEl>
                                      </p:cBhvr>
                                      <p:by x="105000" y="105000"/>
                                    </p:animScale>
                                  </p:childTnLst>
                                </p:cTn>
                              </p:par>
                              <p:par>
                                <p:cTn id="209" presetID="53" presetClass="entr" presetSubtype="16" fill="hold" grpId="0" nodeType="withEffect">
                                  <p:stCondLst>
                                    <p:cond delay="0"/>
                                  </p:stCondLst>
                                  <p:childTnLst>
                                    <p:set>
                                      <p:cBhvr>
                                        <p:cTn id="210" dur="1" fill="hold">
                                          <p:stCondLst>
                                            <p:cond delay="0"/>
                                          </p:stCondLst>
                                        </p:cTn>
                                        <p:tgtEl>
                                          <p:spTgt spid="21"/>
                                        </p:tgtEl>
                                        <p:attrNameLst>
                                          <p:attrName>style.visibility</p:attrName>
                                        </p:attrNameLst>
                                      </p:cBhvr>
                                      <p:to>
                                        <p:strVal val="visible"/>
                                      </p:to>
                                    </p:set>
                                    <p:anim calcmode="lin" valueType="num">
                                      <p:cBhvr>
                                        <p:cTn id="211" dur="500" fill="hold"/>
                                        <p:tgtEl>
                                          <p:spTgt spid="21"/>
                                        </p:tgtEl>
                                        <p:attrNameLst>
                                          <p:attrName>ppt_w</p:attrName>
                                        </p:attrNameLst>
                                      </p:cBhvr>
                                      <p:tavLst>
                                        <p:tav tm="0">
                                          <p:val>
                                            <p:fltVal val="0"/>
                                          </p:val>
                                        </p:tav>
                                        <p:tav tm="100000">
                                          <p:val>
                                            <p:strVal val="#ppt_w"/>
                                          </p:val>
                                        </p:tav>
                                      </p:tavLst>
                                    </p:anim>
                                    <p:anim calcmode="lin" valueType="num">
                                      <p:cBhvr>
                                        <p:cTn id="212" dur="500" fill="hold"/>
                                        <p:tgtEl>
                                          <p:spTgt spid="21"/>
                                        </p:tgtEl>
                                        <p:attrNameLst>
                                          <p:attrName>ppt_h</p:attrName>
                                        </p:attrNameLst>
                                      </p:cBhvr>
                                      <p:tavLst>
                                        <p:tav tm="0">
                                          <p:val>
                                            <p:fltVal val="0"/>
                                          </p:val>
                                        </p:tav>
                                        <p:tav tm="100000">
                                          <p:val>
                                            <p:strVal val="#ppt_h"/>
                                          </p:val>
                                        </p:tav>
                                      </p:tavLst>
                                    </p:anim>
                                    <p:animEffect transition="in" filter="fade">
                                      <p:cBhvr>
                                        <p:cTn id="213" dur="500"/>
                                        <p:tgtEl>
                                          <p:spTgt spid="21"/>
                                        </p:tgtEl>
                                      </p:cBhvr>
                                    </p:animEffect>
                                  </p:childTnLst>
                                  <p:subTnLst>
                                    <p:audio>
                                      <p:cMediaNode>
                                        <p:cTn display="0" masterRel="sameClick">
                                          <p:stCondLst>
                                            <p:cond evt="begin" delay="0">
                                              <p:tn val="209"/>
                                            </p:cond>
                                          </p:stCondLst>
                                          <p:endCondLst>
                                            <p:cond evt="onStopAudio" delay="0">
                                              <p:tgtEl>
                                                <p:sldTgt/>
                                              </p:tgtEl>
                                            </p:cond>
                                          </p:endCondLst>
                                        </p:cTn>
                                        <p:tgtEl>
                                          <p:sndTgt r:embed="rId3" name="Bling.wav"/>
                                        </p:tgtEl>
                                      </p:cMediaNode>
                                    </p:audio>
                                  </p:subTnLst>
                                </p:cTn>
                              </p:par>
                              <p:par>
                                <p:cTn id="214" presetID="26" presetClass="emph" presetSubtype="0" fill="hold" grpId="1" nodeType="withEffect">
                                  <p:stCondLst>
                                    <p:cond delay="500"/>
                                  </p:stCondLst>
                                  <p:childTnLst>
                                    <p:animEffect transition="out" filter="fade">
                                      <p:cBhvr>
                                        <p:cTn id="215" dur="500" tmFilter="0, 0; .2, .5; .8, .5; 1, 0"/>
                                        <p:tgtEl>
                                          <p:spTgt spid="21"/>
                                        </p:tgtEl>
                                      </p:cBhvr>
                                    </p:animEffect>
                                    <p:animScale>
                                      <p:cBhvr>
                                        <p:cTn id="216" dur="250" autoRev="1" fill="hold"/>
                                        <p:tgtEl>
                                          <p:spTgt spid="21"/>
                                        </p:tgtEl>
                                      </p:cBhvr>
                                      <p:by x="105000" y="105000"/>
                                    </p:animScale>
                                  </p:childTnLst>
                                </p:cTn>
                              </p:par>
                              <p:par>
                                <p:cTn id="217" presetID="53" presetClass="entr" presetSubtype="16" fill="hold" grpId="0" nodeType="withEffect">
                                  <p:stCondLst>
                                    <p:cond delay="0"/>
                                  </p:stCondLst>
                                  <p:childTnLst>
                                    <p:set>
                                      <p:cBhvr>
                                        <p:cTn id="218" dur="1" fill="hold">
                                          <p:stCondLst>
                                            <p:cond delay="0"/>
                                          </p:stCondLst>
                                        </p:cTn>
                                        <p:tgtEl>
                                          <p:spTgt spid="52"/>
                                        </p:tgtEl>
                                        <p:attrNameLst>
                                          <p:attrName>style.visibility</p:attrName>
                                        </p:attrNameLst>
                                      </p:cBhvr>
                                      <p:to>
                                        <p:strVal val="visible"/>
                                      </p:to>
                                    </p:set>
                                    <p:anim calcmode="lin" valueType="num">
                                      <p:cBhvr>
                                        <p:cTn id="219" dur="500" fill="hold"/>
                                        <p:tgtEl>
                                          <p:spTgt spid="52"/>
                                        </p:tgtEl>
                                        <p:attrNameLst>
                                          <p:attrName>ppt_w</p:attrName>
                                        </p:attrNameLst>
                                      </p:cBhvr>
                                      <p:tavLst>
                                        <p:tav tm="0">
                                          <p:val>
                                            <p:fltVal val="0"/>
                                          </p:val>
                                        </p:tav>
                                        <p:tav tm="100000">
                                          <p:val>
                                            <p:strVal val="#ppt_w"/>
                                          </p:val>
                                        </p:tav>
                                      </p:tavLst>
                                    </p:anim>
                                    <p:anim calcmode="lin" valueType="num">
                                      <p:cBhvr>
                                        <p:cTn id="220" dur="500" fill="hold"/>
                                        <p:tgtEl>
                                          <p:spTgt spid="52"/>
                                        </p:tgtEl>
                                        <p:attrNameLst>
                                          <p:attrName>ppt_h</p:attrName>
                                        </p:attrNameLst>
                                      </p:cBhvr>
                                      <p:tavLst>
                                        <p:tav tm="0">
                                          <p:val>
                                            <p:fltVal val="0"/>
                                          </p:val>
                                        </p:tav>
                                        <p:tav tm="100000">
                                          <p:val>
                                            <p:strVal val="#ppt_h"/>
                                          </p:val>
                                        </p:tav>
                                      </p:tavLst>
                                    </p:anim>
                                    <p:animEffect transition="in" filter="fade">
                                      <p:cBhvr>
                                        <p:cTn id="221" dur="500"/>
                                        <p:tgtEl>
                                          <p:spTgt spid="52"/>
                                        </p:tgtEl>
                                      </p:cBhvr>
                                    </p:animEffect>
                                  </p:childTnLst>
                                  <p:subTnLst>
                                    <p:audio>
                                      <p:cMediaNode>
                                        <p:cTn display="0" masterRel="sameClick">
                                          <p:stCondLst>
                                            <p:cond evt="begin" delay="0">
                                              <p:tn val="217"/>
                                            </p:cond>
                                          </p:stCondLst>
                                          <p:endCondLst>
                                            <p:cond evt="onStopAudio" delay="0">
                                              <p:tgtEl>
                                                <p:sldTgt/>
                                              </p:tgtEl>
                                            </p:cond>
                                          </p:endCondLst>
                                        </p:cTn>
                                        <p:tgtEl>
                                          <p:sndTgt r:embed="rId3" name="Bling.wav"/>
                                        </p:tgtEl>
                                      </p:cMediaNode>
                                    </p:audio>
                                  </p:subTnLst>
                                </p:cTn>
                              </p:par>
                              <p:par>
                                <p:cTn id="222" presetID="26" presetClass="emph" presetSubtype="0" fill="hold" grpId="1" nodeType="withEffect">
                                  <p:stCondLst>
                                    <p:cond delay="500"/>
                                  </p:stCondLst>
                                  <p:childTnLst>
                                    <p:animEffect transition="out" filter="fade">
                                      <p:cBhvr>
                                        <p:cTn id="223" dur="500" tmFilter="0, 0; .2, .5; .8, .5; 1, 0"/>
                                        <p:tgtEl>
                                          <p:spTgt spid="52"/>
                                        </p:tgtEl>
                                      </p:cBhvr>
                                    </p:animEffect>
                                    <p:animScale>
                                      <p:cBhvr>
                                        <p:cTn id="224" dur="250" autoRev="1" fill="hold"/>
                                        <p:tgtEl>
                                          <p:spTgt spid="52"/>
                                        </p:tgtEl>
                                      </p:cBhvr>
                                      <p:by x="105000" y="105000"/>
                                    </p:animScale>
                                  </p:childTnLst>
                                </p:cTn>
                              </p:par>
                              <p:par>
                                <p:cTn id="225" presetID="53" presetClass="entr" presetSubtype="16" fill="hold" grpId="0" nodeType="withEffect">
                                  <p:stCondLst>
                                    <p:cond delay="0"/>
                                  </p:stCondLst>
                                  <p:childTnLst>
                                    <p:set>
                                      <p:cBhvr>
                                        <p:cTn id="226" dur="1" fill="hold">
                                          <p:stCondLst>
                                            <p:cond delay="0"/>
                                          </p:stCondLst>
                                        </p:cTn>
                                        <p:tgtEl>
                                          <p:spTgt spid="54"/>
                                        </p:tgtEl>
                                        <p:attrNameLst>
                                          <p:attrName>style.visibility</p:attrName>
                                        </p:attrNameLst>
                                      </p:cBhvr>
                                      <p:to>
                                        <p:strVal val="visible"/>
                                      </p:to>
                                    </p:set>
                                    <p:anim calcmode="lin" valueType="num">
                                      <p:cBhvr>
                                        <p:cTn id="227" dur="500" fill="hold"/>
                                        <p:tgtEl>
                                          <p:spTgt spid="54"/>
                                        </p:tgtEl>
                                        <p:attrNameLst>
                                          <p:attrName>ppt_w</p:attrName>
                                        </p:attrNameLst>
                                      </p:cBhvr>
                                      <p:tavLst>
                                        <p:tav tm="0">
                                          <p:val>
                                            <p:fltVal val="0"/>
                                          </p:val>
                                        </p:tav>
                                        <p:tav tm="100000">
                                          <p:val>
                                            <p:strVal val="#ppt_w"/>
                                          </p:val>
                                        </p:tav>
                                      </p:tavLst>
                                    </p:anim>
                                    <p:anim calcmode="lin" valueType="num">
                                      <p:cBhvr>
                                        <p:cTn id="228" dur="500" fill="hold"/>
                                        <p:tgtEl>
                                          <p:spTgt spid="54"/>
                                        </p:tgtEl>
                                        <p:attrNameLst>
                                          <p:attrName>ppt_h</p:attrName>
                                        </p:attrNameLst>
                                      </p:cBhvr>
                                      <p:tavLst>
                                        <p:tav tm="0">
                                          <p:val>
                                            <p:fltVal val="0"/>
                                          </p:val>
                                        </p:tav>
                                        <p:tav tm="100000">
                                          <p:val>
                                            <p:strVal val="#ppt_h"/>
                                          </p:val>
                                        </p:tav>
                                      </p:tavLst>
                                    </p:anim>
                                    <p:animEffect transition="in" filter="fade">
                                      <p:cBhvr>
                                        <p:cTn id="229" dur="500"/>
                                        <p:tgtEl>
                                          <p:spTgt spid="54"/>
                                        </p:tgtEl>
                                      </p:cBhvr>
                                    </p:animEffect>
                                  </p:childTnLst>
                                  <p:subTnLst>
                                    <p:audio>
                                      <p:cMediaNode>
                                        <p:cTn display="0" masterRel="sameClick">
                                          <p:stCondLst>
                                            <p:cond evt="begin" delay="0">
                                              <p:tn val="225"/>
                                            </p:cond>
                                          </p:stCondLst>
                                          <p:endCondLst>
                                            <p:cond evt="onStopAudio" delay="0">
                                              <p:tgtEl>
                                                <p:sldTgt/>
                                              </p:tgtEl>
                                            </p:cond>
                                          </p:endCondLst>
                                        </p:cTn>
                                        <p:tgtEl>
                                          <p:sndTgt r:embed="rId3" name="Bling.wav"/>
                                        </p:tgtEl>
                                      </p:cMediaNode>
                                    </p:audio>
                                  </p:subTnLst>
                                </p:cTn>
                              </p:par>
                              <p:par>
                                <p:cTn id="230" presetID="26" presetClass="emph" presetSubtype="0" fill="hold" grpId="1" nodeType="withEffect">
                                  <p:stCondLst>
                                    <p:cond delay="500"/>
                                  </p:stCondLst>
                                  <p:childTnLst>
                                    <p:animEffect transition="out" filter="fade">
                                      <p:cBhvr>
                                        <p:cTn id="231" dur="500" tmFilter="0, 0; .2, .5; .8, .5; 1, 0"/>
                                        <p:tgtEl>
                                          <p:spTgt spid="54"/>
                                        </p:tgtEl>
                                      </p:cBhvr>
                                    </p:animEffect>
                                    <p:animScale>
                                      <p:cBhvr>
                                        <p:cTn id="232" dur="250" autoRev="1" fill="hold"/>
                                        <p:tgtEl>
                                          <p:spTgt spid="54"/>
                                        </p:tgtEl>
                                      </p:cBhvr>
                                      <p:by x="105000" y="105000"/>
                                    </p:animScale>
                                  </p:childTnLst>
                                </p:cTn>
                              </p:par>
                            </p:childTnLst>
                          </p:cTn>
                        </p:par>
                      </p:childTnLst>
                    </p:cTn>
                  </p:par>
                </p:childTnLst>
              </p:cTn>
              <p:nextCondLst>
                <p:cond evt="onClick" delay="0">
                  <p:tgtEl>
                    <p:spTgt spid="24"/>
                  </p:tgtEl>
                </p:cond>
              </p:nextCondLst>
            </p:seq>
            <p:seq concurrent="1" nextAc="seek">
              <p:cTn id="233" restart="whenNotActive" fill="hold" evtFilter="cancelBubble" nodeType="interactiveSeq">
                <p:stCondLst>
                  <p:cond evt="onClick" delay="0">
                    <p:tgtEl>
                      <p:spTgt spid="92"/>
                    </p:tgtEl>
                  </p:cond>
                </p:stCondLst>
                <p:endSync evt="end" delay="0">
                  <p:rtn val="all"/>
                </p:endSync>
                <p:childTnLst>
                  <p:par>
                    <p:cTn id="234" fill="hold">
                      <p:stCondLst>
                        <p:cond delay="0"/>
                      </p:stCondLst>
                      <p:childTnLst>
                        <p:par>
                          <p:cTn id="235" fill="hold">
                            <p:stCondLst>
                              <p:cond delay="0"/>
                            </p:stCondLst>
                            <p:childTnLst>
                              <p:par>
                                <p:cTn id="236" presetID="1" presetClass="exit" presetSubtype="0" fill="hold" nodeType="clickEffect">
                                  <p:stCondLst>
                                    <p:cond delay="0"/>
                                  </p:stCondLst>
                                  <p:childTnLst>
                                    <p:set>
                                      <p:cBhvr>
                                        <p:cTn id="237" dur="1" fill="hold">
                                          <p:stCondLst>
                                            <p:cond delay="0"/>
                                          </p:stCondLst>
                                        </p:cTn>
                                        <p:tgtEl>
                                          <p:spTgt spid="92"/>
                                        </p:tgtEl>
                                        <p:attrNameLst>
                                          <p:attrName>style.visibility</p:attrName>
                                        </p:attrNameLst>
                                      </p:cBhvr>
                                      <p:to>
                                        <p:strVal val="hidden"/>
                                      </p:to>
                                    </p:set>
                                  </p:childTnLst>
                                </p:cTn>
                              </p:par>
                              <p:par>
                                <p:cTn id="238" presetID="1" presetClass="emph" presetSubtype="2" fill="hold" nodeType="withEffect">
                                  <p:stCondLst>
                                    <p:cond delay="0"/>
                                  </p:stCondLst>
                                  <p:childTnLst>
                                    <p:animClr clrSpc="rgb" dir="cw">
                                      <p:cBhvr>
                                        <p:cTn id="239" dur="500" fill="hold"/>
                                        <p:tgtEl>
                                          <p:spTgt spid="90"/>
                                        </p:tgtEl>
                                        <p:attrNameLst>
                                          <p:attrName>fillcolor</p:attrName>
                                        </p:attrNameLst>
                                      </p:cBhvr>
                                      <p:to>
                                        <a:srgbClr val="EE4036"/>
                                      </p:to>
                                    </p:animClr>
                                    <p:set>
                                      <p:cBhvr>
                                        <p:cTn id="240" dur="500" fill="hold"/>
                                        <p:tgtEl>
                                          <p:spTgt spid="90"/>
                                        </p:tgtEl>
                                        <p:attrNameLst>
                                          <p:attrName>fill.type</p:attrName>
                                        </p:attrNameLst>
                                      </p:cBhvr>
                                      <p:to>
                                        <p:strVal val="solid"/>
                                      </p:to>
                                    </p:set>
                                    <p:set>
                                      <p:cBhvr>
                                        <p:cTn id="241" dur="500" fill="hold"/>
                                        <p:tgtEl>
                                          <p:spTgt spid="90"/>
                                        </p:tgtEl>
                                        <p:attrNameLst>
                                          <p:attrName>fill.on</p:attrName>
                                        </p:attrNameLst>
                                      </p:cBhvr>
                                      <p:to>
                                        <p:strVal val="true"/>
                                      </p:to>
                                    </p:set>
                                  </p:childTnLst>
                                </p:cTn>
                              </p:par>
                              <p:par>
                                <p:cTn id="242" presetID="53" presetClass="entr" presetSubtype="16" fill="hold" nodeType="withEffect">
                                  <p:stCondLst>
                                    <p:cond delay="0"/>
                                  </p:stCondLst>
                                  <p:childTnLst>
                                    <p:set>
                                      <p:cBhvr>
                                        <p:cTn id="243" dur="1" fill="hold">
                                          <p:stCondLst>
                                            <p:cond delay="0"/>
                                          </p:stCondLst>
                                        </p:cTn>
                                        <p:tgtEl>
                                          <p:spTgt spid="115"/>
                                        </p:tgtEl>
                                        <p:attrNameLst>
                                          <p:attrName>style.visibility</p:attrName>
                                        </p:attrNameLst>
                                      </p:cBhvr>
                                      <p:to>
                                        <p:strVal val="visible"/>
                                      </p:to>
                                    </p:set>
                                    <p:anim calcmode="lin" valueType="num">
                                      <p:cBhvr>
                                        <p:cTn id="244" dur="500" fill="hold"/>
                                        <p:tgtEl>
                                          <p:spTgt spid="115"/>
                                        </p:tgtEl>
                                        <p:attrNameLst>
                                          <p:attrName>ppt_w</p:attrName>
                                        </p:attrNameLst>
                                      </p:cBhvr>
                                      <p:tavLst>
                                        <p:tav tm="0">
                                          <p:val>
                                            <p:fltVal val="0"/>
                                          </p:val>
                                        </p:tav>
                                        <p:tav tm="100000">
                                          <p:val>
                                            <p:strVal val="#ppt_w"/>
                                          </p:val>
                                        </p:tav>
                                      </p:tavLst>
                                    </p:anim>
                                    <p:anim calcmode="lin" valueType="num">
                                      <p:cBhvr>
                                        <p:cTn id="245" dur="500" fill="hold"/>
                                        <p:tgtEl>
                                          <p:spTgt spid="115"/>
                                        </p:tgtEl>
                                        <p:attrNameLst>
                                          <p:attrName>ppt_h</p:attrName>
                                        </p:attrNameLst>
                                      </p:cBhvr>
                                      <p:tavLst>
                                        <p:tav tm="0">
                                          <p:val>
                                            <p:fltVal val="0"/>
                                          </p:val>
                                        </p:tav>
                                        <p:tav tm="100000">
                                          <p:val>
                                            <p:strVal val="#ppt_h"/>
                                          </p:val>
                                        </p:tav>
                                      </p:tavLst>
                                    </p:anim>
                                    <p:animEffect transition="in" filter="fade">
                                      <p:cBhvr>
                                        <p:cTn id="246" dur="500"/>
                                        <p:tgtEl>
                                          <p:spTgt spid="115"/>
                                        </p:tgtEl>
                                      </p:cBhvr>
                                    </p:animEffect>
                                  </p:childTnLst>
                                </p:cTn>
                              </p:par>
                            </p:childTnLst>
                          </p:cTn>
                        </p:par>
                      </p:childTnLst>
                    </p:cTn>
                  </p:par>
                </p:childTnLst>
              </p:cTn>
              <p:nextCondLst>
                <p:cond evt="onClick" delay="0">
                  <p:tgtEl>
                    <p:spTgt spid="92"/>
                  </p:tgtEl>
                </p:cond>
              </p:nextCondLst>
            </p:seq>
            <p:seq concurrent="1" nextAc="seek">
              <p:cTn id="247" restart="whenNotActive" fill="hold" evtFilter="cancelBubble" nodeType="interactiveSeq">
                <p:stCondLst>
                  <p:cond evt="onClick" delay="0">
                    <p:tgtEl>
                      <p:spTgt spid="139"/>
                    </p:tgtEl>
                  </p:cond>
                </p:stCondLst>
                <p:endSync evt="end" delay="0">
                  <p:rtn val="all"/>
                </p:endSync>
                <p:childTnLst>
                  <p:par>
                    <p:cTn id="248" fill="hold">
                      <p:stCondLst>
                        <p:cond delay="0"/>
                      </p:stCondLst>
                      <p:childTnLst>
                        <p:par>
                          <p:cTn id="249" fill="hold">
                            <p:stCondLst>
                              <p:cond delay="0"/>
                            </p:stCondLst>
                            <p:childTnLst>
                              <p:par>
                                <p:cTn id="250" presetID="1" presetClass="exit" presetSubtype="0" fill="hold" nodeType="clickEffect">
                                  <p:stCondLst>
                                    <p:cond delay="0"/>
                                  </p:stCondLst>
                                  <p:childTnLst>
                                    <p:set>
                                      <p:cBhvr>
                                        <p:cTn id="251" dur="1" fill="hold">
                                          <p:stCondLst>
                                            <p:cond delay="0"/>
                                          </p:stCondLst>
                                        </p:cTn>
                                        <p:tgtEl>
                                          <p:spTgt spid="139"/>
                                        </p:tgtEl>
                                        <p:attrNameLst>
                                          <p:attrName>style.visibility</p:attrName>
                                        </p:attrNameLst>
                                      </p:cBhvr>
                                      <p:to>
                                        <p:strVal val="hidden"/>
                                      </p:to>
                                    </p:set>
                                  </p:childTnLst>
                                </p:cTn>
                              </p:par>
                              <p:par>
                                <p:cTn id="252" presetID="1" presetClass="emph" presetSubtype="2" fill="hold" nodeType="withEffect">
                                  <p:stCondLst>
                                    <p:cond delay="0"/>
                                  </p:stCondLst>
                                  <p:childTnLst>
                                    <p:animClr clrSpc="rgb" dir="cw">
                                      <p:cBhvr>
                                        <p:cTn id="253" dur="500" fill="hold"/>
                                        <p:tgtEl>
                                          <p:spTgt spid="137"/>
                                        </p:tgtEl>
                                        <p:attrNameLst>
                                          <p:attrName>fillcolor</p:attrName>
                                        </p:attrNameLst>
                                      </p:cBhvr>
                                      <p:to>
                                        <a:srgbClr val="EE4036"/>
                                      </p:to>
                                    </p:animClr>
                                    <p:set>
                                      <p:cBhvr>
                                        <p:cTn id="254" dur="500" fill="hold"/>
                                        <p:tgtEl>
                                          <p:spTgt spid="137"/>
                                        </p:tgtEl>
                                        <p:attrNameLst>
                                          <p:attrName>fill.type</p:attrName>
                                        </p:attrNameLst>
                                      </p:cBhvr>
                                      <p:to>
                                        <p:strVal val="solid"/>
                                      </p:to>
                                    </p:set>
                                    <p:set>
                                      <p:cBhvr>
                                        <p:cTn id="255" dur="500" fill="hold"/>
                                        <p:tgtEl>
                                          <p:spTgt spid="137"/>
                                        </p:tgtEl>
                                        <p:attrNameLst>
                                          <p:attrName>fill.on</p:attrName>
                                        </p:attrNameLst>
                                      </p:cBhvr>
                                      <p:to>
                                        <p:strVal val="true"/>
                                      </p:to>
                                    </p:set>
                                  </p:childTnLst>
                                </p:cTn>
                              </p:par>
                              <p:par>
                                <p:cTn id="256" presetID="53" presetClass="entr" presetSubtype="16" fill="hold" nodeType="withEffect">
                                  <p:stCondLst>
                                    <p:cond delay="0"/>
                                  </p:stCondLst>
                                  <p:childTnLst>
                                    <p:set>
                                      <p:cBhvr>
                                        <p:cTn id="257" dur="1" fill="hold">
                                          <p:stCondLst>
                                            <p:cond delay="0"/>
                                          </p:stCondLst>
                                        </p:cTn>
                                        <p:tgtEl>
                                          <p:spTgt spid="138"/>
                                        </p:tgtEl>
                                        <p:attrNameLst>
                                          <p:attrName>style.visibility</p:attrName>
                                        </p:attrNameLst>
                                      </p:cBhvr>
                                      <p:to>
                                        <p:strVal val="visible"/>
                                      </p:to>
                                    </p:set>
                                    <p:anim calcmode="lin" valueType="num">
                                      <p:cBhvr>
                                        <p:cTn id="258" dur="500" fill="hold"/>
                                        <p:tgtEl>
                                          <p:spTgt spid="138"/>
                                        </p:tgtEl>
                                        <p:attrNameLst>
                                          <p:attrName>ppt_w</p:attrName>
                                        </p:attrNameLst>
                                      </p:cBhvr>
                                      <p:tavLst>
                                        <p:tav tm="0">
                                          <p:val>
                                            <p:fltVal val="0"/>
                                          </p:val>
                                        </p:tav>
                                        <p:tav tm="100000">
                                          <p:val>
                                            <p:strVal val="#ppt_w"/>
                                          </p:val>
                                        </p:tav>
                                      </p:tavLst>
                                    </p:anim>
                                    <p:anim calcmode="lin" valueType="num">
                                      <p:cBhvr>
                                        <p:cTn id="259" dur="500" fill="hold"/>
                                        <p:tgtEl>
                                          <p:spTgt spid="138"/>
                                        </p:tgtEl>
                                        <p:attrNameLst>
                                          <p:attrName>ppt_h</p:attrName>
                                        </p:attrNameLst>
                                      </p:cBhvr>
                                      <p:tavLst>
                                        <p:tav tm="0">
                                          <p:val>
                                            <p:fltVal val="0"/>
                                          </p:val>
                                        </p:tav>
                                        <p:tav tm="100000">
                                          <p:val>
                                            <p:strVal val="#ppt_h"/>
                                          </p:val>
                                        </p:tav>
                                      </p:tavLst>
                                    </p:anim>
                                    <p:animEffect transition="in" filter="fade">
                                      <p:cBhvr>
                                        <p:cTn id="260" dur="500"/>
                                        <p:tgtEl>
                                          <p:spTgt spid="138"/>
                                        </p:tgtEl>
                                      </p:cBhvr>
                                    </p:animEffect>
                                  </p:childTnLst>
                                </p:cTn>
                              </p:par>
                            </p:childTnLst>
                          </p:cTn>
                        </p:par>
                      </p:childTnLst>
                    </p:cTn>
                  </p:par>
                </p:childTnLst>
              </p:cTn>
              <p:nextCondLst>
                <p:cond evt="onClick" delay="0">
                  <p:tgtEl>
                    <p:spTgt spid="139"/>
                  </p:tgtEl>
                </p:cond>
              </p:nextCondLst>
            </p:seq>
            <p:seq concurrent="1" nextAc="seek">
              <p:cTn id="261" restart="whenNotActive" fill="hold" evtFilter="cancelBubble" nodeType="interactiveSeq">
                <p:stCondLst>
                  <p:cond evt="onClick" delay="0">
                    <p:tgtEl>
                      <p:spTgt spid="142"/>
                    </p:tgtEl>
                  </p:cond>
                </p:stCondLst>
                <p:endSync evt="end" delay="0">
                  <p:rtn val="all"/>
                </p:endSync>
                <p:childTnLst>
                  <p:par>
                    <p:cTn id="262" fill="hold">
                      <p:stCondLst>
                        <p:cond delay="0"/>
                      </p:stCondLst>
                      <p:childTnLst>
                        <p:par>
                          <p:cTn id="263" fill="hold">
                            <p:stCondLst>
                              <p:cond delay="0"/>
                            </p:stCondLst>
                            <p:childTnLst>
                              <p:par>
                                <p:cTn id="264" presetID="1" presetClass="exit" presetSubtype="0" fill="hold" nodeType="clickEffect">
                                  <p:stCondLst>
                                    <p:cond delay="0"/>
                                  </p:stCondLst>
                                  <p:childTnLst>
                                    <p:set>
                                      <p:cBhvr>
                                        <p:cTn id="265" dur="1" fill="hold">
                                          <p:stCondLst>
                                            <p:cond delay="0"/>
                                          </p:stCondLst>
                                        </p:cTn>
                                        <p:tgtEl>
                                          <p:spTgt spid="142"/>
                                        </p:tgtEl>
                                        <p:attrNameLst>
                                          <p:attrName>style.visibility</p:attrName>
                                        </p:attrNameLst>
                                      </p:cBhvr>
                                      <p:to>
                                        <p:strVal val="hidden"/>
                                      </p:to>
                                    </p:set>
                                  </p:childTnLst>
                                </p:cTn>
                              </p:par>
                              <p:par>
                                <p:cTn id="266" presetID="1" presetClass="emph" presetSubtype="2" fill="hold" nodeType="withEffect">
                                  <p:stCondLst>
                                    <p:cond delay="0"/>
                                  </p:stCondLst>
                                  <p:childTnLst>
                                    <p:animClr clrSpc="rgb" dir="cw">
                                      <p:cBhvr>
                                        <p:cTn id="267" dur="500" fill="hold"/>
                                        <p:tgtEl>
                                          <p:spTgt spid="140"/>
                                        </p:tgtEl>
                                        <p:attrNameLst>
                                          <p:attrName>fillcolor</p:attrName>
                                        </p:attrNameLst>
                                      </p:cBhvr>
                                      <p:to>
                                        <a:srgbClr val="EE4036"/>
                                      </p:to>
                                    </p:animClr>
                                    <p:set>
                                      <p:cBhvr>
                                        <p:cTn id="268" dur="500" fill="hold"/>
                                        <p:tgtEl>
                                          <p:spTgt spid="140"/>
                                        </p:tgtEl>
                                        <p:attrNameLst>
                                          <p:attrName>fill.type</p:attrName>
                                        </p:attrNameLst>
                                      </p:cBhvr>
                                      <p:to>
                                        <p:strVal val="solid"/>
                                      </p:to>
                                    </p:set>
                                    <p:set>
                                      <p:cBhvr>
                                        <p:cTn id="269" dur="500" fill="hold"/>
                                        <p:tgtEl>
                                          <p:spTgt spid="140"/>
                                        </p:tgtEl>
                                        <p:attrNameLst>
                                          <p:attrName>fill.on</p:attrName>
                                        </p:attrNameLst>
                                      </p:cBhvr>
                                      <p:to>
                                        <p:strVal val="true"/>
                                      </p:to>
                                    </p:set>
                                  </p:childTnLst>
                                </p:cTn>
                              </p:par>
                              <p:par>
                                <p:cTn id="270" presetID="53" presetClass="entr" presetSubtype="16" fill="hold" nodeType="withEffect">
                                  <p:stCondLst>
                                    <p:cond delay="0"/>
                                  </p:stCondLst>
                                  <p:childTnLst>
                                    <p:set>
                                      <p:cBhvr>
                                        <p:cTn id="271" dur="1" fill="hold">
                                          <p:stCondLst>
                                            <p:cond delay="0"/>
                                          </p:stCondLst>
                                        </p:cTn>
                                        <p:tgtEl>
                                          <p:spTgt spid="141"/>
                                        </p:tgtEl>
                                        <p:attrNameLst>
                                          <p:attrName>style.visibility</p:attrName>
                                        </p:attrNameLst>
                                      </p:cBhvr>
                                      <p:to>
                                        <p:strVal val="visible"/>
                                      </p:to>
                                    </p:set>
                                    <p:anim calcmode="lin" valueType="num">
                                      <p:cBhvr>
                                        <p:cTn id="272" dur="500" fill="hold"/>
                                        <p:tgtEl>
                                          <p:spTgt spid="141"/>
                                        </p:tgtEl>
                                        <p:attrNameLst>
                                          <p:attrName>ppt_w</p:attrName>
                                        </p:attrNameLst>
                                      </p:cBhvr>
                                      <p:tavLst>
                                        <p:tav tm="0">
                                          <p:val>
                                            <p:fltVal val="0"/>
                                          </p:val>
                                        </p:tav>
                                        <p:tav tm="100000">
                                          <p:val>
                                            <p:strVal val="#ppt_w"/>
                                          </p:val>
                                        </p:tav>
                                      </p:tavLst>
                                    </p:anim>
                                    <p:anim calcmode="lin" valueType="num">
                                      <p:cBhvr>
                                        <p:cTn id="273" dur="500" fill="hold"/>
                                        <p:tgtEl>
                                          <p:spTgt spid="141"/>
                                        </p:tgtEl>
                                        <p:attrNameLst>
                                          <p:attrName>ppt_h</p:attrName>
                                        </p:attrNameLst>
                                      </p:cBhvr>
                                      <p:tavLst>
                                        <p:tav tm="0">
                                          <p:val>
                                            <p:fltVal val="0"/>
                                          </p:val>
                                        </p:tav>
                                        <p:tav tm="100000">
                                          <p:val>
                                            <p:strVal val="#ppt_h"/>
                                          </p:val>
                                        </p:tav>
                                      </p:tavLst>
                                    </p:anim>
                                    <p:animEffect transition="in" filter="fade">
                                      <p:cBhvr>
                                        <p:cTn id="274" dur="500"/>
                                        <p:tgtEl>
                                          <p:spTgt spid="141"/>
                                        </p:tgtEl>
                                      </p:cBhvr>
                                    </p:animEffect>
                                  </p:childTnLst>
                                </p:cTn>
                              </p:par>
                            </p:childTnLst>
                          </p:cTn>
                        </p:par>
                      </p:childTnLst>
                    </p:cTn>
                  </p:par>
                </p:childTnLst>
              </p:cTn>
              <p:nextCondLst>
                <p:cond evt="onClick" delay="0">
                  <p:tgtEl>
                    <p:spTgt spid="142"/>
                  </p:tgtEl>
                </p:cond>
              </p:nextCondLst>
            </p:seq>
            <p:seq concurrent="1" nextAc="seek">
              <p:cTn id="275" restart="whenNotActive" fill="hold" evtFilter="cancelBubble" nodeType="interactiveSeq">
                <p:stCondLst>
                  <p:cond evt="onClick" delay="0">
                    <p:tgtEl>
                      <p:spTgt spid="145"/>
                    </p:tgtEl>
                  </p:cond>
                </p:stCondLst>
                <p:endSync evt="end" delay="0">
                  <p:rtn val="all"/>
                </p:endSync>
                <p:childTnLst>
                  <p:par>
                    <p:cTn id="276" fill="hold">
                      <p:stCondLst>
                        <p:cond delay="0"/>
                      </p:stCondLst>
                      <p:childTnLst>
                        <p:par>
                          <p:cTn id="277" fill="hold">
                            <p:stCondLst>
                              <p:cond delay="0"/>
                            </p:stCondLst>
                            <p:childTnLst>
                              <p:par>
                                <p:cTn id="278" presetID="1" presetClass="exit" presetSubtype="0" fill="hold" nodeType="clickEffect">
                                  <p:stCondLst>
                                    <p:cond delay="0"/>
                                  </p:stCondLst>
                                  <p:childTnLst>
                                    <p:set>
                                      <p:cBhvr>
                                        <p:cTn id="279" dur="1" fill="hold">
                                          <p:stCondLst>
                                            <p:cond delay="0"/>
                                          </p:stCondLst>
                                        </p:cTn>
                                        <p:tgtEl>
                                          <p:spTgt spid="145"/>
                                        </p:tgtEl>
                                        <p:attrNameLst>
                                          <p:attrName>style.visibility</p:attrName>
                                        </p:attrNameLst>
                                      </p:cBhvr>
                                      <p:to>
                                        <p:strVal val="hidden"/>
                                      </p:to>
                                    </p:set>
                                  </p:childTnLst>
                                </p:cTn>
                              </p:par>
                              <p:par>
                                <p:cTn id="280" presetID="1" presetClass="emph" presetSubtype="2" fill="hold" nodeType="withEffect">
                                  <p:stCondLst>
                                    <p:cond delay="0"/>
                                  </p:stCondLst>
                                  <p:childTnLst>
                                    <p:animClr clrSpc="rgb" dir="cw">
                                      <p:cBhvr>
                                        <p:cTn id="281" dur="500" fill="hold"/>
                                        <p:tgtEl>
                                          <p:spTgt spid="143"/>
                                        </p:tgtEl>
                                        <p:attrNameLst>
                                          <p:attrName>fillcolor</p:attrName>
                                        </p:attrNameLst>
                                      </p:cBhvr>
                                      <p:to>
                                        <a:srgbClr val="EE4036"/>
                                      </p:to>
                                    </p:animClr>
                                    <p:set>
                                      <p:cBhvr>
                                        <p:cTn id="282" dur="500" fill="hold"/>
                                        <p:tgtEl>
                                          <p:spTgt spid="143"/>
                                        </p:tgtEl>
                                        <p:attrNameLst>
                                          <p:attrName>fill.type</p:attrName>
                                        </p:attrNameLst>
                                      </p:cBhvr>
                                      <p:to>
                                        <p:strVal val="solid"/>
                                      </p:to>
                                    </p:set>
                                    <p:set>
                                      <p:cBhvr>
                                        <p:cTn id="283" dur="500" fill="hold"/>
                                        <p:tgtEl>
                                          <p:spTgt spid="143"/>
                                        </p:tgtEl>
                                        <p:attrNameLst>
                                          <p:attrName>fill.on</p:attrName>
                                        </p:attrNameLst>
                                      </p:cBhvr>
                                      <p:to>
                                        <p:strVal val="true"/>
                                      </p:to>
                                    </p:set>
                                  </p:childTnLst>
                                </p:cTn>
                              </p:par>
                              <p:par>
                                <p:cTn id="284" presetID="53" presetClass="entr" presetSubtype="16" fill="hold" nodeType="withEffect">
                                  <p:stCondLst>
                                    <p:cond delay="0"/>
                                  </p:stCondLst>
                                  <p:childTnLst>
                                    <p:set>
                                      <p:cBhvr>
                                        <p:cTn id="285" dur="1" fill="hold">
                                          <p:stCondLst>
                                            <p:cond delay="0"/>
                                          </p:stCondLst>
                                        </p:cTn>
                                        <p:tgtEl>
                                          <p:spTgt spid="144"/>
                                        </p:tgtEl>
                                        <p:attrNameLst>
                                          <p:attrName>style.visibility</p:attrName>
                                        </p:attrNameLst>
                                      </p:cBhvr>
                                      <p:to>
                                        <p:strVal val="visible"/>
                                      </p:to>
                                    </p:set>
                                    <p:anim calcmode="lin" valueType="num">
                                      <p:cBhvr>
                                        <p:cTn id="286" dur="500" fill="hold"/>
                                        <p:tgtEl>
                                          <p:spTgt spid="144"/>
                                        </p:tgtEl>
                                        <p:attrNameLst>
                                          <p:attrName>ppt_w</p:attrName>
                                        </p:attrNameLst>
                                      </p:cBhvr>
                                      <p:tavLst>
                                        <p:tav tm="0">
                                          <p:val>
                                            <p:fltVal val="0"/>
                                          </p:val>
                                        </p:tav>
                                        <p:tav tm="100000">
                                          <p:val>
                                            <p:strVal val="#ppt_w"/>
                                          </p:val>
                                        </p:tav>
                                      </p:tavLst>
                                    </p:anim>
                                    <p:anim calcmode="lin" valueType="num">
                                      <p:cBhvr>
                                        <p:cTn id="287" dur="500" fill="hold"/>
                                        <p:tgtEl>
                                          <p:spTgt spid="144"/>
                                        </p:tgtEl>
                                        <p:attrNameLst>
                                          <p:attrName>ppt_h</p:attrName>
                                        </p:attrNameLst>
                                      </p:cBhvr>
                                      <p:tavLst>
                                        <p:tav tm="0">
                                          <p:val>
                                            <p:fltVal val="0"/>
                                          </p:val>
                                        </p:tav>
                                        <p:tav tm="100000">
                                          <p:val>
                                            <p:strVal val="#ppt_h"/>
                                          </p:val>
                                        </p:tav>
                                      </p:tavLst>
                                    </p:anim>
                                    <p:animEffect transition="in" filter="fade">
                                      <p:cBhvr>
                                        <p:cTn id="288" dur="500"/>
                                        <p:tgtEl>
                                          <p:spTgt spid="144"/>
                                        </p:tgtEl>
                                      </p:cBhvr>
                                    </p:animEffect>
                                  </p:childTnLst>
                                </p:cTn>
                              </p:par>
                            </p:childTnLst>
                          </p:cTn>
                        </p:par>
                      </p:childTnLst>
                    </p:cTn>
                  </p:par>
                </p:childTnLst>
              </p:cTn>
              <p:nextCondLst>
                <p:cond evt="onClick" delay="0">
                  <p:tgtEl>
                    <p:spTgt spid="145"/>
                  </p:tgtEl>
                </p:cond>
              </p:nextCondLst>
            </p:seq>
            <p:seq concurrent="1" nextAc="seek">
              <p:cTn id="289" restart="whenNotActive" fill="hold" evtFilter="cancelBubble" nodeType="interactiveSeq">
                <p:stCondLst>
                  <p:cond evt="onClick" delay="0">
                    <p:tgtEl>
                      <p:spTgt spid="148"/>
                    </p:tgtEl>
                  </p:cond>
                </p:stCondLst>
                <p:endSync evt="end" delay="0">
                  <p:rtn val="all"/>
                </p:endSync>
                <p:childTnLst>
                  <p:par>
                    <p:cTn id="290" fill="hold">
                      <p:stCondLst>
                        <p:cond delay="0"/>
                      </p:stCondLst>
                      <p:childTnLst>
                        <p:par>
                          <p:cTn id="291" fill="hold">
                            <p:stCondLst>
                              <p:cond delay="0"/>
                            </p:stCondLst>
                            <p:childTnLst>
                              <p:par>
                                <p:cTn id="292" presetID="1" presetClass="exit" presetSubtype="0" fill="hold" nodeType="clickEffect">
                                  <p:stCondLst>
                                    <p:cond delay="0"/>
                                  </p:stCondLst>
                                  <p:childTnLst>
                                    <p:set>
                                      <p:cBhvr>
                                        <p:cTn id="293" dur="1" fill="hold">
                                          <p:stCondLst>
                                            <p:cond delay="0"/>
                                          </p:stCondLst>
                                        </p:cTn>
                                        <p:tgtEl>
                                          <p:spTgt spid="148"/>
                                        </p:tgtEl>
                                        <p:attrNameLst>
                                          <p:attrName>style.visibility</p:attrName>
                                        </p:attrNameLst>
                                      </p:cBhvr>
                                      <p:to>
                                        <p:strVal val="hidden"/>
                                      </p:to>
                                    </p:set>
                                  </p:childTnLst>
                                </p:cTn>
                              </p:par>
                              <p:par>
                                <p:cTn id="294" presetID="1" presetClass="emph" presetSubtype="2" fill="hold" nodeType="withEffect">
                                  <p:stCondLst>
                                    <p:cond delay="0"/>
                                  </p:stCondLst>
                                  <p:childTnLst>
                                    <p:animClr clrSpc="rgb" dir="cw">
                                      <p:cBhvr>
                                        <p:cTn id="295" dur="500" fill="hold"/>
                                        <p:tgtEl>
                                          <p:spTgt spid="146"/>
                                        </p:tgtEl>
                                        <p:attrNameLst>
                                          <p:attrName>fillcolor</p:attrName>
                                        </p:attrNameLst>
                                      </p:cBhvr>
                                      <p:to>
                                        <a:srgbClr val="EE4036"/>
                                      </p:to>
                                    </p:animClr>
                                    <p:set>
                                      <p:cBhvr>
                                        <p:cTn id="296" dur="500" fill="hold"/>
                                        <p:tgtEl>
                                          <p:spTgt spid="146"/>
                                        </p:tgtEl>
                                        <p:attrNameLst>
                                          <p:attrName>fill.type</p:attrName>
                                        </p:attrNameLst>
                                      </p:cBhvr>
                                      <p:to>
                                        <p:strVal val="solid"/>
                                      </p:to>
                                    </p:set>
                                    <p:set>
                                      <p:cBhvr>
                                        <p:cTn id="297" dur="500" fill="hold"/>
                                        <p:tgtEl>
                                          <p:spTgt spid="146"/>
                                        </p:tgtEl>
                                        <p:attrNameLst>
                                          <p:attrName>fill.on</p:attrName>
                                        </p:attrNameLst>
                                      </p:cBhvr>
                                      <p:to>
                                        <p:strVal val="true"/>
                                      </p:to>
                                    </p:set>
                                  </p:childTnLst>
                                </p:cTn>
                              </p:par>
                              <p:par>
                                <p:cTn id="298" presetID="53" presetClass="entr" presetSubtype="16" fill="hold" nodeType="withEffect">
                                  <p:stCondLst>
                                    <p:cond delay="0"/>
                                  </p:stCondLst>
                                  <p:childTnLst>
                                    <p:set>
                                      <p:cBhvr>
                                        <p:cTn id="299" dur="1" fill="hold">
                                          <p:stCondLst>
                                            <p:cond delay="0"/>
                                          </p:stCondLst>
                                        </p:cTn>
                                        <p:tgtEl>
                                          <p:spTgt spid="147"/>
                                        </p:tgtEl>
                                        <p:attrNameLst>
                                          <p:attrName>style.visibility</p:attrName>
                                        </p:attrNameLst>
                                      </p:cBhvr>
                                      <p:to>
                                        <p:strVal val="visible"/>
                                      </p:to>
                                    </p:set>
                                    <p:anim calcmode="lin" valueType="num">
                                      <p:cBhvr>
                                        <p:cTn id="300" dur="500" fill="hold"/>
                                        <p:tgtEl>
                                          <p:spTgt spid="147"/>
                                        </p:tgtEl>
                                        <p:attrNameLst>
                                          <p:attrName>ppt_w</p:attrName>
                                        </p:attrNameLst>
                                      </p:cBhvr>
                                      <p:tavLst>
                                        <p:tav tm="0">
                                          <p:val>
                                            <p:fltVal val="0"/>
                                          </p:val>
                                        </p:tav>
                                        <p:tav tm="100000">
                                          <p:val>
                                            <p:strVal val="#ppt_w"/>
                                          </p:val>
                                        </p:tav>
                                      </p:tavLst>
                                    </p:anim>
                                    <p:anim calcmode="lin" valueType="num">
                                      <p:cBhvr>
                                        <p:cTn id="301" dur="500" fill="hold"/>
                                        <p:tgtEl>
                                          <p:spTgt spid="147"/>
                                        </p:tgtEl>
                                        <p:attrNameLst>
                                          <p:attrName>ppt_h</p:attrName>
                                        </p:attrNameLst>
                                      </p:cBhvr>
                                      <p:tavLst>
                                        <p:tav tm="0">
                                          <p:val>
                                            <p:fltVal val="0"/>
                                          </p:val>
                                        </p:tav>
                                        <p:tav tm="100000">
                                          <p:val>
                                            <p:strVal val="#ppt_h"/>
                                          </p:val>
                                        </p:tav>
                                      </p:tavLst>
                                    </p:anim>
                                    <p:animEffect transition="in" filter="fade">
                                      <p:cBhvr>
                                        <p:cTn id="302" dur="500"/>
                                        <p:tgtEl>
                                          <p:spTgt spid="147"/>
                                        </p:tgtEl>
                                      </p:cBhvr>
                                    </p:animEffect>
                                  </p:childTnLst>
                                </p:cTn>
                              </p:par>
                            </p:childTnLst>
                          </p:cTn>
                        </p:par>
                      </p:childTnLst>
                    </p:cTn>
                  </p:par>
                </p:childTnLst>
              </p:cTn>
              <p:nextCondLst>
                <p:cond evt="onClick" delay="0">
                  <p:tgtEl>
                    <p:spTgt spid="148"/>
                  </p:tgtEl>
                </p:cond>
              </p:nextCondLst>
            </p:seq>
            <p:seq concurrent="1" nextAc="seek">
              <p:cTn id="303" restart="whenNotActive" fill="hold" evtFilter="cancelBubble" nodeType="interactiveSeq">
                <p:stCondLst>
                  <p:cond evt="onClick" delay="0">
                    <p:tgtEl>
                      <p:spTgt spid="151"/>
                    </p:tgtEl>
                  </p:cond>
                </p:stCondLst>
                <p:endSync evt="end" delay="0">
                  <p:rtn val="all"/>
                </p:endSync>
                <p:childTnLst>
                  <p:par>
                    <p:cTn id="304" fill="hold">
                      <p:stCondLst>
                        <p:cond delay="0"/>
                      </p:stCondLst>
                      <p:childTnLst>
                        <p:par>
                          <p:cTn id="305" fill="hold">
                            <p:stCondLst>
                              <p:cond delay="0"/>
                            </p:stCondLst>
                            <p:childTnLst>
                              <p:par>
                                <p:cTn id="306" presetID="1" presetClass="exit" presetSubtype="0" fill="hold" nodeType="clickEffect">
                                  <p:stCondLst>
                                    <p:cond delay="0"/>
                                  </p:stCondLst>
                                  <p:childTnLst>
                                    <p:set>
                                      <p:cBhvr>
                                        <p:cTn id="307" dur="1" fill="hold">
                                          <p:stCondLst>
                                            <p:cond delay="0"/>
                                          </p:stCondLst>
                                        </p:cTn>
                                        <p:tgtEl>
                                          <p:spTgt spid="151"/>
                                        </p:tgtEl>
                                        <p:attrNameLst>
                                          <p:attrName>style.visibility</p:attrName>
                                        </p:attrNameLst>
                                      </p:cBhvr>
                                      <p:to>
                                        <p:strVal val="hidden"/>
                                      </p:to>
                                    </p:set>
                                  </p:childTnLst>
                                </p:cTn>
                              </p:par>
                              <p:par>
                                <p:cTn id="308" presetID="1" presetClass="emph" presetSubtype="2" fill="hold" nodeType="withEffect">
                                  <p:stCondLst>
                                    <p:cond delay="0"/>
                                  </p:stCondLst>
                                  <p:childTnLst>
                                    <p:animClr clrSpc="rgb" dir="cw">
                                      <p:cBhvr>
                                        <p:cTn id="309" dur="500" fill="hold"/>
                                        <p:tgtEl>
                                          <p:spTgt spid="149"/>
                                        </p:tgtEl>
                                        <p:attrNameLst>
                                          <p:attrName>fillcolor</p:attrName>
                                        </p:attrNameLst>
                                      </p:cBhvr>
                                      <p:to>
                                        <a:srgbClr val="EE4036"/>
                                      </p:to>
                                    </p:animClr>
                                    <p:set>
                                      <p:cBhvr>
                                        <p:cTn id="310" dur="500" fill="hold"/>
                                        <p:tgtEl>
                                          <p:spTgt spid="149"/>
                                        </p:tgtEl>
                                        <p:attrNameLst>
                                          <p:attrName>fill.type</p:attrName>
                                        </p:attrNameLst>
                                      </p:cBhvr>
                                      <p:to>
                                        <p:strVal val="solid"/>
                                      </p:to>
                                    </p:set>
                                    <p:set>
                                      <p:cBhvr>
                                        <p:cTn id="311" dur="500" fill="hold"/>
                                        <p:tgtEl>
                                          <p:spTgt spid="149"/>
                                        </p:tgtEl>
                                        <p:attrNameLst>
                                          <p:attrName>fill.on</p:attrName>
                                        </p:attrNameLst>
                                      </p:cBhvr>
                                      <p:to>
                                        <p:strVal val="true"/>
                                      </p:to>
                                    </p:set>
                                  </p:childTnLst>
                                </p:cTn>
                              </p:par>
                              <p:par>
                                <p:cTn id="312" presetID="53" presetClass="entr" presetSubtype="16" fill="hold" nodeType="withEffect">
                                  <p:stCondLst>
                                    <p:cond delay="0"/>
                                  </p:stCondLst>
                                  <p:childTnLst>
                                    <p:set>
                                      <p:cBhvr>
                                        <p:cTn id="313" dur="1" fill="hold">
                                          <p:stCondLst>
                                            <p:cond delay="0"/>
                                          </p:stCondLst>
                                        </p:cTn>
                                        <p:tgtEl>
                                          <p:spTgt spid="150"/>
                                        </p:tgtEl>
                                        <p:attrNameLst>
                                          <p:attrName>style.visibility</p:attrName>
                                        </p:attrNameLst>
                                      </p:cBhvr>
                                      <p:to>
                                        <p:strVal val="visible"/>
                                      </p:to>
                                    </p:set>
                                    <p:anim calcmode="lin" valueType="num">
                                      <p:cBhvr>
                                        <p:cTn id="314" dur="500" fill="hold"/>
                                        <p:tgtEl>
                                          <p:spTgt spid="150"/>
                                        </p:tgtEl>
                                        <p:attrNameLst>
                                          <p:attrName>ppt_w</p:attrName>
                                        </p:attrNameLst>
                                      </p:cBhvr>
                                      <p:tavLst>
                                        <p:tav tm="0">
                                          <p:val>
                                            <p:fltVal val="0"/>
                                          </p:val>
                                        </p:tav>
                                        <p:tav tm="100000">
                                          <p:val>
                                            <p:strVal val="#ppt_w"/>
                                          </p:val>
                                        </p:tav>
                                      </p:tavLst>
                                    </p:anim>
                                    <p:anim calcmode="lin" valueType="num">
                                      <p:cBhvr>
                                        <p:cTn id="315" dur="500" fill="hold"/>
                                        <p:tgtEl>
                                          <p:spTgt spid="150"/>
                                        </p:tgtEl>
                                        <p:attrNameLst>
                                          <p:attrName>ppt_h</p:attrName>
                                        </p:attrNameLst>
                                      </p:cBhvr>
                                      <p:tavLst>
                                        <p:tav tm="0">
                                          <p:val>
                                            <p:fltVal val="0"/>
                                          </p:val>
                                        </p:tav>
                                        <p:tav tm="100000">
                                          <p:val>
                                            <p:strVal val="#ppt_h"/>
                                          </p:val>
                                        </p:tav>
                                      </p:tavLst>
                                    </p:anim>
                                    <p:animEffect transition="in" filter="fade">
                                      <p:cBhvr>
                                        <p:cTn id="316" dur="500"/>
                                        <p:tgtEl>
                                          <p:spTgt spid="150"/>
                                        </p:tgtEl>
                                      </p:cBhvr>
                                    </p:animEffect>
                                  </p:childTnLst>
                                </p:cTn>
                              </p:par>
                            </p:childTnLst>
                          </p:cTn>
                        </p:par>
                      </p:childTnLst>
                    </p:cTn>
                  </p:par>
                </p:childTnLst>
              </p:cTn>
              <p:nextCondLst>
                <p:cond evt="onClick" delay="0">
                  <p:tgtEl>
                    <p:spTgt spid="151"/>
                  </p:tgtEl>
                </p:cond>
              </p:nextCondLst>
            </p:seq>
            <p:seq concurrent="1" nextAc="seek">
              <p:cTn id="317" restart="whenNotActive" fill="hold" evtFilter="cancelBubble" nodeType="interactiveSeq">
                <p:stCondLst>
                  <p:cond evt="onClick" delay="0">
                    <p:tgtEl>
                      <p:spTgt spid="100"/>
                    </p:tgtEl>
                  </p:cond>
                </p:stCondLst>
                <p:endSync evt="end" delay="0">
                  <p:rtn val="all"/>
                </p:endSync>
                <p:childTnLst>
                  <p:par>
                    <p:cTn id="318" fill="hold">
                      <p:stCondLst>
                        <p:cond delay="0"/>
                      </p:stCondLst>
                      <p:childTnLst>
                        <p:par>
                          <p:cTn id="319" fill="hold">
                            <p:stCondLst>
                              <p:cond delay="0"/>
                            </p:stCondLst>
                            <p:childTnLst>
                              <p:par>
                                <p:cTn id="320" presetID="53" presetClass="entr" presetSubtype="16" fill="hold" grpId="0" nodeType="withEffect">
                                  <p:stCondLst>
                                    <p:cond delay="0"/>
                                  </p:stCondLst>
                                  <p:childTnLst>
                                    <p:set>
                                      <p:cBhvr>
                                        <p:cTn id="321" dur="1" fill="hold">
                                          <p:stCondLst>
                                            <p:cond delay="0"/>
                                          </p:stCondLst>
                                        </p:cTn>
                                        <p:tgtEl>
                                          <p:spTgt spid="114"/>
                                        </p:tgtEl>
                                        <p:attrNameLst>
                                          <p:attrName>style.visibility</p:attrName>
                                        </p:attrNameLst>
                                      </p:cBhvr>
                                      <p:to>
                                        <p:strVal val="visible"/>
                                      </p:to>
                                    </p:set>
                                    <p:anim calcmode="lin" valueType="num">
                                      <p:cBhvr>
                                        <p:cTn id="322" dur="500" fill="hold"/>
                                        <p:tgtEl>
                                          <p:spTgt spid="114"/>
                                        </p:tgtEl>
                                        <p:attrNameLst>
                                          <p:attrName>ppt_w</p:attrName>
                                        </p:attrNameLst>
                                      </p:cBhvr>
                                      <p:tavLst>
                                        <p:tav tm="0">
                                          <p:val>
                                            <p:fltVal val="0"/>
                                          </p:val>
                                        </p:tav>
                                        <p:tav tm="100000">
                                          <p:val>
                                            <p:strVal val="#ppt_w"/>
                                          </p:val>
                                        </p:tav>
                                      </p:tavLst>
                                    </p:anim>
                                    <p:anim calcmode="lin" valueType="num">
                                      <p:cBhvr>
                                        <p:cTn id="323" dur="500" fill="hold"/>
                                        <p:tgtEl>
                                          <p:spTgt spid="114"/>
                                        </p:tgtEl>
                                        <p:attrNameLst>
                                          <p:attrName>ppt_h</p:attrName>
                                        </p:attrNameLst>
                                      </p:cBhvr>
                                      <p:tavLst>
                                        <p:tav tm="0">
                                          <p:val>
                                            <p:fltVal val="0"/>
                                          </p:val>
                                        </p:tav>
                                        <p:tav tm="100000">
                                          <p:val>
                                            <p:strVal val="#ppt_h"/>
                                          </p:val>
                                        </p:tav>
                                      </p:tavLst>
                                    </p:anim>
                                    <p:animEffect transition="in" filter="fade">
                                      <p:cBhvr>
                                        <p:cTn id="324" dur="500"/>
                                        <p:tgtEl>
                                          <p:spTgt spid="114"/>
                                        </p:tgtEl>
                                      </p:cBhvr>
                                    </p:animEffect>
                                  </p:childTnLst>
                                  <p:subTnLst>
                                    <p:audio>
                                      <p:cMediaNode>
                                        <p:cTn display="0" masterRel="sameClick">
                                          <p:stCondLst>
                                            <p:cond evt="begin" delay="0">
                                              <p:tn val="320"/>
                                            </p:cond>
                                          </p:stCondLst>
                                          <p:endCondLst>
                                            <p:cond evt="onStopAudio" delay="0">
                                              <p:tgtEl>
                                                <p:sldTgt/>
                                              </p:tgtEl>
                                            </p:cond>
                                          </p:endCondLst>
                                        </p:cTn>
                                        <p:tgtEl>
                                          <p:sndTgt r:embed="rId3" name="Bling.wav"/>
                                        </p:tgtEl>
                                      </p:cMediaNode>
                                    </p:audio>
                                  </p:subTnLst>
                                </p:cTn>
                              </p:par>
                              <p:par>
                                <p:cTn id="325" presetID="26" presetClass="emph" presetSubtype="0" fill="hold" grpId="1" nodeType="withEffect">
                                  <p:stCondLst>
                                    <p:cond delay="500"/>
                                  </p:stCondLst>
                                  <p:childTnLst>
                                    <p:animEffect transition="out" filter="fade">
                                      <p:cBhvr>
                                        <p:cTn id="326" dur="500" tmFilter="0, 0; .2, .5; .8, .5; 1, 0"/>
                                        <p:tgtEl>
                                          <p:spTgt spid="114"/>
                                        </p:tgtEl>
                                      </p:cBhvr>
                                    </p:animEffect>
                                    <p:animScale>
                                      <p:cBhvr>
                                        <p:cTn id="327" dur="250" autoRev="1" fill="hold"/>
                                        <p:tgtEl>
                                          <p:spTgt spid="114"/>
                                        </p:tgtEl>
                                      </p:cBhvr>
                                      <p:by x="105000" y="105000"/>
                                    </p:animScale>
                                  </p:childTnLst>
                                </p:cTn>
                              </p:par>
                              <p:par>
                                <p:cTn id="328" presetID="53" presetClass="entr" presetSubtype="16" fill="hold" grpId="0" nodeType="withEffect">
                                  <p:stCondLst>
                                    <p:cond delay="0"/>
                                  </p:stCondLst>
                                  <p:childTnLst>
                                    <p:set>
                                      <p:cBhvr>
                                        <p:cTn id="329" dur="1" fill="hold">
                                          <p:stCondLst>
                                            <p:cond delay="0"/>
                                          </p:stCondLst>
                                        </p:cTn>
                                        <p:tgtEl>
                                          <p:spTgt spid="206"/>
                                        </p:tgtEl>
                                        <p:attrNameLst>
                                          <p:attrName>style.visibility</p:attrName>
                                        </p:attrNameLst>
                                      </p:cBhvr>
                                      <p:to>
                                        <p:strVal val="visible"/>
                                      </p:to>
                                    </p:set>
                                    <p:anim calcmode="lin" valueType="num">
                                      <p:cBhvr>
                                        <p:cTn id="330" dur="500" fill="hold"/>
                                        <p:tgtEl>
                                          <p:spTgt spid="206"/>
                                        </p:tgtEl>
                                        <p:attrNameLst>
                                          <p:attrName>ppt_w</p:attrName>
                                        </p:attrNameLst>
                                      </p:cBhvr>
                                      <p:tavLst>
                                        <p:tav tm="0">
                                          <p:val>
                                            <p:fltVal val="0"/>
                                          </p:val>
                                        </p:tav>
                                        <p:tav tm="100000">
                                          <p:val>
                                            <p:strVal val="#ppt_w"/>
                                          </p:val>
                                        </p:tav>
                                      </p:tavLst>
                                    </p:anim>
                                    <p:anim calcmode="lin" valueType="num">
                                      <p:cBhvr>
                                        <p:cTn id="331" dur="500" fill="hold"/>
                                        <p:tgtEl>
                                          <p:spTgt spid="206"/>
                                        </p:tgtEl>
                                        <p:attrNameLst>
                                          <p:attrName>ppt_h</p:attrName>
                                        </p:attrNameLst>
                                      </p:cBhvr>
                                      <p:tavLst>
                                        <p:tav tm="0">
                                          <p:val>
                                            <p:fltVal val="0"/>
                                          </p:val>
                                        </p:tav>
                                        <p:tav tm="100000">
                                          <p:val>
                                            <p:strVal val="#ppt_h"/>
                                          </p:val>
                                        </p:tav>
                                      </p:tavLst>
                                    </p:anim>
                                    <p:animEffect transition="in" filter="fade">
                                      <p:cBhvr>
                                        <p:cTn id="332" dur="500"/>
                                        <p:tgtEl>
                                          <p:spTgt spid="206"/>
                                        </p:tgtEl>
                                      </p:cBhvr>
                                    </p:animEffect>
                                  </p:childTnLst>
                                  <p:subTnLst>
                                    <p:audio>
                                      <p:cMediaNode>
                                        <p:cTn display="0" masterRel="sameClick">
                                          <p:stCondLst>
                                            <p:cond evt="begin" delay="0">
                                              <p:tn val="328"/>
                                            </p:cond>
                                          </p:stCondLst>
                                          <p:endCondLst>
                                            <p:cond evt="onStopAudio" delay="0">
                                              <p:tgtEl>
                                                <p:sldTgt/>
                                              </p:tgtEl>
                                            </p:cond>
                                          </p:endCondLst>
                                        </p:cTn>
                                        <p:tgtEl>
                                          <p:sndTgt r:embed="rId3" name="Bling.wav"/>
                                        </p:tgtEl>
                                      </p:cMediaNode>
                                    </p:audio>
                                  </p:subTnLst>
                                </p:cTn>
                              </p:par>
                              <p:par>
                                <p:cTn id="333" presetID="26" presetClass="emph" presetSubtype="0" fill="hold" grpId="1" nodeType="withEffect">
                                  <p:stCondLst>
                                    <p:cond delay="500"/>
                                  </p:stCondLst>
                                  <p:childTnLst>
                                    <p:animEffect transition="out" filter="fade">
                                      <p:cBhvr>
                                        <p:cTn id="334" dur="500" tmFilter="0, 0; .2, .5; .8, .5; 1, 0"/>
                                        <p:tgtEl>
                                          <p:spTgt spid="206"/>
                                        </p:tgtEl>
                                      </p:cBhvr>
                                    </p:animEffect>
                                    <p:animScale>
                                      <p:cBhvr>
                                        <p:cTn id="335" dur="250" autoRev="1" fill="hold"/>
                                        <p:tgtEl>
                                          <p:spTgt spid="206"/>
                                        </p:tgtEl>
                                      </p:cBhvr>
                                      <p:by x="105000" y="105000"/>
                                    </p:animScale>
                                  </p:childTnLst>
                                </p:cTn>
                              </p:par>
                              <p:par>
                                <p:cTn id="336" presetID="53" presetClass="entr" presetSubtype="16" fill="hold" grpId="0" nodeType="withEffect">
                                  <p:stCondLst>
                                    <p:cond delay="0"/>
                                  </p:stCondLst>
                                  <p:childTnLst>
                                    <p:set>
                                      <p:cBhvr>
                                        <p:cTn id="337" dur="1" fill="hold">
                                          <p:stCondLst>
                                            <p:cond delay="0"/>
                                          </p:stCondLst>
                                        </p:cTn>
                                        <p:tgtEl>
                                          <p:spTgt spid="178"/>
                                        </p:tgtEl>
                                        <p:attrNameLst>
                                          <p:attrName>style.visibility</p:attrName>
                                        </p:attrNameLst>
                                      </p:cBhvr>
                                      <p:to>
                                        <p:strVal val="visible"/>
                                      </p:to>
                                    </p:set>
                                    <p:anim calcmode="lin" valueType="num">
                                      <p:cBhvr>
                                        <p:cTn id="338" dur="500" fill="hold"/>
                                        <p:tgtEl>
                                          <p:spTgt spid="178"/>
                                        </p:tgtEl>
                                        <p:attrNameLst>
                                          <p:attrName>ppt_w</p:attrName>
                                        </p:attrNameLst>
                                      </p:cBhvr>
                                      <p:tavLst>
                                        <p:tav tm="0">
                                          <p:val>
                                            <p:fltVal val="0"/>
                                          </p:val>
                                        </p:tav>
                                        <p:tav tm="100000">
                                          <p:val>
                                            <p:strVal val="#ppt_w"/>
                                          </p:val>
                                        </p:tav>
                                      </p:tavLst>
                                    </p:anim>
                                    <p:anim calcmode="lin" valueType="num">
                                      <p:cBhvr>
                                        <p:cTn id="339" dur="500" fill="hold"/>
                                        <p:tgtEl>
                                          <p:spTgt spid="178"/>
                                        </p:tgtEl>
                                        <p:attrNameLst>
                                          <p:attrName>ppt_h</p:attrName>
                                        </p:attrNameLst>
                                      </p:cBhvr>
                                      <p:tavLst>
                                        <p:tav tm="0">
                                          <p:val>
                                            <p:fltVal val="0"/>
                                          </p:val>
                                        </p:tav>
                                        <p:tav tm="100000">
                                          <p:val>
                                            <p:strVal val="#ppt_h"/>
                                          </p:val>
                                        </p:tav>
                                      </p:tavLst>
                                    </p:anim>
                                    <p:animEffect transition="in" filter="fade">
                                      <p:cBhvr>
                                        <p:cTn id="340" dur="500"/>
                                        <p:tgtEl>
                                          <p:spTgt spid="178"/>
                                        </p:tgtEl>
                                      </p:cBhvr>
                                    </p:animEffect>
                                  </p:childTnLst>
                                  <p:subTnLst>
                                    <p:audio>
                                      <p:cMediaNode>
                                        <p:cTn display="0" masterRel="sameClick">
                                          <p:stCondLst>
                                            <p:cond evt="begin" delay="0">
                                              <p:tn val="336"/>
                                            </p:cond>
                                          </p:stCondLst>
                                          <p:endCondLst>
                                            <p:cond evt="onStopAudio" delay="0">
                                              <p:tgtEl>
                                                <p:sldTgt/>
                                              </p:tgtEl>
                                            </p:cond>
                                          </p:endCondLst>
                                        </p:cTn>
                                        <p:tgtEl>
                                          <p:sndTgt r:embed="rId3" name="Bling.wav"/>
                                        </p:tgtEl>
                                      </p:cMediaNode>
                                    </p:audio>
                                  </p:subTnLst>
                                </p:cTn>
                              </p:par>
                              <p:par>
                                <p:cTn id="341" presetID="26" presetClass="emph" presetSubtype="0" fill="hold" grpId="1" nodeType="withEffect">
                                  <p:stCondLst>
                                    <p:cond delay="500"/>
                                  </p:stCondLst>
                                  <p:childTnLst>
                                    <p:animEffect transition="out" filter="fade">
                                      <p:cBhvr>
                                        <p:cTn id="342" dur="500" tmFilter="0, 0; .2, .5; .8, .5; 1, 0"/>
                                        <p:tgtEl>
                                          <p:spTgt spid="178"/>
                                        </p:tgtEl>
                                      </p:cBhvr>
                                    </p:animEffect>
                                    <p:animScale>
                                      <p:cBhvr>
                                        <p:cTn id="343" dur="250" autoRev="1" fill="hold"/>
                                        <p:tgtEl>
                                          <p:spTgt spid="178"/>
                                        </p:tgtEl>
                                      </p:cBhvr>
                                      <p:by x="105000" y="105000"/>
                                    </p:animScale>
                                  </p:childTnLst>
                                </p:cTn>
                              </p:par>
                              <p:par>
                                <p:cTn id="344" presetID="53" presetClass="entr" presetSubtype="16" fill="hold" grpId="0" nodeType="withEffect">
                                  <p:stCondLst>
                                    <p:cond delay="0"/>
                                  </p:stCondLst>
                                  <p:childTnLst>
                                    <p:set>
                                      <p:cBhvr>
                                        <p:cTn id="345" dur="1" fill="hold">
                                          <p:stCondLst>
                                            <p:cond delay="0"/>
                                          </p:stCondLst>
                                        </p:cTn>
                                        <p:tgtEl>
                                          <p:spTgt spid="71"/>
                                        </p:tgtEl>
                                        <p:attrNameLst>
                                          <p:attrName>style.visibility</p:attrName>
                                        </p:attrNameLst>
                                      </p:cBhvr>
                                      <p:to>
                                        <p:strVal val="visible"/>
                                      </p:to>
                                    </p:set>
                                    <p:anim calcmode="lin" valueType="num">
                                      <p:cBhvr>
                                        <p:cTn id="346" dur="500" fill="hold"/>
                                        <p:tgtEl>
                                          <p:spTgt spid="71"/>
                                        </p:tgtEl>
                                        <p:attrNameLst>
                                          <p:attrName>ppt_w</p:attrName>
                                        </p:attrNameLst>
                                      </p:cBhvr>
                                      <p:tavLst>
                                        <p:tav tm="0">
                                          <p:val>
                                            <p:fltVal val="0"/>
                                          </p:val>
                                        </p:tav>
                                        <p:tav tm="100000">
                                          <p:val>
                                            <p:strVal val="#ppt_w"/>
                                          </p:val>
                                        </p:tav>
                                      </p:tavLst>
                                    </p:anim>
                                    <p:anim calcmode="lin" valueType="num">
                                      <p:cBhvr>
                                        <p:cTn id="347" dur="500" fill="hold"/>
                                        <p:tgtEl>
                                          <p:spTgt spid="71"/>
                                        </p:tgtEl>
                                        <p:attrNameLst>
                                          <p:attrName>ppt_h</p:attrName>
                                        </p:attrNameLst>
                                      </p:cBhvr>
                                      <p:tavLst>
                                        <p:tav tm="0">
                                          <p:val>
                                            <p:fltVal val="0"/>
                                          </p:val>
                                        </p:tav>
                                        <p:tav tm="100000">
                                          <p:val>
                                            <p:strVal val="#ppt_h"/>
                                          </p:val>
                                        </p:tav>
                                      </p:tavLst>
                                    </p:anim>
                                    <p:animEffect transition="in" filter="fade">
                                      <p:cBhvr>
                                        <p:cTn id="348" dur="500"/>
                                        <p:tgtEl>
                                          <p:spTgt spid="71"/>
                                        </p:tgtEl>
                                      </p:cBhvr>
                                    </p:animEffect>
                                  </p:childTnLst>
                                  <p:subTnLst>
                                    <p:audio>
                                      <p:cMediaNode>
                                        <p:cTn display="0" masterRel="sameClick">
                                          <p:stCondLst>
                                            <p:cond evt="begin" delay="0">
                                              <p:tn val="344"/>
                                            </p:cond>
                                          </p:stCondLst>
                                          <p:endCondLst>
                                            <p:cond evt="onStopAudio" delay="0">
                                              <p:tgtEl>
                                                <p:sldTgt/>
                                              </p:tgtEl>
                                            </p:cond>
                                          </p:endCondLst>
                                        </p:cTn>
                                        <p:tgtEl>
                                          <p:sndTgt r:embed="rId3" name="Bling.wav"/>
                                        </p:tgtEl>
                                      </p:cMediaNode>
                                    </p:audio>
                                  </p:subTnLst>
                                </p:cTn>
                              </p:par>
                              <p:par>
                                <p:cTn id="349" presetID="26" presetClass="emph" presetSubtype="0" fill="hold" grpId="1" nodeType="withEffect">
                                  <p:stCondLst>
                                    <p:cond delay="500"/>
                                  </p:stCondLst>
                                  <p:childTnLst>
                                    <p:animEffect transition="out" filter="fade">
                                      <p:cBhvr>
                                        <p:cTn id="350" dur="500" tmFilter="0, 0; .2, .5; .8, .5; 1, 0"/>
                                        <p:tgtEl>
                                          <p:spTgt spid="71"/>
                                        </p:tgtEl>
                                      </p:cBhvr>
                                    </p:animEffect>
                                    <p:animScale>
                                      <p:cBhvr>
                                        <p:cTn id="351" dur="250" autoRev="1" fill="hold"/>
                                        <p:tgtEl>
                                          <p:spTgt spid="71"/>
                                        </p:tgtEl>
                                      </p:cBhvr>
                                      <p:by x="105000" y="105000"/>
                                    </p:animScale>
                                  </p:childTnLst>
                                </p:cTn>
                              </p:par>
                              <p:par>
                                <p:cTn id="352" presetID="53" presetClass="entr" presetSubtype="16" fill="hold" grpId="0" nodeType="withEffect">
                                  <p:stCondLst>
                                    <p:cond delay="0"/>
                                  </p:stCondLst>
                                  <p:childTnLst>
                                    <p:set>
                                      <p:cBhvr>
                                        <p:cTn id="353" dur="1" fill="hold">
                                          <p:stCondLst>
                                            <p:cond delay="0"/>
                                          </p:stCondLst>
                                        </p:cTn>
                                        <p:tgtEl>
                                          <p:spTgt spid="88"/>
                                        </p:tgtEl>
                                        <p:attrNameLst>
                                          <p:attrName>style.visibility</p:attrName>
                                        </p:attrNameLst>
                                      </p:cBhvr>
                                      <p:to>
                                        <p:strVal val="visible"/>
                                      </p:to>
                                    </p:set>
                                    <p:anim calcmode="lin" valueType="num">
                                      <p:cBhvr>
                                        <p:cTn id="354" dur="500" fill="hold"/>
                                        <p:tgtEl>
                                          <p:spTgt spid="88"/>
                                        </p:tgtEl>
                                        <p:attrNameLst>
                                          <p:attrName>ppt_w</p:attrName>
                                        </p:attrNameLst>
                                      </p:cBhvr>
                                      <p:tavLst>
                                        <p:tav tm="0">
                                          <p:val>
                                            <p:fltVal val="0"/>
                                          </p:val>
                                        </p:tav>
                                        <p:tav tm="100000">
                                          <p:val>
                                            <p:strVal val="#ppt_w"/>
                                          </p:val>
                                        </p:tav>
                                      </p:tavLst>
                                    </p:anim>
                                    <p:anim calcmode="lin" valueType="num">
                                      <p:cBhvr>
                                        <p:cTn id="355" dur="500" fill="hold"/>
                                        <p:tgtEl>
                                          <p:spTgt spid="88"/>
                                        </p:tgtEl>
                                        <p:attrNameLst>
                                          <p:attrName>ppt_h</p:attrName>
                                        </p:attrNameLst>
                                      </p:cBhvr>
                                      <p:tavLst>
                                        <p:tav tm="0">
                                          <p:val>
                                            <p:fltVal val="0"/>
                                          </p:val>
                                        </p:tav>
                                        <p:tav tm="100000">
                                          <p:val>
                                            <p:strVal val="#ppt_h"/>
                                          </p:val>
                                        </p:tav>
                                      </p:tavLst>
                                    </p:anim>
                                    <p:animEffect transition="in" filter="fade">
                                      <p:cBhvr>
                                        <p:cTn id="356" dur="500"/>
                                        <p:tgtEl>
                                          <p:spTgt spid="88"/>
                                        </p:tgtEl>
                                      </p:cBhvr>
                                    </p:animEffect>
                                  </p:childTnLst>
                                  <p:subTnLst>
                                    <p:audio>
                                      <p:cMediaNode>
                                        <p:cTn display="0" masterRel="sameClick">
                                          <p:stCondLst>
                                            <p:cond evt="begin" delay="0">
                                              <p:tn val="352"/>
                                            </p:cond>
                                          </p:stCondLst>
                                          <p:endCondLst>
                                            <p:cond evt="onStopAudio" delay="0">
                                              <p:tgtEl>
                                                <p:sldTgt/>
                                              </p:tgtEl>
                                            </p:cond>
                                          </p:endCondLst>
                                        </p:cTn>
                                        <p:tgtEl>
                                          <p:sndTgt r:embed="rId3" name="Bling.wav"/>
                                        </p:tgtEl>
                                      </p:cMediaNode>
                                    </p:audio>
                                  </p:subTnLst>
                                </p:cTn>
                              </p:par>
                              <p:par>
                                <p:cTn id="357" presetID="26" presetClass="emph" presetSubtype="0" fill="hold" grpId="1" nodeType="withEffect">
                                  <p:stCondLst>
                                    <p:cond delay="500"/>
                                  </p:stCondLst>
                                  <p:childTnLst>
                                    <p:animEffect transition="out" filter="fade">
                                      <p:cBhvr>
                                        <p:cTn id="358" dur="500" tmFilter="0, 0; .2, .5; .8, .5; 1, 0"/>
                                        <p:tgtEl>
                                          <p:spTgt spid="88"/>
                                        </p:tgtEl>
                                      </p:cBhvr>
                                    </p:animEffect>
                                    <p:animScale>
                                      <p:cBhvr>
                                        <p:cTn id="359" dur="250" autoRev="1" fill="hold"/>
                                        <p:tgtEl>
                                          <p:spTgt spid="88"/>
                                        </p:tgtEl>
                                      </p:cBhvr>
                                      <p:by x="105000" y="105000"/>
                                    </p:animScale>
                                  </p:childTnLst>
                                </p:cTn>
                              </p:par>
                              <p:par>
                                <p:cTn id="360" presetID="53" presetClass="entr" presetSubtype="16" fill="hold" grpId="0" nodeType="withEffect">
                                  <p:stCondLst>
                                    <p:cond delay="0"/>
                                  </p:stCondLst>
                                  <p:childTnLst>
                                    <p:set>
                                      <p:cBhvr>
                                        <p:cTn id="361" dur="1" fill="hold">
                                          <p:stCondLst>
                                            <p:cond delay="0"/>
                                          </p:stCondLst>
                                        </p:cTn>
                                        <p:tgtEl>
                                          <p:spTgt spid="93"/>
                                        </p:tgtEl>
                                        <p:attrNameLst>
                                          <p:attrName>style.visibility</p:attrName>
                                        </p:attrNameLst>
                                      </p:cBhvr>
                                      <p:to>
                                        <p:strVal val="visible"/>
                                      </p:to>
                                    </p:set>
                                    <p:anim calcmode="lin" valueType="num">
                                      <p:cBhvr>
                                        <p:cTn id="362" dur="500" fill="hold"/>
                                        <p:tgtEl>
                                          <p:spTgt spid="93"/>
                                        </p:tgtEl>
                                        <p:attrNameLst>
                                          <p:attrName>ppt_w</p:attrName>
                                        </p:attrNameLst>
                                      </p:cBhvr>
                                      <p:tavLst>
                                        <p:tav tm="0">
                                          <p:val>
                                            <p:fltVal val="0"/>
                                          </p:val>
                                        </p:tav>
                                        <p:tav tm="100000">
                                          <p:val>
                                            <p:strVal val="#ppt_w"/>
                                          </p:val>
                                        </p:tav>
                                      </p:tavLst>
                                    </p:anim>
                                    <p:anim calcmode="lin" valueType="num">
                                      <p:cBhvr>
                                        <p:cTn id="363" dur="500" fill="hold"/>
                                        <p:tgtEl>
                                          <p:spTgt spid="93"/>
                                        </p:tgtEl>
                                        <p:attrNameLst>
                                          <p:attrName>ppt_h</p:attrName>
                                        </p:attrNameLst>
                                      </p:cBhvr>
                                      <p:tavLst>
                                        <p:tav tm="0">
                                          <p:val>
                                            <p:fltVal val="0"/>
                                          </p:val>
                                        </p:tav>
                                        <p:tav tm="100000">
                                          <p:val>
                                            <p:strVal val="#ppt_h"/>
                                          </p:val>
                                        </p:tav>
                                      </p:tavLst>
                                    </p:anim>
                                    <p:animEffect transition="in" filter="fade">
                                      <p:cBhvr>
                                        <p:cTn id="364" dur="500"/>
                                        <p:tgtEl>
                                          <p:spTgt spid="93"/>
                                        </p:tgtEl>
                                      </p:cBhvr>
                                    </p:animEffect>
                                  </p:childTnLst>
                                  <p:subTnLst>
                                    <p:audio>
                                      <p:cMediaNode>
                                        <p:cTn display="0" masterRel="sameClick">
                                          <p:stCondLst>
                                            <p:cond evt="begin" delay="0">
                                              <p:tn val="360"/>
                                            </p:cond>
                                          </p:stCondLst>
                                          <p:endCondLst>
                                            <p:cond evt="onStopAudio" delay="0">
                                              <p:tgtEl>
                                                <p:sldTgt/>
                                              </p:tgtEl>
                                            </p:cond>
                                          </p:endCondLst>
                                        </p:cTn>
                                        <p:tgtEl>
                                          <p:sndTgt r:embed="rId3" name="Bling.wav"/>
                                        </p:tgtEl>
                                      </p:cMediaNode>
                                    </p:audio>
                                  </p:subTnLst>
                                </p:cTn>
                              </p:par>
                              <p:par>
                                <p:cTn id="365" presetID="26" presetClass="emph" presetSubtype="0" fill="hold" grpId="1" nodeType="withEffect">
                                  <p:stCondLst>
                                    <p:cond delay="500"/>
                                  </p:stCondLst>
                                  <p:childTnLst>
                                    <p:animEffect transition="out" filter="fade">
                                      <p:cBhvr>
                                        <p:cTn id="366" dur="500" tmFilter="0, 0; .2, .5; .8, .5; 1, 0"/>
                                        <p:tgtEl>
                                          <p:spTgt spid="93"/>
                                        </p:tgtEl>
                                      </p:cBhvr>
                                    </p:animEffect>
                                    <p:animScale>
                                      <p:cBhvr>
                                        <p:cTn id="367" dur="250" autoRev="1" fill="hold"/>
                                        <p:tgtEl>
                                          <p:spTgt spid="93"/>
                                        </p:tgtEl>
                                      </p:cBhvr>
                                      <p:by x="105000" y="105000"/>
                                    </p:animScale>
                                  </p:childTnLst>
                                </p:cTn>
                              </p:par>
                            </p:childTnLst>
                          </p:cTn>
                        </p:par>
                      </p:childTnLst>
                    </p:cTn>
                  </p:par>
                </p:childTnLst>
              </p:cTn>
              <p:nextCondLst>
                <p:cond evt="onClick" delay="0">
                  <p:tgtEl>
                    <p:spTgt spid="100"/>
                  </p:tgtEl>
                </p:cond>
              </p:nextCondLst>
            </p:seq>
            <p:seq concurrent="1" nextAc="seek">
              <p:cTn id="368" restart="whenNotActive" fill="hold" evtFilter="cancelBubble" nodeType="interactiveSeq">
                <p:stCondLst>
                  <p:cond evt="onClick" delay="0">
                    <p:tgtEl>
                      <p:spTgt spid="152"/>
                    </p:tgtEl>
                  </p:cond>
                </p:stCondLst>
                <p:endSync evt="end" delay="0">
                  <p:rtn val="all"/>
                </p:endSync>
                <p:childTnLst>
                  <p:par>
                    <p:cTn id="369" fill="hold">
                      <p:stCondLst>
                        <p:cond delay="0"/>
                      </p:stCondLst>
                      <p:childTnLst>
                        <p:par>
                          <p:cTn id="370" fill="hold">
                            <p:stCondLst>
                              <p:cond delay="0"/>
                            </p:stCondLst>
                            <p:childTnLst>
                              <p:par>
                                <p:cTn id="371" presetID="1" presetClass="exit" presetSubtype="0" fill="hold" nodeType="clickEffect">
                                  <p:stCondLst>
                                    <p:cond delay="0"/>
                                  </p:stCondLst>
                                  <p:childTnLst>
                                    <p:set>
                                      <p:cBhvr>
                                        <p:cTn id="372" dur="1" fill="hold">
                                          <p:stCondLst>
                                            <p:cond delay="0"/>
                                          </p:stCondLst>
                                        </p:cTn>
                                        <p:tgtEl>
                                          <p:spTgt spid="152"/>
                                        </p:tgtEl>
                                        <p:attrNameLst>
                                          <p:attrName>style.visibility</p:attrName>
                                        </p:attrNameLst>
                                      </p:cBhvr>
                                      <p:to>
                                        <p:strVal val="hidden"/>
                                      </p:to>
                                    </p:set>
                                  </p:childTnLst>
                                </p:cTn>
                              </p:par>
                              <p:par>
                                <p:cTn id="373" presetID="1" presetClass="emph" presetSubtype="2" fill="hold" nodeType="withEffect">
                                  <p:stCondLst>
                                    <p:cond delay="0"/>
                                  </p:stCondLst>
                                  <p:childTnLst>
                                    <p:animClr clrSpc="rgb" dir="cw">
                                      <p:cBhvr>
                                        <p:cTn id="374" dur="500" fill="hold"/>
                                        <p:tgtEl>
                                          <p:spTgt spid="135"/>
                                        </p:tgtEl>
                                        <p:attrNameLst>
                                          <p:attrName>fillcolor</p:attrName>
                                        </p:attrNameLst>
                                      </p:cBhvr>
                                      <p:to>
                                        <a:srgbClr val="EE4036"/>
                                      </p:to>
                                    </p:animClr>
                                    <p:set>
                                      <p:cBhvr>
                                        <p:cTn id="375" dur="500" fill="hold"/>
                                        <p:tgtEl>
                                          <p:spTgt spid="135"/>
                                        </p:tgtEl>
                                        <p:attrNameLst>
                                          <p:attrName>fill.type</p:attrName>
                                        </p:attrNameLst>
                                      </p:cBhvr>
                                      <p:to>
                                        <p:strVal val="solid"/>
                                      </p:to>
                                    </p:set>
                                    <p:set>
                                      <p:cBhvr>
                                        <p:cTn id="376" dur="500" fill="hold"/>
                                        <p:tgtEl>
                                          <p:spTgt spid="135"/>
                                        </p:tgtEl>
                                        <p:attrNameLst>
                                          <p:attrName>fill.on</p:attrName>
                                        </p:attrNameLst>
                                      </p:cBhvr>
                                      <p:to>
                                        <p:strVal val="true"/>
                                      </p:to>
                                    </p:set>
                                  </p:childTnLst>
                                </p:cTn>
                              </p:par>
                              <p:par>
                                <p:cTn id="377" presetID="53" presetClass="entr" presetSubtype="16" fill="hold" nodeType="withEffect">
                                  <p:stCondLst>
                                    <p:cond delay="0"/>
                                  </p:stCondLst>
                                  <p:childTnLst>
                                    <p:set>
                                      <p:cBhvr>
                                        <p:cTn id="378" dur="1" fill="hold">
                                          <p:stCondLst>
                                            <p:cond delay="0"/>
                                          </p:stCondLst>
                                        </p:cTn>
                                        <p:tgtEl>
                                          <p:spTgt spid="136"/>
                                        </p:tgtEl>
                                        <p:attrNameLst>
                                          <p:attrName>style.visibility</p:attrName>
                                        </p:attrNameLst>
                                      </p:cBhvr>
                                      <p:to>
                                        <p:strVal val="visible"/>
                                      </p:to>
                                    </p:set>
                                    <p:anim calcmode="lin" valueType="num">
                                      <p:cBhvr>
                                        <p:cTn id="379" dur="500" fill="hold"/>
                                        <p:tgtEl>
                                          <p:spTgt spid="136"/>
                                        </p:tgtEl>
                                        <p:attrNameLst>
                                          <p:attrName>ppt_w</p:attrName>
                                        </p:attrNameLst>
                                      </p:cBhvr>
                                      <p:tavLst>
                                        <p:tav tm="0">
                                          <p:val>
                                            <p:fltVal val="0"/>
                                          </p:val>
                                        </p:tav>
                                        <p:tav tm="100000">
                                          <p:val>
                                            <p:strVal val="#ppt_w"/>
                                          </p:val>
                                        </p:tav>
                                      </p:tavLst>
                                    </p:anim>
                                    <p:anim calcmode="lin" valueType="num">
                                      <p:cBhvr>
                                        <p:cTn id="380" dur="500" fill="hold"/>
                                        <p:tgtEl>
                                          <p:spTgt spid="136"/>
                                        </p:tgtEl>
                                        <p:attrNameLst>
                                          <p:attrName>ppt_h</p:attrName>
                                        </p:attrNameLst>
                                      </p:cBhvr>
                                      <p:tavLst>
                                        <p:tav tm="0">
                                          <p:val>
                                            <p:fltVal val="0"/>
                                          </p:val>
                                        </p:tav>
                                        <p:tav tm="100000">
                                          <p:val>
                                            <p:strVal val="#ppt_h"/>
                                          </p:val>
                                        </p:tav>
                                      </p:tavLst>
                                    </p:anim>
                                    <p:animEffect transition="in" filter="fade">
                                      <p:cBhvr>
                                        <p:cTn id="381" dur="500"/>
                                        <p:tgtEl>
                                          <p:spTgt spid="136"/>
                                        </p:tgtEl>
                                      </p:cBhvr>
                                    </p:animEffect>
                                  </p:childTnLst>
                                </p:cTn>
                              </p:par>
                            </p:childTnLst>
                          </p:cTn>
                        </p:par>
                      </p:childTnLst>
                    </p:cTn>
                  </p:par>
                </p:childTnLst>
              </p:cTn>
              <p:nextCondLst>
                <p:cond evt="onClick" delay="0">
                  <p:tgtEl>
                    <p:spTgt spid="152"/>
                  </p:tgtEl>
                </p:cond>
              </p:nextCondLst>
            </p:seq>
            <p:seq concurrent="1" nextAc="seek">
              <p:cTn id="382" restart="whenNotActive" fill="hold" evtFilter="cancelBubble" nodeType="interactiveSeq">
                <p:stCondLst>
                  <p:cond evt="onClick" delay="0">
                    <p:tgtEl>
                      <p:spTgt spid="171"/>
                    </p:tgtEl>
                  </p:cond>
                </p:stCondLst>
                <p:endSync evt="end" delay="0">
                  <p:rtn val="all"/>
                </p:endSync>
                <p:childTnLst>
                  <p:par>
                    <p:cTn id="383" fill="hold">
                      <p:stCondLst>
                        <p:cond delay="0"/>
                      </p:stCondLst>
                      <p:childTnLst>
                        <p:par>
                          <p:cTn id="384" fill="hold">
                            <p:stCondLst>
                              <p:cond delay="0"/>
                            </p:stCondLst>
                            <p:childTnLst>
                              <p:par>
                                <p:cTn id="385" presetID="1" presetClass="exit" presetSubtype="0" fill="hold" nodeType="clickEffect">
                                  <p:stCondLst>
                                    <p:cond delay="0"/>
                                  </p:stCondLst>
                                  <p:childTnLst>
                                    <p:set>
                                      <p:cBhvr>
                                        <p:cTn id="386" dur="1" fill="hold">
                                          <p:stCondLst>
                                            <p:cond delay="0"/>
                                          </p:stCondLst>
                                        </p:cTn>
                                        <p:tgtEl>
                                          <p:spTgt spid="171"/>
                                        </p:tgtEl>
                                        <p:attrNameLst>
                                          <p:attrName>style.visibility</p:attrName>
                                        </p:attrNameLst>
                                      </p:cBhvr>
                                      <p:to>
                                        <p:strVal val="hidden"/>
                                      </p:to>
                                    </p:set>
                                  </p:childTnLst>
                                </p:cTn>
                              </p:par>
                              <p:par>
                                <p:cTn id="387" presetID="1" presetClass="emph" presetSubtype="2" fill="hold" nodeType="withEffect">
                                  <p:stCondLst>
                                    <p:cond delay="0"/>
                                  </p:stCondLst>
                                  <p:childTnLst>
                                    <p:animClr clrSpc="rgb" dir="cw">
                                      <p:cBhvr>
                                        <p:cTn id="388" dur="500" fill="hold"/>
                                        <p:tgtEl>
                                          <p:spTgt spid="169"/>
                                        </p:tgtEl>
                                        <p:attrNameLst>
                                          <p:attrName>fillcolor</p:attrName>
                                        </p:attrNameLst>
                                      </p:cBhvr>
                                      <p:to>
                                        <a:srgbClr val="EE4036"/>
                                      </p:to>
                                    </p:animClr>
                                    <p:set>
                                      <p:cBhvr>
                                        <p:cTn id="389" dur="500" fill="hold"/>
                                        <p:tgtEl>
                                          <p:spTgt spid="169"/>
                                        </p:tgtEl>
                                        <p:attrNameLst>
                                          <p:attrName>fill.type</p:attrName>
                                        </p:attrNameLst>
                                      </p:cBhvr>
                                      <p:to>
                                        <p:strVal val="solid"/>
                                      </p:to>
                                    </p:set>
                                    <p:set>
                                      <p:cBhvr>
                                        <p:cTn id="390" dur="500" fill="hold"/>
                                        <p:tgtEl>
                                          <p:spTgt spid="169"/>
                                        </p:tgtEl>
                                        <p:attrNameLst>
                                          <p:attrName>fill.on</p:attrName>
                                        </p:attrNameLst>
                                      </p:cBhvr>
                                      <p:to>
                                        <p:strVal val="true"/>
                                      </p:to>
                                    </p:set>
                                  </p:childTnLst>
                                </p:cTn>
                              </p:par>
                              <p:par>
                                <p:cTn id="391" presetID="53" presetClass="entr" presetSubtype="16" fill="hold" nodeType="withEffect">
                                  <p:stCondLst>
                                    <p:cond delay="0"/>
                                  </p:stCondLst>
                                  <p:childTnLst>
                                    <p:set>
                                      <p:cBhvr>
                                        <p:cTn id="392" dur="1" fill="hold">
                                          <p:stCondLst>
                                            <p:cond delay="0"/>
                                          </p:stCondLst>
                                        </p:cTn>
                                        <p:tgtEl>
                                          <p:spTgt spid="170"/>
                                        </p:tgtEl>
                                        <p:attrNameLst>
                                          <p:attrName>style.visibility</p:attrName>
                                        </p:attrNameLst>
                                      </p:cBhvr>
                                      <p:to>
                                        <p:strVal val="visible"/>
                                      </p:to>
                                    </p:set>
                                    <p:anim calcmode="lin" valueType="num">
                                      <p:cBhvr>
                                        <p:cTn id="393" dur="500" fill="hold"/>
                                        <p:tgtEl>
                                          <p:spTgt spid="170"/>
                                        </p:tgtEl>
                                        <p:attrNameLst>
                                          <p:attrName>ppt_w</p:attrName>
                                        </p:attrNameLst>
                                      </p:cBhvr>
                                      <p:tavLst>
                                        <p:tav tm="0">
                                          <p:val>
                                            <p:fltVal val="0"/>
                                          </p:val>
                                        </p:tav>
                                        <p:tav tm="100000">
                                          <p:val>
                                            <p:strVal val="#ppt_w"/>
                                          </p:val>
                                        </p:tav>
                                      </p:tavLst>
                                    </p:anim>
                                    <p:anim calcmode="lin" valueType="num">
                                      <p:cBhvr>
                                        <p:cTn id="394" dur="500" fill="hold"/>
                                        <p:tgtEl>
                                          <p:spTgt spid="170"/>
                                        </p:tgtEl>
                                        <p:attrNameLst>
                                          <p:attrName>ppt_h</p:attrName>
                                        </p:attrNameLst>
                                      </p:cBhvr>
                                      <p:tavLst>
                                        <p:tav tm="0">
                                          <p:val>
                                            <p:fltVal val="0"/>
                                          </p:val>
                                        </p:tav>
                                        <p:tav tm="100000">
                                          <p:val>
                                            <p:strVal val="#ppt_h"/>
                                          </p:val>
                                        </p:tav>
                                      </p:tavLst>
                                    </p:anim>
                                    <p:animEffect transition="in" filter="fade">
                                      <p:cBhvr>
                                        <p:cTn id="395" dur="500"/>
                                        <p:tgtEl>
                                          <p:spTgt spid="170"/>
                                        </p:tgtEl>
                                      </p:cBhvr>
                                    </p:animEffect>
                                  </p:childTnLst>
                                </p:cTn>
                              </p:par>
                            </p:childTnLst>
                          </p:cTn>
                        </p:par>
                      </p:childTnLst>
                    </p:cTn>
                  </p:par>
                </p:childTnLst>
              </p:cTn>
              <p:nextCondLst>
                <p:cond evt="onClick" delay="0">
                  <p:tgtEl>
                    <p:spTgt spid="171"/>
                  </p:tgtEl>
                </p:cond>
              </p:nextCondLst>
            </p:seq>
            <p:seq concurrent="1" nextAc="seek">
              <p:cTn id="396" restart="whenNotActive" fill="hold" evtFilter="cancelBubble" nodeType="interactiveSeq">
                <p:stCondLst>
                  <p:cond evt="onClick" delay="0">
                    <p:tgtEl>
                      <p:spTgt spid="15"/>
                    </p:tgtEl>
                  </p:cond>
                </p:stCondLst>
                <p:endSync evt="end" delay="0">
                  <p:rtn val="all"/>
                </p:endSync>
                <p:childTnLst>
                  <p:par>
                    <p:cTn id="397" fill="hold">
                      <p:stCondLst>
                        <p:cond delay="0"/>
                      </p:stCondLst>
                      <p:childTnLst>
                        <p:par>
                          <p:cTn id="398" fill="hold">
                            <p:stCondLst>
                              <p:cond delay="0"/>
                            </p:stCondLst>
                            <p:childTnLst>
                              <p:par>
                                <p:cTn id="399" presetID="53" presetClass="entr" presetSubtype="16" fill="hold" grpId="0" nodeType="withEffect">
                                  <p:stCondLst>
                                    <p:cond delay="0"/>
                                  </p:stCondLst>
                                  <p:childTnLst>
                                    <p:set>
                                      <p:cBhvr>
                                        <p:cTn id="400" dur="1" fill="hold">
                                          <p:stCondLst>
                                            <p:cond delay="0"/>
                                          </p:stCondLst>
                                        </p:cTn>
                                        <p:tgtEl>
                                          <p:spTgt spid="9"/>
                                        </p:tgtEl>
                                        <p:attrNameLst>
                                          <p:attrName>style.visibility</p:attrName>
                                        </p:attrNameLst>
                                      </p:cBhvr>
                                      <p:to>
                                        <p:strVal val="visible"/>
                                      </p:to>
                                    </p:set>
                                    <p:anim calcmode="lin" valueType="num">
                                      <p:cBhvr>
                                        <p:cTn id="401" dur="500" fill="hold"/>
                                        <p:tgtEl>
                                          <p:spTgt spid="9"/>
                                        </p:tgtEl>
                                        <p:attrNameLst>
                                          <p:attrName>ppt_w</p:attrName>
                                        </p:attrNameLst>
                                      </p:cBhvr>
                                      <p:tavLst>
                                        <p:tav tm="0">
                                          <p:val>
                                            <p:fltVal val="0"/>
                                          </p:val>
                                        </p:tav>
                                        <p:tav tm="100000">
                                          <p:val>
                                            <p:strVal val="#ppt_w"/>
                                          </p:val>
                                        </p:tav>
                                      </p:tavLst>
                                    </p:anim>
                                    <p:anim calcmode="lin" valueType="num">
                                      <p:cBhvr>
                                        <p:cTn id="402" dur="500" fill="hold"/>
                                        <p:tgtEl>
                                          <p:spTgt spid="9"/>
                                        </p:tgtEl>
                                        <p:attrNameLst>
                                          <p:attrName>ppt_h</p:attrName>
                                        </p:attrNameLst>
                                      </p:cBhvr>
                                      <p:tavLst>
                                        <p:tav tm="0">
                                          <p:val>
                                            <p:fltVal val="0"/>
                                          </p:val>
                                        </p:tav>
                                        <p:tav tm="100000">
                                          <p:val>
                                            <p:strVal val="#ppt_h"/>
                                          </p:val>
                                        </p:tav>
                                      </p:tavLst>
                                    </p:anim>
                                    <p:animEffect transition="in" filter="fade">
                                      <p:cBhvr>
                                        <p:cTn id="403" dur="500"/>
                                        <p:tgtEl>
                                          <p:spTgt spid="9"/>
                                        </p:tgtEl>
                                      </p:cBhvr>
                                    </p:animEffect>
                                  </p:childTnLst>
                                  <p:subTnLst>
                                    <p:audio>
                                      <p:cMediaNode>
                                        <p:cTn display="0" masterRel="sameClick">
                                          <p:stCondLst>
                                            <p:cond evt="begin" delay="0">
                                              <p:tn val="399"/>
                                            </p:cond>
                                          </p:stCondLst>
                                          <p:endCondLst>
                                            <p:cond evt="onStopAudio" delay="0">
                                              <p:tgtEl>
                                                <p:sldTgt/>
                                              </p:tgtEl>
                                            </p:cond>
                                          </p:endCondLst>
                                        </p:cTn>
                                        <p:tgtEl>
                                          <p:sndTgt r:embed="rId3" name="Bling.wav"/>
                                        </p:tgtEl>
                                      </p:cMediaNode>
                                    </p:audio>
                                  </p:subTnLst>
                                </p:cTn>
                              </p:par>
                              <p:par>
                                <p:cTn id="404" presetID="26" presetClass="emph" presetSubtype="0" fill="hold" grpId="1" nodeType="withEffect">
                                  <p:stCondLst>
                                    <p:cond delay="500"/>
                                  </p:stCondLst>
                                  <p:childTnLst>
                                    <p:animEffect transition="out" filter="fade">
                                      <p:cBhvr>
                                        <p:cTn id="405" dur="500" tmFilter="0, 0; .2, .5; .8, .5; 1, 0"/>
                                        <p:tgtEl>
                                          <p:spTgt spid="9"/>
                                        </p:tgtEl>
                                      </p:cBhvr>
                                    </p:animEffect>
                                    <p:animScale>
                                      <p:cBhvr>
                                        <p:cTn id="406" dur="250" autoRev="1" fill="hold"/>
                                        <p:tgtEl>
                                          <p:spTgt spid="9"/>
                                        </p:tgtEl>
                                      </p:cBhvr>
                                      <p:by x="105000" y="105000"/>
                                    </p:animScale>
                                  </p:childTnLst>
                                </p:cTn>
                              </p:par>
                              <p:par>
                                <p:cTn id="407" presetID="53" presetClass="entr" presetSubtype="16" fill="hold" grpId="0" nodeType="withEffect">
                                  <p:stCondLst>
                                    <p:cond delay="0"/>
                                  </p:stCondLst>
                                  <p:childTnLst>
                                    <p:set>
                                      <p:cBhvr>
                                        <p:cTn id="408" dur="1" fill="hold">
                                          <p:stCondLst>
                                            <p:cond delay="0"/>
                                          </p:stCondLst>
                                        </p:cTn>
                                        <p:tgtEl>
                                          <p:spTgt spid="46"/>
                                        </p:tgtEl>
                                        <p:attrNameLst>
                                          <p:attrName>style.visibility</p:attrName>
                                        </p:attrNameLst>
                                      </p:cBhvr>
                                      <p:to>
                                        <p:strVal val="visible"/>
                                      </p:to>
                                    </p:set>
                                    <p:anim calcmode="lin" valueType="num">
                                      <p:cBhvr>
                                        <p:cTn id="409" dur="500" fill="hold"/>
                                        <p:tgtEl>
                                          <p:spTgt spid="46"/>
                                        </p:tgtEl>
                                        <p:attrNameLst>
                                          <p:attrName>ppt_w</p:attrName>
                                        </p:attrNameLst>
                                      </p:cBhvr>
                                      <p:tavLst>
                                        <p:tav tm="0">
                                          <p:val>
                                            <p:fltVal val="0"/>
                                          </p:val>
                                        </p:tav>
                                        <p:tav tm="100000">
                                          <p:val>
                                            <p:strVal val="#ppt_w"/>
                                          </p:val>
                                        </p:tav>
                                      </p:tavLst>
                                    </p:anim>
                                    <p:anim calcmode="lin" valueType="num">
                                      <p:cBhvr>
                                        <p:cTn id="410" dur="500" fill="hold"/>
                                        <p:tgtEl>
                                          <p:spTgt spid="46"/>
                                        </p:tgtEl>
                                        <p:attrNameLst>
                                          <p:attrName>ppt_h</p:attrName>
                                        </p:attrNameLst>
                                      </p:cBhvr>
                                      <p:tavLst>
                                        <p:tav tm="0">
                                          <p:val>
                                            <p:fltVal val="0"/>
                                          </p:val>
                                        </p:tav>
                                        <p:tav tm="100000">
                                          <p:val>
                                            <p:strVal val="#ppt_h"/>
                                          </p:val>
                                        </p:tav>
                                      </p:tavLst>
                                    </p:anim>
                                    <p:animEffect transition="in" filter="fade">
                                      <p:cBhvr>
                                        <p:cTn id="411" dur="500"/>
                                        <p:tgtEl>
                                          <p:spTgt spid="46"/>
                                        </p:tgtEl>
                                      </p:cBhvr>
                                    </p:animEffect>
                                  </p:childTnLst>
                                  <p:subTnLst>
                                    <p:audio>
                                      <p:cMediaNode>
                                        <p:cTn display="0" masterRel="sameClick">
                                          <p:stCondLst>
                                            <p:cond evt="begin" delay="0">
                                              <p:tn val="407"/>
                                            </p:cond>
                                          </p:stCondLst>
                                          <p:endCondLst>
                                            <p:cond evt="onStopAudio" delay="0">
                                              <p:tgtEl>
                                                <p:sldTgt/>
                                              </p:tgtEl>
                                            </p:cond>
                                          </p:endCondLst>
                                        </p:cTn>
                                        <p:tgtEl>
                                          <p:sndTgt r:embed="rId3" name="Bling.wav"/>
                                        </p:tgtEl>
                                      </p:cMediaNode>
                                    </p:audio>
                                  </p:subTnLst>
                                </p:cTn>
                              </p:par>
                              <p:par>
                                <p:cTn id="412" presetID="26" presetClass="emph" presetSubtype="0" fill="hold" grpId="1" nodeType="withEffect">
                                  <p:stCondLst>
                                    <p:cond delay="500"/>
                                  </p:stCondLst>
                                  <p:childTnLst>
                                    <p:animEffect transition="out" filter="fade">
                                      <p:cBhvr>
                                        <p:cTn id="413" dur="500" tmFilter="0, 0; .2, .5; .8, .5; 1, 0"/>
                                        <p:tgtEl>
                                          <p:spTgt spid="46"/>
                                        </p:tgtEl>
                                      </p:cBhvr>
                                    </p:animEffect>
                                    <p:animScale>
                                      <p:cBhvr>
                                        <p:cTn id="414" dur="250" autoRev="1" fill="hold"/>
                                        <p:tgtEl>
                                          <p:spTgt spid="46"/>
                                        </p:tgtEl>
                                      </p:cBhvr>
                                      <p:by x="105000" y="105000"/>
                                    </p:animScale>
                                  </p:childTnLst>
                                </p:cTn>
                              </p:par>
                              <p:par>
                                <p:cTn id="415" presetID="53" presetClass="entr" presetSubtype="16" fill="hold" grpId="0" nodeType="withEffect">
                                  <p:stCondLst>
                                    <p:cond delay="0"/>
                                  </p:stCondLst>
                                  <p:childTnLst>
                                    <p:set>
                                      <p:cBhvr>
                                        <p:cTn id="416" dur="1" fill="hold">
                                          <p:stCondLst>
                                            <p:cond delay="0"/>
                                          </p:stCondLst>
                                        </p:cTn>
                                        <p:tgtEl>
                                          <p:spTgt spid="48"/>
                                        </p:tgtEl>
                                        <p:attrNameLst>
                                          <p:attrName>style.visibility</p:attrName>
                                        </p:attrNameLst>
                                      </p:cBhvr>
                                      <p:to>
                                        <p:strVal val="visible"/>
                                      </p:to>
                                    </p:set>
                                    <p:anim calcmode="lin" valueType="num">
                                      <p:cBhvr>
                                        <p:cTn id="417" dur="500" fill="hold"/>
                                        <p:tgtEl>
                                          <p:spTgt spid="48"/>
                                        </p:tgtEl>
                                        <p:attrNameLst>
                                          <p:attrName>ppt_w</p:attrName>
                                        </p:attrNameLst>
                                      </p:cBhvr>
                                      <p:tavLst>
                                        <p:tav tm="0">
                                          <p:val>
                                            <p:fltVal val="0"/>
                                          </p:val>
                                        </p:tav>
                                        <p:tav tm="100000">
                                          <p:val>
                                            <p:strVal val="#ppt_w"/>
                                          </p:val>
                                        </p:tav>
                                      </p:tavLst>
                                    </p:anim>
                                    <p:anim calcmode="lin" valueType="num">
                                      <p:cBhvr>
                                        <p:cTn id="418" dur="500" fill="hold"/>
                                        <p:tgtEl>
                                          <p:spTgt spid="48"/>
                                        </p:tgtEl>
                                        <p:attrNameLst>
                                          <p:attrName>ppt_h</p:attrName>
                                        </p:attrNameLst>
                                      </p:cBhvr>
                                      <p:tavLst>
                                        <p:tav tm="0">
                                          <p:val>
                                            <p:fltVal val="0"/>
                                          </p:val>
                                        </p:tav>
                                        <p:tav tm="100000">
                                          <p:val>
                                            <p:strVal val="#ppt_h"/>
                                          </p:val>
                                        </p:tav>
                                      </p:tavLst>
                                    </p:anim>
                                    <p:animEffect transition="in" filter="fade">
                                      <p:cBhvr>
                                        <p:cTn id="419" dur="500"/>
                                        <p:tgtEl>
                                          <p:spTgt spid="48"/>
                                        </p:tgtEl>
                                      </p:cBhvr>
                                    </p:animEffect>
                                  </p:childTnLst>
                                  <p:subTnLst>
                                    <p:audio>
                                      <p:cMediaNode>
                                        <p:cTn display="0" masterRel="sameClick">
                                          <p:stCondLst>
                                            <p:cond evt="begin" delay="0">
                                              <p:tn val="415"/>
                                            </p:cond>
                                          </p:stCondLst>
                                          <p:endCondLst>
                                            <p:cond evt="onStopAudio" delay="0">
                                              <p:tgtEl>
                                                <p:sldTgt/>
                                              </p:tgtEl>
                                            </p:cond>
                                          </p:endCondLst>
                                        </p:cTn>
                                        <p:tgtEl>
                                          <p:sndTgt r:embed="rId3" name="Bling.wav"/>
                                        </p:tgtEl>
                                      </p:cMediaNode>
                                    </p:audio>
                                  </p:subTnLst>
                                </p:cTn>
                              </p:par>
                              <p:par>
                                <p:cTn id="420" presetID="26" presetClass="emph" presetSubtype="0" fill="hold" grpId="1" nodeType="withEffect">
                                  <p:stCondLst>
                                    <p:cond delay="500"/>
                                  </p:stCondLst>
                                  <p:childTnLst>
                                    <p:animEffect transition="out" filter="fade">
                                      <p:cBhvr>
                                        <p:cTn id="421" dur="500" tmFilter="0, 0; .2, .5; .8, .5; 1, 0"/>
                                        <p:tgtEl>
                                          <p:spTgt spid="48"/>
                                        </p:tgtEl>
                                      </p:cBhvr>
                                    </p:animEffect>
                                    <p:animScale>
                                      <p:cBhvr>
                                        <p:cTn id="422" dur="250" autoRev="1" fill="hold"/>
                                        <p:tgtEl>
                                          <p:spTgt spid="48"/>
                                        </p:tgtEl>
                                      </p:cBhvr>
                                      <p:by x="105000" y="105000"/>
                                    </p:animScale>
                                  </p:childTnLst>
                                </p:cTn>
                              </p:par>
                              <p:par>
                                <p:cTn id="423" presetID="53" presetClass="entr" presetSubtype="16" fill="hold" grpId="0" nodeType="withEffect">
                                  <p:stCondLst>
                                    <p:cond delay="0"/>
                                  </p:stCondLst>
                                  <p:childTnLst>
                                    <p:set>
                                      <p:cBhvr>
                                        <p:cTn id="424" dur="1" fill="hold">
                                          <p:stCondLst>
                                            <p:cond delay="0"/>
                                          </p:stCondLst>
                                        </p:cTn>
                                        <p:tgtEl>
                                          <p:spTgt spid="11"/>
                                        </p:tgtEl>
                                        <p:attrNameLst>
                                          <p:attrName>style.visibility</p:attrName>
                                        </p:attrNameLst>
                                      </p:cBhvr>
                                      <p:to>
                                        <p:strVal val="visible"/>
                                      </p:to>
                                    </p:set>
                                    <p:anim calcmode="lin" valueType="num">
                                      <p:cBhvr>
                                        <p:cTn id="425" dur="500" fill="hold"/>
                                        <p:tgtEl>
                                          <p:spTgt spid="11"/>
                                        </p:tgtEl>
                                        <p:attrNameLst>
                                          <p:attrName>ppt_w</p:attrName>
                                        </p:attrNameLst>
                                      </p:cBhvr>
                                      <p:tavLst>
                                        <p:tav tm="0">
                                          <p:val>
                                            <p:fltVal val="0"/>
                                          </p:val>
                                        </p:tav>
                                        <p:tav tm="100000">
                                          <p:val>
                                            <p:strVal val="#ppt_w"/>
                                          </p:val>
                                        </p:tav>
                                      </p:tavLst>
                                    </p:anim>
                                    <p:anim calcmode="lin" valueType="num">
                                      <p:cBhvr>
                                        <p:cTn id="426" dur="500" fill="hold"/>
                                        <p:tgtEl>
                                          <p:spTgt spid="11"/>
                                        </p:tgtEl>
                                        <p:attrNameLst>
                                          <p:attrName>ppt_h</p:attrName>
                                        </p:attrNameLst>
                                      </p:cBhvr>
                                      <p:tavLst>
                                        <p:tav tm="0">
                                          <p:val>
                                            <p:fltVal val="0"/>
                                          </p:val>
                                        </p:tav>
                                        <p:tav tm="100000">
                                          <p:val>
                                            <p:strVal val="#ppt_h"/>
                                          </p:val>
                                        </p:tav>
                                      </p:tavLst>
                                    </p:anim>
                                    <p:animEffect transition="in" filter="fade">
                                      <p:cBhvr>
                                        <p:cTn id="427" dur="500"/>
                                        <p:tgtEl>
                                          <p:spTgt spid="11"/>
                                        </p:tgtEl>
                                      </p:cBhvr>
                                    </p:animEffect>
                                  </p:childTnLst>
                                  <p:subTnLst>
                                    <p:audio>
                                      <p:cMediaNode>
                                        <p:cTn display="0" masterRel="sameClick">
                                          <p:stCondLst>
                                            <p:cond evt="begin" delay="0">
                                              <p:tn val="423"/>
                                            </p:cond>
                                          </p:stCondLst>
                                          <p:endCondLst>
                                            <p:cond evt="onStopAudio" delay="0">
                                              <p:tgtEl>
                                                <p:sldTgt/>
                                              </p:tgtEl>
                                            </p:cond>
                                          </p:endCondLst>
                                        </p:cTn>
                                        <p:tgtEl>
                                          <p:sndTgt r:embed="rId3" name="Bling.wav"/>
                                        </p:tgtEl>
                                      </p:cMediaNode>
                                    </p:audio>
                                  </p:subTnLst>
                                </p:cTn>
                              </p:par>
                              <p:par>
                                <p:cTn id="428" presetID="26" presetClass="emph" presetSubtype="0" fill="hold" grpId="1" nodeType="withEffect">
                                  <p:stCondLst>
                                    <p:cond delay="500"/>
                                  </p:stCondLst>
                                  <p:childTnLst>
                                    <p:animEffect transition="out" filter="fade">
                                      <p:cBhvr>
                                        <p:cTn id="429" dur="500" tmFilter="0, 0; .2, .5; .8, .5; 1, 0"/>
                                        <p:tgtEl>
                                          <p:spTgt spid="11"/>
                                        </p:tgtEl>
                                      </p:cBhvr>
                                    </p:animEffect>
                                    <p:animScale>
                                      <p:cBhvr>
                                        <p:cTn id="430" dur="250" autoRev="1" fill="hold"/>
                                        <p:tgtEl>
                                          <p:spTgt spid="11"/>
                                        </p:tgtEl>
                                      </p:cBhvr>
                                      <p:by x="105000" y="105000"/>
                                    </p:animScale>
                                  </p:childTnLst>
                                </p:cTn>
                              </p:par>
                              <p:par>
                                <p:cTn id="431" presetID="53" presetClass="entr" presetSubtype="16" fill="hold" grpId="0" nodeType="withEffect">
                                  <p:stCondLst>
                                    <p:cond delay="0"/>
                                  </p:stCondLst>
                                  <p:childTnLst>
                                    <p:set>
                                      <p:cBhvr>
                                        <p:cTn id="432" dur="1" fill="hold">
                                          <p:stCondLst>
                                            <p:cond delay="0"/>
                                          </p:stCondLst>
                                        </p:cTn>
                                        <p:tgtEl>
                                          <p:spTgt spid="36"/>
                                        </p:tgtEl>
                                        <p:attrNameLst>
                                          <p:attrName>style.visibility</p:attrName>
                                        </p:attrNameLst>
                                      </p:cBhvr>
                                      <p:to>
                                        <p:strVal val="visible"/>
                                      </p:to>
                                    </p:set>
                                    <p:anim calcmode="lin" valueType="num">
                                      <p:cBhvr>
                                        <p:cTn id="433" dur="500" fill="hold"/>
                                        <p:tgtEl>
                                          <p:spTgt spid="36"/>
                                        </p:tgtEl>
                                        <p:attrNameLst>
                                          <p:attrName>ppt_w</p:attrName>
                                        </p:attrNameLst>
                                      </p:cBhvr>
                                      <p:tavLst>
                                        <p:tav tm="0">
                                          <p:val>
                                            <p:fltVal val="0"/>
                                          </p:val>
                                        </p:tav>
                                        <p:tav tm="100000">
                                          <p:val>
                                            <p:strVal val="#ppt_w"/>
                                          </p:val>
                                        </p:tav>
                                      </p:tavLst>
                                    </p:anim>
                                    <p:anim calcmode="lin" valueType="num">
                                      <p:cBhvr>
                                        <p:cTn id="434" dur="500" fill="hold"/>
                                        <p:tgtEl>
                                          <p:spTgt spid="36"/>
                                        </p:tgtEl>
                                        <p:attrNameLst>
                                          <p:attrName>ppt_h</p:attrName>
                                        </p:attrNameLst>
                                      </p:cBhvr>
                                      <p:tavLst>
                                        <p:tav tm="0">
                                          <p:val>
                                            <p:fltVal val="0"/>
                                          </p:val>
                                        </p:tav>
                                        <p:tav tm="100000">
                                          <p:val>
                                            <p:strVal val="#ppt_h"/>
                                          </p:val>
                                        </p:tav>
                                      </p:tavLst>
                                    </p:anim>
                                    <p:animEffect transition="in" filter="fade">
                                      <p:cBhvr>
                                        <p:cTn id="435" dur="500"/>
                                        <p:tgtEl>
                                          <p:spTgt spid="36"/>
                                        </p:tgtEl>
                                      </p:cBhvr>
                                    </p:animEffect>
                                  </p:childTnLst>
                                  <p:subTnLst>
                                    <p:audio>
                                      <p:cMediaNode>
                                        <p:cTn display="0" masterRel="sameClick">
                                          <p:stCondLst>
                                            <p:cond evt="begin" delay="0">
                                              <p:tn val="431"/>
                                            </p:cond>
                                          </p:stCondLst>
                                          <p:endCondLst>
                                            <p:cond evt="onStopAudio" delay="0">
                                              <p:tgtEl>
                                                <p:sldTgt/>
                                              </p:tgtEl>
                                            </p:cond>
                                          </p:endCondLst>
                                        </p:cTn>
                                        <p:tgtEl>
                                          <p:sndTgt r:embed="rId3" name="Bling.wav"/>
                                        </p:tgtEl>
                                      </p:cMediaNode>
                                    </p:audio>
                                  </p:subTnLst>
                                </p:cTn>
                              </p:par>
                              <p:par>
                                <p:cTn id="436" presetID="26" presetClass="emph" presetSubtype="0" fill="hold" grpId="1" nodeType="withEffect">
                                  <p:stCondLst>
                                    <p:cond delay="500"/>
                                  </p:stCondLst>
                                  <p:childTnLst>
                                    <p:animEffect transition="out" filter="fade">
                                      <p:cBhvr>
                                        <p:cTn id="437" dur="500" tmFilter="0, 0; .2, .5; .8, .5; 1, 0"/>
                                        <p:tgtEl>
                                          <p:spTgt spid="36"/>
                                        </p:tgtEl>
                                      </p:cBhvr>
                                    </p:animEffect>
                                    <p:animScale>
                                      <p:cBhvr>
                                        <p:cTn id="438" dur="250" autoRev="1" fill="hold"/>
                                        <p:tgtEl>
                                          <p:spTgt spid="36"/>
                                        </p:tgtEl>
                                      </p:cBhvr>
                                      <p:by x="105000" y="105000"/>
                                    </p:animScale>
                                  </p:childTnLst>
                                </p:cTn>
                              </p:par>
                              <p:par>
                                <p:cTn id="439" presetID="53" presetClass="entr" presetSubtype="16" fill="hold" grpId="0" nodeType="withEffect">
                                  <p:stCondLst>
                                    <p:cond delay="0"/>
                                  </p:stCondLst>
                                  <p:childTnLst>
                                    <p:set>
                                      <p:cBhvr>
                                        <p:cTn id="440" dur="1" fill="hold">
                                          <p:stCondLst>
                                            <p:cond delay="0"/>
                                          </p:stCondLst>
                                        </p:cTn>
                                        <p:tgtEl>
                                          <p:spTgt spid="70"/>
                                        </p:tgtEl>
                                        <p:attrNameLst>
                                          <p:attrName>style.visibility</p:attrName>
                                        </p:attrNameLst>
                                      </p:cBhvr>
                                      <p:to>
                                        <p:strVal val="visible"/>
                                      </p:to>
                                    </p:set>
                                    <p:anim calcmode="lin" valueType="num">
                                      <p:cBhvr>
                                        <p:cTn id="441" dur="500" fill="hold"/>
                                        <p:tgtEl>
                                          <p:spTgt spid="70"/>
                                        </p:tgtEl>
                                        <p:attrNameLst>
                                          <p:attrName>ppt_w</p:attrName>
                                        </p:attrNameLst>
                                      </p:cBhvr>
                                      <p:tavLst>
                                        <p:tav tm="0">
                                          <p:val>
                                            <p:fltVal val="0"/>
                                          </p:val>
                                        </p:tav>
                                        <p:tav tm="100000">
                                          <p:val>
                                            <p:strVal val="#ppt_w"/>
                                          </p:val>
                                        </p:tav>
                                      </p:tavLst>
                                    </p:anim>
                                    <p:anim calcmode="lin" valueType="num">
                                      <p:cBhvr>
                                        <p:cTn id="442" dur="500" fill="hold"/>
                                        <p:tgtEl>
                                          <p:spTgt spid="70"/>
                                        </p:tgtEl>
                                        <p:attrNameLst>
                                          <p:attrName>ppt_h</p:attrName>
                                        </p:attrNameLst>
                                      </p:cBhvr>
                                      <p:tavLst>
                                        <p:tav tm="0">
                                          <p:val>
                                            <p:fltVal val="0"/>
                                          </p:val>
                                        </p:tav>
                                        <p:tav tm="100000">
                                          <p:val>
                                            <p:strVal val="#ppt_h"/>
                                          </p:val>
                                        </p:tav>
                                      </p:tavLst>
                                    </p:anim>
                                    <p:animEffect transition="in" filter="fade">
                                      <p:cBhvr>
                                        <p:cTn id="443" dur="500"/>
                                        <p:tgtEl>
                                          <p:spTgt spid="70"/>
                                        </p:tgtEl>
                                      </p:cBhvr>
                                    </p:animEffect>
                                  </p:childTnLst>
                                  <p:subTnLst>
                                    <p:audio>
                                      <p:cMediaNode>
                                        <p:cTn display="0" masterRel="sameClick">
                                          <p:stCondLst>
                                            <p:cond evt="begin" delay="0">
                                              <p:tn val="439"/>
                                            </p:cond>
                                          </p:stCondLst>
                                          <p:endCondLst>
                                            <p:cond evt="onStopAudio" delay="0">
                                              <p:tgtEl>
                                                <p:sldTgt/>
                                              </p:tgtEl>
                                            </p:cond>
                                          </p:endCondLst>
                                        </p:cTn>
                                        <p:tgtEl>
                                          <p:sndTgt r:embed="rId3" name="Bling.wav"/>
                                        </p:tgtEl>
                                      </p:cMediaNode>
                                    </p:audio>
                                  </p:subTnLst>
                                </p:cTn>
                              </p:par>
                              <p:par>
                                <p:cTn id="444" presetID="26" presetClass="emph" presetSubtype="0" fill="hold" grpId="1" nodeType="withEffect">
                                  <p:stCondLst>
                                    <p:cond delay="500"/>
                                  </p:stCondLst>
                                  <p:childTnLst>
                                    <p:animEffect transition="out" filter="fade">
                                      <p:cBhvr>
                                        <p:cTn id="445" dur="500" tmFilter="0, 0; .2, .5; .8, .5; 1, 0"/>
                                        <p:tgtEl>
                                          <p:spTgt spid="70"/>
                                        </p:tgtEl>
                                      </p:cBhvr>
                                    </p:animEffect>
                                    <p:animScale>
                                      <p:cBhvr>
                                        <p:cTn id="446" dur="250" autoRev="1" fill="hold"/>
                                        <p:tgtEl>
                                          <p:spTgt spid="70"/>
                                        </p:tgtEl>
                                      </p:cBhvr>
                                      <p:by x="105000" y="105000"/>
                                    </p:animScale>
                                  </p:childTnLst>
                                </p:cTn>
                              </p:par>
                            </p:childTnLst>
                          </p:cTn>
                        </p:par>
                      </p:childTnLst>
                    </p:cTn>
                  </p:par>
                </p:childTnLst>
              </p:cTn>
              <p:nextCondLst>
                <p:cond evt="onClick" delay="0">
                  <p:tgtEl>
                    <p:spTgt spid="15"/>
                  </p:tgtEl>
                </p:cond>
              </p:nextCondLst>
            </p:seq>
            <p:seq concurrent="1" nextAc="seek">
              <p:cTn id="447" restart="whenNotActive" fill="hold" evtFilter="cancelBubble" nodeType="interactiveSeq">
                <p:stCondLst>
                  <p:cond evt="onClick" delay="0">
                    <p:tgtEl>
                      <p:spTgt spid="163"/>
                    </p:tgtEl>
                  </p:cond>
                </p:stCondLst>
                <p:endSync evt="end" delay="0">
                  <p:rtn val="all"/>
                </p:endSync>
                <p:childTnLst>
                  <p:par>
                    <p:cTn id="448" fill="hold">
                      <p:stCondLst>
                        <p:cond delay="0"/>
                      </p:stCondLst>
                      <p:childTnLst>
                        <p:par>
                          <p:cTn id="449" fill="hold">
                            <p:stCondLst>
                              <p:cond delay="0"/>
                            </p:stCondLst>
                            <p:childTnLst>
                              <p:par>
                                <p:cTn id="450" presetID="53" presetClass="entr" presetSubtype="16" fill="hold" grpId="0" nodeType="withEffect">
                                  <p:stCondLst>
                                    <p:cond delay="0"/>
                                  </p:stCondLst>
                                  <p:childTnLst>
                                    <p:set>
                                      <p:cBhvr>
                                        <p:cTn id="451" dur="1" fill="hold">
                                          <p:stCondLst>
                                            <p:cond delay="0"/>
                                          </p:stCondLst>
                                        </p:cTn>
                                        <p:tgtEl>
                                          <p:spTgt spid="204"/>
                                        </p:tgtEl>
                                        <p:attrNameLst>
                                          <p:attrName>style.visibility</p:attrName>
                                        </p:attrNameLst>
                                      </p:cBhvr>
                                      <p:to>
                                        <p:strVal val="visible"/>
                                      </p:to>
                                    </p:set>
                                    <p:anim calcmode="lin" valueType="num">
                                      <p:cBhvr>
                                        <p:cTn id="452" dur="500" fill="hold"/>
                                        <p:tgtEl>
                                          <p:spTgt spid="204"/>
                                        </p:tgtEl>
                                        <p:attrNameLst>
                                          <p:attrName>ppt_w</p:attrName>
                                        </p:attrNameLst>
                                      </p:cBhvr>
                                      <p:tavLst>
                                        <p:tav tm="0">
                                          <p:val>
                                            <p:fltVal val="0"/>
                                          </p:val>
                                        </p:tav>
                                        <p:tav tm="100000">
                                          <p:val>
                                            <p:strVal val="#ppt_w"/>
                                          </p:val>
                                        </p:tav>
                                      </p:tavLst>
                                    </p:anim>
                                    <p:anim calcmode="lin" valueType="num">
                                      <p:cBhvr>
                                        <p:cTn id="453" dur="500" fill="hold"/>
                                        <p:tgtEl>
                                          <p:spTgt spid="204"/>
                                        </p:tgtEl>
                                        <p:attrNameLst>
                                          <p:attrName>ppt_h</p:attrName>
                                        </p:attrNameLst>
                                      </p:cBhvr>
                                      <p:tavLst>
                                        <p:tav tm="0">
                                          <p:val>
                                            <p:fltVal val="0"/>
                                          </p:val>
                                        </p:tav>
                                        <p:tav tm="100000">
                                          <p:val>
                                            <p:strVal val="#ppt_h"/>
                                          </p:val>
                                        </p:tav>
                                      </p:tavLst>
                                    </p:anim>
                                    <p:animEffect transition="in" filter="fade">
                                      <p:cBhvr>
                                        <p:cTn id="454" dur="500"/>
                                        <p:tgtEl>
                                          <p:spTgt spid="204"/>
                                        </p:tgtEl>
                                      </p:cBhvr>
                                    </p:animEffect>
                                  </p:childTnLst>
                                  <p:subTnLst>
                                    <p:audio>
                                      <p:cMediaNode>
                                        <p:cTn display="0" masterRel="sameClick">
                                          <p:stCondLst>
                                            <p:cond evt="begin" delay="0">
                                              <p:tn val="450"/>
                                            </p:cond>
                                          </p:stCondLst>
                                          <p:endCondLst>
                                            <p:cond evt="onStopAudio" delay="0">
                                              <p:tgtEl>
                                                <p:sldTgt/>
                                              </p:tgtEl>
                                            </p:cond>
                                          </p:endCondLst>
                                        </p:cTn>
                                        <p:tgtEl>
                                          <p:sndTgt r:embed="rId3" name="Bling.wav"/>
                                        </p:tgtEl>
                                      </p:cMediaNode>
                                    </p:audio>
                                  </p:subTnLst>
                                </p:cTn>
                              </p:par>
                              <p:par>
                                <p:cTn id="455" presetID="26" presetClass="emph" presetSubtype="0" fill="hold" grpId="1" nodeType="withEffect">
                                  <p:stCondLst>
                                    <p:cond delay="500"/>
                                  </p:stCondLst>
                                  <p:childTnLst>
                                    <p:animEffect transition="out" filter="fade">
                                      <p:cBhvr>
                                        <p:cTn id="456" dur="500" tmFilter="0, 0; .2, .5; .8, .5; 1, 0"/>
                                        <p:tgtEl>
                                          <p:spTgt spid="204"/>
                                        </p:tgtEl>
                                      </p:cBhvr>
                                    </p:animEffect>
                                    <p:animScale>
                                      <p:cBhvr>
                                        <p:cTn id="457" dur="250" autoRev="1" fill="hold"/>
                                        <p:tgtEl>
                                          <p:spTgt spid="204"/>
                                        </p:tgtEl>
                                      </p:cBhvr>
                                      <p:by x="105000" y="105000"/>
                                    </p:animScale>
                                  </p:childTnLst>
                                </p:cTn>
                              </p:par>
                              <p:par>
                                <p:cTn id="458" presetID="53" presetClass="entr" presetSubtype="16" fill="hold" grpId="0" nodeType="withEffect">
                                  <p:stCondLst>
                                    <p:cond delay="0"/>
                                  </p:stCondLst>
                                  <p:childTnLst>
                                    <p:set>
                                      <p:cBhvr>
                                        <p:cTn id="459" dur="1" fill="hold">
                                          <p:stCondLst>
                                            <p:cond delay="0"/>
                                          </p:stCondLst>
                                        </p:cTn>
                                        <p:tgtEl>
                                          <p:spTgt spid="163"/>
                                        </p:tgtEl>
                                        <p:attrNameLst>
                                          <p:attrName>style.visibility</p:attrName>
                                        </p:attrNameLst>
                                      </p:cBhvr>
                                      <p:to>
                                        <p:strVal val="visible"/>
                                      </p:to>
                                    </p:set>
                                    <p:anim calcmode="lin" valueType="num">
                                      <p:cBhvr>
                                        <p:cTn id="460" dur="500" fill="hold"/>
                                        <p:tgtEl>
                                          <p:spTgt spid="163"/>
                                        </p:tgtEl>
                                        <p:attrNameLst>
                                          <p:attrName>ppt_w</p:attrName>
                                        </p:attrNameLst>
                                      </p:cBhvr>
                                      <p:tavLst>
                                        <p:tav tm="0">
                                          <p:val>
                                            <p:fltVal val="0"/>
                                          </p:val>
                                        </p:tav>
                                        <p:tav tm="100000">
                                          <p:val>
                                            <p:strVal val="#ppt_w"/>
                                          </p:val>
                                        </p:tav>
                                      </p:tavLst>
                                    </p:anim>
                                    <p:anim calcmode="lin" valueType="num">
                                      <p:cBhvr>
                                        <p:cTn id="461" dur="500" fill="hold"/>
                                        <p:tgtEl>
                                          <p:spTgt spid="163"/>
                                        </p:tgtEl>
                                        <p:attrNameLst>
                                          <p:attrName>ppt_h</p:attrName>
                                        </p:attrNameLst>
                                      </p:cBhvr>
                                      <p:tavLst>
                                        <p:tav tm="0">
                                          <p:val>
                                            <p:fltVal val="0"/>
                                          </p:val>
                                        </p:tav>
                                        <p:tav tm="100000">
                                          <p:val>
                                            <p:strVal val="#ppt_h"/>
                                          </p:val>
                                        </p:tav>
                                      </p:tavLst>
                                    </p:anim>
                                    <p:animEffect transition="in" filter="fade">
                                      <p:cBhvr>
                                        <p:cTn id="462" dur="500"/>
                                        <p:tgtEl>
                                          <p:spTgt spid="163"/>
                                        </p:tgtEl>
                                      </p:cBhvr>
                                    </p:animEffect>
                                  </p:childTnLst>
                                  <p:subTnLst>
                                    <p:audio>
                                      <p:cMediaNode>
                                        <p:cTn display="0" masterRel="sameClick">
                                          <p:stCondLst>
                                            <p:cond evt="begin" delay="0">
                                              <p:tn val="458"/>
                                            </p:cond>
                                          </p:stCondLst>
                                          <p:endCondLst>
                                            <p:cond evt="onStopAudio" delay="0">
                                              <p:tgtEl>
                                                <p:sldTgt/>
                                              </p:tgtEl>
                                            </p:cond>
                                          </p:endCondLst>
                                        </p:cTn>
                                        <p:tgtEl>
                                          <p:sndTgt r:embed="rId3" name="Bling.wav"/>
                                        </p:tgtEl>
                                      </p:cMediaNode>
                                    </p:audio>
                                  </p:subTnLst>
                                </p:cTn>
                              </p:par>
                              <p:par>
                                <p:cTn id="463" presetID="26" presetClass="emph" presetSubtype="0" fill="hold" grpId="1" nodeType="withEffect">
                                  <p:stCondLst>
                                    <p:cond delay="500"/>
                                  </p:stCondLst>
                                  <p:childTnLst>
                                    <p:animEffect transition="out" filter="fade">
                                      <p:cBhvr>
                                        <p:cTn id="464" dur="500" tmFilter="0, 0; .2, .5; .8, .5; 1, 0"/>
                                        <p:tgtEl>
                                          <p:spTgt spid="163"/>
                                        </p:tgtEl>
                                      </p:cBhvr>
                                    </p:animEffect>
                                    <p:animScale>
                                      <p:cBhvr>
                                        <p:cTn id="465" dur="250" autoRev="1" fill="hold"/>
                                        <p:tgtEl>
                                          <p:spTgt spid="163"/>
                                        </p:tgtEl>
                                      </p:cBhvr>
                                      <p:by x="105000" y="105000"/>
                                    </p:animScale>
                                  </p:childTnLst>
                                </p:cTn>
                              </p:par>
                              <p:par>
                                <p:cTn id="466" presetID="53" presetClass="entr" presetSubtype="16" fill="hold" grpId="0" nodeType="withEffect">
                                  <p:stCondLst>
                                    <p:cond delay="0"/>
                                  </p:stCondLst>
                                  <p:childTnLst>
                                    <p:set>
                                      <p:cBhvr>
                                        <p:cTn id="467" dur="1" fill="hold">
                                          <p:stCondLst>
                                            <p:cond delay="0"/>
                                          </p:stCondLst>
                                        </p:cTn>
                                        <p:tgtEl>
                                          <p:spTgt spid="164"/>
                                        </p:tgtEl>
                                        <p:attrNameLst>
                                          <p:attrName>style.visibility</p:attrName>
                                        </p:attrNameLst>
                                      </p:cBhvr>
                                      <p:to>
                                        <p:strVal val="visible"/>
                                      </p:to>
                                    </p:set>
                                    <p:anim calcmode="lin" valueType="num">
                                      <p:cBhvr>
                                        <p:cTn id="468" dur="500" fill="hold"/>
                                        <p:tgtEl>
                                          <p:spTgt spid="164"/>
                                        </p:tgtEl>
                                        <p:attrNameLst>
                                          <p:attrName>ppt_w</p:attrName>
                                        </p:attrNameLst>
                                      </p:cBhvr>
                                      <p:tavLst>
                                        <p:tav tm="0">
                                          <p:val>
                                            <p:fltVal val="0"/>
                                          </p:val>
                                        </p:tav>
                                        <p:tav tm="100000">
                                          <p:val>
                                            <p:strVal val="#ppt_w"/>
                                          </p:val>
                                        </p:tav>
                                      </p:tavLst>
                                    </p:anim>
                                    <p:anim calcmode="lin" valueType="num">
                                      <p:cBhvr>
                                        <p:cTn id="469" dur="500" fill="hold"/>
                                        <p:tgtEl>
                                          <p:spTgt spid="164"/>
                                        </p:tgtEl>
                                        <p:attrNameLst>
                                          <p:attrName>ppt_h</p:attrName>
                                        </p:attrNameLst>
                                      </p:cBhvr>
                                      <p:tavLst>
                                        <p:tav tm="0">
                                          <p:val>
                                            <p:fltVal val="0"/>
                                          </p:val>
                                        </p:tav>
                                        <p:tav tm="100000">
                                          <p:val>
                                            <p:strVal val="#ppt_h"/>
                                          </p:val>
                                        </p:tav>
                                      </p:tavLst>
                                    </p:anim>
                                    <p:animEffect transition="in" filter="fade">
                                      <p:cBhvr>
                                        <p:cTn id="470" dur="500"/>
                                        <p:tgtEl>
                                          <p:spTgt spid="164"/>
                                        </p:tgtEl>
                                      </p:cBhvr>
                                    </p:animEffect>
                                  </p:childTnLst>
                                  <p:subTnLst>
                                    <p:audio>
                                      <p:cMediaNode>
                                        <p:cTn display="0" masterRel="sameClick">
                                          <p:stCondLst>
                                            <p:cond evt="begin" delay="0">
                                              <p:tn val="466"/>
                                            </p:cond>
                                          </p:stCondLst>
                                          <p:endCondLst>
                                            <p:cond evt="onStopAudio" delay="0">
                                              <p:tgtEl>
                                                <p:sldTgt/>
                                              </p:tgtEl>
                                            </p:cond>
                                          </p:endCondLst>
                                        </p:cTn>
                                        <p:tgtEl>
                                          <p:sndTgt r:embed="rId3" name="Bling.wav"/>
                                        </p:tgtEl>
                                      </p:cMediaNode>
                                    </p:audio>
                                  </p:subTnLst>
                                </p:cTn>
                              </p:par>
                              <p:par>
                                <p:cTn id="471" presetID="26" presetClass="emph" presetSubtype="0" fill="hold" grpId="1" nodeType="withEffect">
                                  <p:stCondLst>
                                    <p:cond delay="500"/>
                                  </p:stCondLst>
                                  <p:childTnLst>
                                    <p:animEffect transition="out" filter="fade">
                                      <p:cBhvr>
                                        <p:cTn id="472" dur="500" tmFilter="0, 0; .2, .5; .8, .5; 1, 0"/>
                                        <p:tgtEl>
                                          <p:spTgt spid="164"/>
                                        </p:tgtEl>
                                      </p:cBhvr>
                                    </p:animEffect>
                                    <p:animScale>
                                      <p:cBhvr>
                                        <p:cTn id="473" dur="250" autoRev="1" fill="hold"/>
                                        <p:tgtEl>
                                          <p:spTgt spid="164"/>
                                        </p:tgtEl>
                                      </p:cBhvr>
                                      <p:by x="105000" y="105000"/>
                                    </p:animScale>
                                  </p:childTnLst>
                                </p:cTn>
                              </p:par>
                              <p:par>
                                <p:cTn id="474" presetID="53" presetClass="entr" presetSubtype="16" fill="hold" grpId="0" nodeType="withEffect">
                                  <p:stCondLst>
                                    <p:cond delay="0"/>
                                  </p:stCondLst>
                                  <p:childTnLst>
                                    <p:set>
                                      <p:cBhvr>
                                        <p:cTn id="475" dur="1" fill="hold">
                                          <p:stCondLst>
                                            <p:cond delay="0"/>
                                          </p:stCondLst>
                                        </p:cTn>
                                        <p:tgtEl>
                                          <p:spTgt spid="25"/>
                                        </p:tgtEl>
                                        <p:attrNameLst>
                                          <p:attrName>style.visibility</p:attrName>
                                        </p:attrNameLst>
                                      </p:cBhvr>
                                      <p:to>
                                        <p:strVal val="visible"/>
                                      </p:to>
                                    </p:set>
                                    <p:anim calcmode="lin" valueType="num">
                                      <p:cBhvr>
                                        <p:cTn id="476" dur="500" fill="hold"/>
                                        <p:tgtEl>
                                          <p:spTgt spid="25"/>
                                        </p:tgtEl>
                                        <p:attrNameLst>
                                          <p:attrName>ppt_w</p:attrName>
                                        </p:attrNameLst>
                                      </p:cBhvr>
                                      <p:tavLst>
                                        <p:tav tm="0">
                                          <p:val>
                                            <p:fltVal val="0"/>
                                          </p:val>
                                        </p:tav>
                                        <p:tav tm="100000">
                                          <p:val>
                                            <p:strVal val="#ppt_w"/>
                                          </p:val>
                                        </p:tav>
                                      </p:tavLst>
                                    </p:anim>
                                    <p:anim calcmode="lin" valueType="num">
                                      <p:cBhvr>
                                        <p:cTn id="477" dur="500" fill="hold"/>
                                        <p:tgtEl>
                                          <p:spTgt spid="25"/>
                                        </p:tgtEl>
                                        <p:attrNameLst>
                                          <p:attrName>ppt_h</p:attrName>
                                        </p:attrNameLst>
                                      </p:cBhvr>
                                      <p:tavLst>
                                        <p:tav tm="0">
                                          <p:val>
                                            <p:fltVal val="0"/>
                                          </p:val>
                                        </p:tav>
                                        <p:tav tm="100000">
                                          <p:val>
                                            <p:strVal val="#ppt_h"/>
                                          </p:val>
                                        </p:tav>
                                      </p:tavLst>
                                    </p:anim>
                                    <p:animEffect transition="in" filter="fade">
                                      <p:cBhvr>
                                        <p:cTn id="478" dur="500"/>
                                        <p:tgtEl>
                                          <p:spTgt spid="25"/>
                                        </p:tgtEl>
                                      </p:cBhvr>
                                    </p:animEffect>
                                  </p:childTnLst>
                                  <p:subTnLst>
                                    <p:audio>
                                      <p:cMediaNode>
                                        <p:cTn display="0" masterRel="sameClick">
                                          <p:stCondLst>
                                            <p:cond evt="begin" delay="0">
                                              <p:tn val="474"/>
                                            </p:cond>
                                          </p:stCondLst>
                                          <p:endCondLst>
                                            <p:cond evt="onStopAudio" delay="0">
                                              <p:tgtEl>
                                                <p:sldTgt/>
                                              </p:tgtEl>
                                            </p:cond>
                                          </p:endCondLst>
                                        </p:cTn>
                                        <p:tgtEl>
                                          <p:sndTgt r:embed="rId3" name="Bling.wav"/>
                                        </p:tgtEl>
                                      </p:cMediaNode>
                                    </p:audio>
                                  </p:subTnLst>
                                </p:cTn>
                              </p:par>
                              <p:par>
                                <p:cTn id="479" presetID="26" presetClass="emph" presetSubtype="0" fill="hold" grpId="1" nodeType="withEffect">
                                  <p:stCondLst>
                                    <p:cond delay="500"/>
                                  </p:stCondLst>
                                  <p:childTnLst>
                                    <p:animEffect transition="out" filter="fade">
                                      <p:cBhvr>
                                        <p:cTn id="480" dur="500" tmFilter="0, 0; .2, .5; .8, .5; 1, 0"/>
                                        <p:tgtEl>
                                          <p:spTgt spid="25"/>
                                        </p:tgtEl>
                                      </p:cBhvr>
                                    </p:animEffect>
                                    <p:animScale>
                                      <p:cBhvr>
                                        <p:cTn id="481" dur="250" autoRev="1" fill="hold"/>
                                        <p:tgtEl>
                                          <p:spTgt spid="25"/>
                                        </p:tgtEl>
                                      </p:cBhvr>
                                      <p:by x="105000" y="105000"/>
                                    </p:animScale>
                                  </p:childTnLst>
                                </p:cTn>
                              </p:par>
                              <p:par>
                                <p:cTn id="482" presetID="53" presetClass="entr" presetSubtype="16" fill="hold" grpId="0" nodeType="withEffect">
                                  <p:stCondLst>
                                    <p:cond delay="0"/>
                                  </p:stCondLst>
                                  <p:childTnLst>
                                    <p:set>
                                      <p:cBhvr>
                                        <p:cTn id="483" dur="1" fill="hold">
                                          <p:stCondLst>
                                            <p:cond delay="0"/>
                                          </p:stCondLst>
                                        </p:cTn>
                                        <p:tgtEl>
                                          <p:spTgt spid="97"/>
                                        </p:tgtEl>
                                        <p:attrNameLst>
                                          <p:attrName>style.visibility</p:attrName>
                                        </p:attrNameLst>
                                      </p:cBhvr>
                                      <p:to>
                                        <p:strVal val="visible"/>
                                      </p:to>
                                    </p:set>
                                    <p:anim calcmode="lin" valueType="num">
                                      <p:cBhvr>
                                        <p:cTn id="484" dur="500" fill="hold"/>
                                        <p:tgtEl>
                                          <p:spTgt spid="97"/>
                                        </p:tgtEl>
                                        <p:attrNameLst>
                                          <p:attrName>ppt_w</p:attrName>
                                        </p:attrNameLst>
                                      </p:cBhvr>
                                      <p:tavLst>
                                        <p:tav tm="0">
                                          <p:val>
                                            <p:fltVal val="0"/>
                                          </p:val>
                                        </p:tav>
                                        <p:tav tm="100000">
                                          <p:val>
                                            <p:strVal val="#ppt_w"/>
                                          </p:val>
                                        </p:tav>
                                      </p:tavLst>
                                    </p:anim>
                                    <p:anim calcmode="lin" valueType="num">
                                      <p:cBhvr>
                                        <p:cTn id="485" dur="500" fill="hold"/>
                                        <p:tgtEl>
                                          <p:spTgt spid="97"/>
                                        </p:tgtEl>
                                        <p:attrNameLst>
                                          <p:attrName>ppt_h</p:attrName>
                                        </p:attrNameLst>
                                      </p:cBhvr>
                                      <p:tavLst>
                                        <p:tav tm="0">
                                          <p:val>
                                            <p:fltVal val="0"/>
                                          </p:val>
                                        </p:tav>
                                        <p:tav tm="100000">
                                          <p:val>
                                            <p:strVal val="#ppt_h"/>
                                          </p:val>
                                        </p:tav>
                                      </p:tavLst>
                                    </p:anim>
                                    <p:animEffect transition="in" filter="fade">
                                      <p:cBhvr>
                                        <p:cTn id="486" dur="500"/>
                                        <p:tgtEl>
                                          <p:spTgt spid="97"/>
                                        </p:tgtEl>
                                      </p:cBhvr>
                                    </p:animEffect>
                                  </p:childTnLst>
                                  <p:subTnLst>
                                    <p:audio>
                                      <p:cMediaNode>
                                        <p:cTn display="0" masterRel="sameClick">
                                          <p:stCondLst>
                                            <p:cond evt="begin" delay="0">
                                              <p:tn val="482"/>
                                            </p:cond>
                                          </p:stCondLst>
                                          <p:endCondLst>
                                            <p:cond evt="onStopAudio" delay="0">
                                              <p:tgtEl>
                                                <p:sldTgt/>
                                              </p:tgtEl>
                                            </p:cond>
                                          </p:endCondLst>
                                        </p:cTn>
                                        <p:tgtEl>
                                          <p:sndTgt r:embed="rId3" name="Bling.wav"/>
                                        </p:tgtEl>
                                      </p:cMediaNode>
                                    </p:audio>
                                  </p:subTnLst>
                                </p:cTn>
                              </p:par>
                              <p:par>
                                <p:cTn id="487" presetID="26" presetClass="emph" presetSubtype="0" fill="hold" grpId="1" nodeType="withEffect">
                                  <p:stCondLst>
                                    <p:cond delay="500"/>
                                  </p:stCondLst>
                                  <p:childTnLst>
                                    <p:animEffect transition="out" filter="fade">
                                      <p:cBhvr>
                                        <p:cTn id="488" dur="500" tmFilter="0, 0; .2, .5; .8, .5; 1, 0"/>
                                        <p:tgtEl>
                                          <p:spTgt spid="97"/>
                                        </p:tgtEl>
                                      </p:cBhvr>
                                    </p:animEffect>
                                    <p:animScale>
                                      <p:cBhvr>
                                        <p:cTn id="489" dur="250" autoRev="1" fill="hold"/>
                                        <p:tgtEl>
                                          <p:spTgt spid="97"/>
                                        </p:tgtEl>
                                      </p:cBhvr>
                                      <p:by x="105000" y="105000"/>
                                    </p:animScale>
                                  </p:childTnLst>
                                </p:cTn>
                              </p:par>
                              <p:par>
                                <p:cTn id="490" presetID="53" presetClass="entr" presetSubtype="16" fill="hold" grpId="0" nodeType="withEffect">
                                  <p:stCondLst>
                                    <p:cond delay="0"/>
                                  </p:stCondLst>
                                  <p:childTnLst>
                                    <p:set>
                                      <p:cBhvr>
                                        <p:cTn id="491" dur="1" fill="hold">
                                          <p:stCondLst>
                                            <p:cond delay="0"/>
                                          </p:stCondLst>
                                        </p:cTn>
                                        <p:tgtEl>
                                          <p:spTgt spid="99"/>
                                        </p:tgtEl>
                                        <p:attrNameLst>
                                          <p:attrName>style.visibility</p:attrName>
                                        </p:attrNameLst>
                                      </p:cBhvr>
                                      <p:to>
                                        <p:strVal val="visible"/>
                                      </p:to>
                                    </p:set>
                                    <p:anim calcmode="lin" valueType="num">
                                      <p:cBhvr>
                                        <p:cTn id="492" dur="500" fill="hold"/>
                                        <p:tgtEl>
                                          <p:spTgt spid="99"/>
                                        </p:tgtEl>
                                        <p:attrNameLst>
                                          <p:attrName>ppt_w</p:attrName>
                                        </p:attrNameLst>
                                      </p:cBhvr>
                                      <p:tavLst>
                                        <p:tav tm="0">
                                          <p:val>
                                            <p:fltVal val="0"/>
                                          </p:val>
                                        </p:tav>
                                        <p:tav tm="100000">
                                          <p:val>
                                            <p:strVal val="#ppt_w"/>
                                          </p:val>
                                        </p:tav>
                                      </p:tavLst>
                                    </p:anim>
                                    <p:anim calcmode="lin" valueType="num">
                                      <p:cBhvr>
                                        <p:cTn id="493" dur="500" fill="hold"/>
                                        <p:tgtEl>
                                          <p:spTgt spid="99"/>
                                        </p:tgtEl>
                                        <p:attrNameLst>
                                          <p:attrName>ppt_h</p:attrName>
                                        </p:attrNameLst>
                                      </p:cBhvr>
                                      <p:tavLst>
                                        <p:tav tm="0">
                                          <p:val>
                                            <p:fltVal val="0"/>
                                          </p:val>
                                        </p:tav>
                                        <p:tav tm="100000">
                                          <p:val>
                                            <p:strVal val="#ppt_h"/>
                                          </p:val>
                                        </p:tav>
                                      </p:tavLst>
                                    </p:anim>
                                    <p:animEffect transition="in" filter="fade">
                                      <p:cBhvr>
                                        <p:cTn id="494" dur="500"/>
                                        <p:tgtEl>
                                          <p:spTgt spid="99"/>
                                        </p:tgtEl>
                                      </p:cBhvr>
                                    </p:animEffect>
                                  </p:childTnLst>
                                  <p:subTnLst>
                                    <p:audio>
                                      <p:cMediaNode>
                                        <p:cTn display="0" masterRel="sameClick">
                                          <p:stCondLst>
                                            <p:cond evt="begin" delay="0">
                                              <p:tn val="490"/>
                                            </p:cond>
                                          </p:stCondLst>
                                          <p:endCondLst>
                                            <p:cond evt="onStopAudio" delay="0">
                                              <p:tgtEl>
                                                <p:sldTgt/>
                                              </p:tgtEl>
                                            </p:cond>
                                          </p:endCondLst>
                                        </p:cTn>
                                        <p:tgtEl>
                                          <p:sndTgt r:embed="rId3" name="Bling.wav"/>
                                        </p:tgtEl>
                                      </p:cMediaNode>
                                    </p:audio>
                                  </p:subTnLst>
                                </p:cTn>
                              </p:par>
                              <p:par>
                                <p:cTn id="495" presetID="26" presetClass="emph" presetSubtype="0" fill="hold" grpId="1" nodeType="withEffect">
                                  <p:stCondLst>
                                    <p:cond delay="500"/>
                                  </p:stCondLst>
                                  <p:childTnLst>
                                    <p:animEffect transition="out" filter="fade">
                                      <p:cBhvr>
                                        <p:cTn id="496" dur="500" tmFilter="0, 0; .2, .5; .8, .5; 1, 0"/>
                                        <p:tgtEl>
                                          <p:spTgt spid="99"/>
                                        </p:tgtEl>
                                      </p:cBhvr>
                                    </p:animEffect>
                                    <p:animScale>
                                      <p:cBhvr>
                                        <p:cTn id="497" dur="250" autoRev="1" fill="hold"/>
                                        <p:tgtEl>
                                          <p:spTgt spid="99"/>
                                        </p:tgtEl>
                                      </p:cBhvr>
                                      <p:by x="105000" y="105000"/>
                                    </p:animScale>
                                  </p:childTnLst>
                                </p:cTn>
                              </p:par>
                              <p:par>
                                <p:cTn id="498" presetID="53" presetClass="entr" presetSubtype="16" fill="hold" grpId="0" nodeType="withEffect">
                                  <p:stCondLst>
                                    <p:cond delay="0"/>
                                  </p:stCondLst>
                                  <p:childTnLst>
                                    <p:set>
                                      <p:cBhvr>
                                        <p:cTn id="499" dur="1" fill="hold">
                                          <p:stCondLst>
                                            <p:cond delay="0"/>
                                          </p:stCondLst>
                                        </p:cTn>
                                        <p:tgtEl>
                                          <p:spTgt spid="102"/>
                                        </p:tgtEl>
                                        <p:attrNameLst>
                                          <p:attrName>style.visibility</p:attrName>
                                        </p:attrNameLst>
                                      </p:cBhvr>
                                      <p:to>
                                        <p:strVal val="visible"/>
                                      </p:to>
                                    </p:set>
                                    <p:anim calcmode="lin" valueType="num">
                                      <p:cBhvr>
                                        <p:cTn id="500" dur="500" fill="hold"/>
                                        <p:tgtEl>
                                          <p:spTgt spid="102"/>
                                        </p:tgtEl>
                                        <p:attrNameLst>
                                          <p:attrName>ppt_w</p:attrName>
                                        </p:attrNameLst>
                                      </p:cBhvr>
                                      <p:tavLst>
                                        <p:tav tm="0">
                                          <p:val>
                                            <p:fltVal val="0"/>
                                          </p:val>
                                        </p:tav>
                                        <p:tav tm="100000">
                                          <p:val>
                                            <p:strVal val="#ppt_w"/>
                                          </p:val>
                                        </p:tav>
                                      </p:tavLst>
                                    </p:anim>
                                    <p:anim calcmode="lin" valueType="num">
                                      <p:cBhvr>
                                        <p:cTn id="501" dur="500" fill="hold"/>
                                        <p:tgtEl>
                                          <p:spTgt spid="102"/>
                                        </p:tgtEl>
                                        <p:attrNameLst>
                                          <p:attrName>ppt_h</p:attrName>
                                        </p:attrNameLst>
                                      </p:cBhvr>
                                      <p:tavLst>
                                        <p:tav tm="0">
                                          <p:val>
                                            <p:fltVal val="0"/>
                                          </p:val>
                                        </p:tav>
                                        <p:tav tm="100000">
                                          <p:val>
                                            <p:strVal val="#ppt_h"/>
                                          </p:val>
                                        </p:tav>
                                      </p:tavLst>
                                    </p:anim>
                                    <p:animEffect transition="in" filter="fade">
                                      <p:cBhvr>
                                        <p:cTn id="502" dur="500"/>
                                        <p:tgtEl>
                                          <p:spTgt spid="102"/>
                                        </p:tgtEl>
                                      </p:cBhvr>
                                    </p:animEffect>
                                  </p:childTnLst>
                                  <p:subTnLst>
                                    <p:audio>
                                      <p:cMediaNode>
                                        <p:cTn display="0" masterRel="sameClick">
                                          <p:stCondLst>
                                            <p:cond evt="begin" delay="0">
                                              <p:tn val="498"/>
                                            </p:cond>
                                          </p:stCondLst>
                                          <p:endCondLst>
                                            <p:cond evt="onStopAudio" delay="0">
                                              <p:tgtEl>
                                                <p:sldTgt/>
                                              </p:tgtEl>
                                            </p:cond>
                                          </p:endCondLst>
                                        </p:cTn>
                                        <p:tgtEl>
                                          <p:sndTgt r:embed="rId3" name="Bling.wav"/>
                                        </p:tgtEl>
                                      </p:cMediaNode>
                                    </p:audio>
                                  </p:subTnLst>
                                </p:cTn>
                              </p:par>
                              <p:par>
                                <p:cTn id="503" presetID="26" presetClass="emph" presetSubtype="0" fill="hold" grpId="1" nodeType="withEffect">
                                  <p:stCondLst>
                                    <p:cond delay="500"/>
                                  </p:stCondLst>
                                  <p:childTnLst>
                                    <p:animEffect transition="out" filter="fade">
                                      <p:cBhvr>
                                        <p:cTn id="504" dur="500" tmFilter="0, 0; .2, .5; .8, .5; 1, 0"/>
                                        <p:tgtEl>
                                          <p:spTgt spid="102"/>
                                        </p:tgtEl>
                                      </p:cBhvr>
                                    </p:animEffect>
                                    <p:animScale>
                                      <p:cBhvr>
                                        <p:cTn id="505" dur="250" autoRev="1" fill="hold"/>
                                        <p:tgtEl>
                                          <p:spTgt spid="102"/>
                                        </p:tgtEl>
                                      </p:cBhvr>
                                      <p:by x="105000" y="105000"/>
                                    </p:animScale>
                                  </p:childTnLst>
                                </p:cTn>
                              </p:par>
                              <p:par>
                                <p:cTn id="506" presetID="53" presetClass="entr" presetSubtype="16" fill="hold" grpId="0" nodeType="withEffect">
                                  <p:stCondLst>
                                    <p:cond delay="0"/>
                                  </p:stCondLst>
                                  <p:childTnLst>
                                    <p:set>
                                      <p:cBhvr>
                                        <p:cTn id="507" dur="1" fill="hold">
                                          <p:stCondLst>
                                            <p:cond delay="0"/>
                                          </p:stCondLst>
                                        </p:cTn>
                                        <p:tgtEl>
                                          <p:spTgt spid="104"/>
                                        </p:tgtEl>
                                        <p:attrNameLst>
                                          <p:attrName>style.visibility</p:attrName>
                                        </p:attrNameLst>
                                      </p:cBhvr>
                                      <p:to>
                                        <p:strVal val="visible"/>
                                      </p:to>
                                    </p:set>
                                    <p:anim calcmode="lin" valueType="num">
                                      <p:cBhvr>
                                        <p:cTn id="508" dur="500" fill="hold"/>
                                        <p:tgtEl>
                                          <p:spTgt spid="104"/>
                                        </p:tgtEl>
                                        <p:attrNameLst>
                                          <p:attrName>ppt_w</p:attrName>
                                        </p:attrNameLst>
                                      </p:cBhvr>
                                      <p:tavLst>
                                        <p:tav tm="0">
                                          <p:val>
                                            <p:fltVal val="0"/>
                                          </p:val>
                                        </p:tav>
                                        <p:tav tm="100000">
                                          <p:val>
                                            <p:strVal val="#ppt_w"/>
                                          </p:val>
                                        </p:tav>
                                      </p:tavLst>
                                    </p:anim>
                                    <p:anim calcmode="lin" valueType="num">
                                      <p:cBhvr>
                                        <p:cTn id="509" dur="500" fill="hold"/>
                                        <p:tgtEl>
                                          <p:spTgt spid="104"/>
                                        </p:tgtEl>
                                        <p:attrNameLst>
                                          <p:attrName>ppt_h</p:attrName>
                                        </p:attrNameLst>
                                      </p:cBhvr>
                                      <p:tavLst>
                                        <p:tav tm="0">
                                          <p:val>
                                            <p:fltVal val="0"/>
                                          </p:val>
                                        </p:tav>
                                        <p:tav tm="100000">
                                          <p:val>
                                            <p:strVal val="#ppt_h"/>
                                          </p:val>
                                        </p:tav>
                                      </p:tavLst>
                                    </p:anim>
                                    <p:animEffect transition="in" filter="fade">
                                      <p:cBhvr>
                                        <p:cTn id="510" dur="500"/>
                                        <p:tgtEl>
                                          <p:spTgt spid="104"/>
                                        </p:tgtEl>
                                      </p:cBhvr>
                                    </p:animEffect>
                                  </p:childTnLst>
                                  <p:subTnLst>
                                    <p:audio>
                                      <p:cMediaNode>
                                        <p:cTn display="0" masterRel="sameClick">
                                          <p:stCondLst>
                                            <p:cond evt="begin" delay="0">
                                              <p:tn val="506"/>
                                            </p:cond>
                                          </p:stCondLst>
                                          <p:endCondLst>
                                            <p:cond evt="onStopAudio" delay="0">
                                              <p:tgtEl>
                                                <p:sldTgt/>
                                              </p:tgtEl>
                                            </p:cond>
                                          </p:endCondLst>
                                        </p:cTn>
                                        <p:tgtEl>
                                          <p:sndTgt r:embed="rId3" name="Bling.wav"/>
                                        </p:tgtEl>
                                      </p:cMediaNode>
                                    </p:audio>
                                  </p:subTnLst>
                                </p:cTn>
                              </p:par>
                              <p:par>
                                <p:cTn id="511" presetID="26" presetClass="emph" presetSubtype="0" fill="hold" grpId="1" nodeType="withEffect">
                                  <p:stCondLst>
                                    <p:cond delay="500"/>
                                  </p:stCondLst>
                                  <p:childTnLst>
                                    <p:animEffect transition="out" filter="fade">
                                      <p:cBhvr>
                                        <p:cTn id="512" dur="500" tmFilter="0, 0; .2, .5; .8, .5; 1, 0"/>
                                        <p:tgtEl>
                                          <p:spTgt spid="104"/>
                                        </p:tgtEl>
                                      </p:cBhvr>
                                    </p:animEffect>
                                    <p:animScale>
                                      <p:cBhvr>
                                        <p:cTn id="513" dur="250" autoRev="1" fill="hold"/>
                                        <p:tgtEl>
                                          <p:spTgt spid="104"/>
                                        </p:tgtEl>
                                      </p:cBhvr>
                                      <p:by x="105000" y="105000"/>
                                    </p:animScale>
                                  </p:childTnLst>
                                </p:cTn>
                              </p:par>
                            </p:childTnLst>
                          </p:cTn>
                        </p:par>
                      </p:childTnLst>
                    </p:cTn>
                  </p:par>
                </p:childTnLst>
              </p:cTn>
              <p:nextCondLst>
                <p:cond evt="onClick" delay="0">
                  <p:tgtEl>
                    <p:spTgt spid="163"/>
                  </p:tgtEl>
                </p:cond>
              </p:nextCondLst>
            </p:seq>
            <p:seq concurrent="1" nextAc="seek">
              <p:cTn id="514" restart="whenNotActive" fill="hold" evtFilter="cancelBubble" nodeType="interactiveSeq">
                <p:stCondLst>
                  <p:cond evt="onClick" delay="0">
                    <p:tgtEl>
                      <p:spTgt spid="235"/>
                    </p:tgtEl>
                  </p:cond>
                </p:stCondLst>
                <p:endSync evt="end" delay="0">
                  <p:rtn val="all"/>
                </p:endSync>
                <p:childTnLst>
                  <p:par>
                    <p:cTn id="515" fill="hold">
                      <p:stCondLst>
                        <p:cond delay="0"/>
                      </p:stCondLst>
                      <p:childTnLst>
                        <p:par>
                          <p:cTn id="516" fill="hold">
                            <p:stCondLst>
                              <p:cond delay="0"/>
                            </p:stCondLst>
                            <p:childTnLst>
                              <p:par>
                                <p:cTn id="517" presetID="53" presetClass="entr" presetSubtype="16" fill="hold" grpId="0" nodeType="withEffect">
                                  <p:stCondLst>
                                    <p:cond delay="0"/>
                                  </p:stCondLst>
                                  <p:childTnLst>
                                    <p:set>
                                      <p:cBhvr>
                                        <p:cTn id="518" dur="1" fill="hold">
                                          <p:stCondLst>
                                            <p:cond delay="0"/>
                                          </p:stCondLst>
                                        </p:cTn>
                                        <p:tgtEl>
                                          <p:spTgt spid="252"/>
                                        </p:tgtEl>
                                        <p:attrNameLst>
                                          <p:attrName>style.visibility</p:attrName>
                                        </p:attrNameLst>
                                      </p:cBhvr>
                                      <p:to>
                                        <p:strVal val="visible"/>
                                      </p:to>
                                    </p:set>
                                    <p:anim calcmode="lin" valueType="num">
                                      <p:cBhvr>
                                        <p:cTn id="519" dur="500" fill="hold"/>
                                        <p:tgtEl>
                                          <p:spTgt spid="252"/>
                                        </p:tgtEl>
                                        <p:attrNameLst>
                                          <p:attrName>ppt_w</p:attrName>
                                        </p:attrNameLst>
                                      </p:cBhvr>
                                      <p:tavLst>
                                        <p:tav tm="0">
                                          <p:val>
                                            <p:fltVal val="0"/>
                                          </p:val>
                                        </p:tav>
                                        <p:tav tm="100000">
                                          <p:val>
                                            <p:strVal val="#ppt_w"/>
                                          </p:val>
                                        </p:tav>
                                      </p:tavLst>
                                    </p:anim>
                                    <p:anim calcmode="lin" valueType="num">
                                      <p:cBhvr>
                                        <p:cTn id="520" dur="500" fill="hold"/>
                                        <p:tgtEl>
                                          <p:spTgt spid="252"/>
                                        </p:tgtEl>
                                        <p:attrNameLst>
                                          <p:attrName>ppt_h</p:attrName>
                                        </p:attrNameLst>
                                      </p:cBhvr>
                                      <p:tavLst>
                                        <p:tav tm="0">
                                          <p:val>
                                            <p:fltVal val="0"/>
                                          </p:val>
                                        </p:tav>
                                        <p:tav tm="100000">
                                          <p:val>
                                            <p:strVal val="#ppt_h"/>
                                          </p:val>
                                        </p:tav>
                                      </p:tavLst>
                                    </p:anim>
                                    <p:animEffect transition="in" filter="fade">
                                      <p:cBhvr>
                                        <p:cTn id="521" dur="500"/>
                                        <p:tgtEl>
                                          <p:spTgt spid="252"/>
                                        </p:tgtEl>
                                      </p:cBhvr>
                                    </p:animEffect>
                                  </p:childTnLst>
                                  <p:subTnLst>
                                    <p:audio>
                                      <p:cMediaNode>
                                        <p:cTn display="0" masterRel="sameClick">
                                          <p:stCondLst>
                                            <p:cond evt="begin" delay="0">
                                              <p:tn val="517"/>
                                            </p:cond>
                                          </p:stCondLst>
                                          <p:endCondLst>
                                            <p:cond evt="onStopAudio" delay="0">
                                              <p:tgtEl>
                                                <p:sldTgt/>
                                              </p:tgtEl>
                                            </p:cond>
                                          </p:endCondLst>
                                        </p:cTn>
                                        <p:tgtEl>
                                          <p:sndTgt r:embed="rId3" name="Bling.wav"/>
                                        </p:tgtEl>
                                      </p:cMediaNode>
                                    </p:audio>
                                  </p:subTnLst>
                                </p:cTn>
                              </p:par>
                              <p:par>
                                <p:cTn id="522" presetID="26" presetClass="emph" presetSubtype="0" fill="hold" grpId="1" nodeType="withEffect">
                                  <p:stCondLst>
                                    <p:cond delay="500"/>
                                  </p:stCondLst>
                                  <p:childTnLst>
                                    <p:animEffect transition="out" filter="fade">
                                      <p:cBhvr>
                                        <p:cTn id="523" dur="500" tmFilter="0, 0; .2, .5; .8, .5; 1, 0"/>
                                        <p:tgtEl>
                                          <p:spTgt spid="252"/>
                                        </p:tgtEl>
                                      </p:cBhvr>
                                    </p:animEffect>
                                    <p:animScale>
                                      <p:cBhvr>
                                        <p:cTn id="524" dur="250" autoRev="1" fill="hold"/>
                                        <p:tgtEl>
                                          <p:spTgt spid="252"/>
                                        </p:tgtEl>
                                      </p:cBhvr>
                                      <p:by x="105000" y="105000"/>
                                    </p:animScale>
                                  </p:childTnLst>
                                </p:cTn>
                              </p:par>
                              <p:par>
                                <p:cTn id="525" presetID="53" presetClass="entr" presetSubtype="16" fill="hold" grpId="0" nodeType="withEffect">
                                  <p:stCondLst>
                                    <p:cond delay="0"/>
                                  </p:stCondLst>
                                  <p:childTnLst>
                                    <p:set>
                                      <p:cBhvr>
                                        <p:cTn id="526" dur="1" fill="hold">
                                          <p:stCondLst>
                                            <p:cond delay="0"/>
                                          </p:stCondLst>
                                        </p:cTn>
                                        <p:tgtEl>
                                          <p:spTgt spid="251"/>
                                        </p:tgtEl>
                                        <p:attrNameLst>
                                          <p:attrName>style.visibility</p:attrName>
                                        </p:attrNameLst>
                                      </p:cBhvr>
                                      <p:to>
                                        <p:strVal val="visible"/>
                                      </p:to>
                                    </p:set>
                                    <p:anim calcmode="lin" valueType="num">
                                      <p:cBhvr>
                                        <p:cTn id="527" dur="500" fill="hold"/>
                                        <p:tgtEl>
                                          <p:spTgt spid="251"/>
                                        </p:tgtEl>
                                        <p:attrNameLst>
                                          <p:attrName>ppt_w</p:attrName>
                                        </p:attrNameLst>
                                      </p:cBhvr>
                                      <p:tavLst>
                                        <p:tav tm="0">
                                          <p:val>
                                            <p:fltVal val="0"/>
                                          </p:val>
                                        </p:tav>
                                        <p:tav tm="100000">
                                          <p:val>
                                            <p:strVal val="#ppt_w"/>
                                          </p:val>
                                        </p:tav>
                                      </p:tavLst>
                                    </p:anim>
                                    <p:anim calcmode="lin" valueType="num">
                                      <p:cBhvr>
                                        <p:cTn id="528" dur="500" fill="hold"/>
                                        <p:tgtEl>
                                          <p:spTgt spid="251"/>
                                        </p:tgtEl>
                                        <p:attrNameLst>
                                          <p:attrName>ppt_h</p:attrName>
                                        </p:attrNameLst>
                                      </p:cBhvr>
                                      <p:tavLst>
                                        <p:tav tm="0">
                                          <p:val>
                                            <p:fltVal val="0"/>
                                          </p:val>
                                        </p:tav>
                                        <p:tav tm="100000">
                                          <p:val>
                                            <p:strVal val="#ppt_h"/>
                                          </p:val>
                                        </p:tav>
                                      </p:tavLst>
                                    </p:anim>
                                    <p:animEffect transition="in" filter="fade">
                                      <p:cBhvr>
                                        <p:cTn id="529" dur="500"/>
                                        <p:tgtEl>
                                          <p:spTgt spid="251"/>
                                        </p:tgtEl>
                                      </p:cBhvr>
                                    </p:animEffect>
                                  </p:childTnLst>
                                  <p:subTnLst>
                                    <p:audio>
                                      <p:cMediaNode>
                                        <p:cTn display="0" masterRel="sameClick">
                                          <p:stCondLst>
                                            <p:cond evt="begin" delay="0">
                                              <p:tn val="525"/>
                                            </p:cond>
                                          </p:stCondLst>
                                          <p:endCondLst>
                                            <p:cond evt="onStopAudio" delay="0">
                                              <p:tgtEl>
                                                <p:sldTgt/>
                                              </p:tgtEl>
                                            </p:cond>
                                          </p:endCondLst>
                                        </p:cTn>
                                        <p:tgtEl>
                                          <p:sndTgt r:embed="rId3" name="Bling.wav"/>
                                        </p:tgtEl>
                                      </p:cMediaNode>
                                    </p:audio>
                                  </p:subTnLst>
                                </p:cTn>
                              </p:par>
                              <p:par>
                                <p:cTn id="530" presetID="26" presetClass="emph" presetSubtype="0" fill="hold" grpId="1" nodeType="withEffect">
                                  <p:stCondLst>
                                    <p:cond delay="500"/>
                                  </p:stCondLst>
                                  <p:childTnLst>
                                    <p:animEffect transition="out" filter="fade">
                                      <p:cBhvr>
                                        <p:cTn id="531" dur="500" tmFilter="0, 0; .2, .5; .8, .5; 1, 0"/>
                                        <p:tgtEl>
                                          <p:spTgt spid="251"/>
                                        </p:tgtEl>
                                      </p:cBhvr>
                                    </p:animEffect>
                                    <p:animScale>
                                      <p:cBhvr>
                                        <p:cTn id="532" dur="250" autoRev="1" fill="hold"/>
                                        <p:tgtEl>
                                          <p:spTgt spid="251"/>
                                        </p:tgtEl>
                                      </p:cBhvr>
                                      <p:by x="105000" y="105000"/>
                                    </p:animScale>
                                  </p:childTnLst>
                                </p:cTn>
                              </p:par>
                              <p:par>
                                <p:cTn id="533" presetID="53" presetClass="entr" presetSubtype="16" fill="hold" grpId="0" nodeType="withEffect">
                                  <p:stCondLst>
                                    <p:cond delay="0"/>
                                  </p:stCondLst>
                                  <p:childTnLst>
                                    <p:set>
                                      <p:cBhvr>
                                        <p:cTn id="534" dur="1" fill="hold">
                                          <p:stCondLst>
                                            <p:cond delay="0"/>
                                          </p:stCondLst>
                                        </p:cTn>
                                        <p:tgtEl>
                                          <p:spTgt spid="242"/>
                                        </p:tgtEl>
                                        <p:attrNameLst>
                                          <p:attrName>style.visibility</p:attrName>
                                        </p:attrNameLst>
                                      </p:cBhvr>
                                      <p:to>
                                        <p:strVal val="visible"/>
                                      </p:to>
                                    </p:set>
                                    <p:anim calcmode="lin" valueType="num">
                                      <p:cBhvr>
                                        <p:cTn id="535" dur="500" fill="hold"/>
                                        <p:tgtEl>
                                          <p:spTgt spid="242"/>
                                        </p:tgtEl>
                                        <p:attrNameLst>
                                          <p:attrName>ppt_w</p:attrName>
                                        </p:attrNameLst>
                                      </p:cBhvr>
                                      <p:tavLst>
                                        <p:tav tm="0">
                                          <p:val>
                                            <p:fltVal val="0"/>
                                          </p:val>
                                        </p:tav>
                                        <p:tav tm="100000">
                                          <p:val>
                                            <p:strVal val="#ppt_w"/>
                                          </p:val>
                                        </p:tav>
                                      </p:tavLst>
                                    </p:anim>
                                    <p:anim calcmode="lin" valueType="num">
                                      <p:cBhvr>
                                        <p:cTn id="536" dur="500" fill="hold"/>
                                        <p:tgtEl>
                                          <p:spTgt spid="242"/>
                                        </p:tgtEl>
                                        <p:attrNameLst>
                                          <p:attrName>ppt_h</p:attrName>
                                        </p:attrNameLst>
                                      </p:cBhvr>
                                      <p:tavLst>
                                        <p:tav tm="0">
                                          <p:val>
                                            <p:fltVal val="0"/>
                                          </p:val>
                                        </p:tav>
                                        <p:tav tm="100000">
                                          <p:val>
                                            <p:strVal val="#ppt_h"/>
                                          </p:val>
                                        </p:tav>
                                      </p:tavLst>
                                    </p:anim>
                                    <p:animEffect transition="in" filter="fade">
                                      <p:cBhvr>
                                        <p:cTn id="537" dur="500"/>
                                        <p:tgtEl>
                                          <p:spTgt spid="242"/>
                                        </p:tgtEl>
                                      </p:cBhvr>
                                    </p:animEffect>
                                  </p:childTnLst>
                                  <p:subTnLst>
                                    <p:audio>
                                      <p:cMediaNode>
                                        <p:cTn display="0" masterRel="sameClick">
                                          <p:stCondLst>
                                            <p:cond evt="begin" delay="0">
                                              <p:tn val="533"/>
                                            </p:cond>
                                          </p:stCondLst>
                                          <p:endCondLst>
                                            <p:cond evt="onStopAudio" delay="0">
                                              <p:tgtEl>
                                                <p:sldTgt/>
                                              </p:tgtEl>
                                            </p:cond>
                                          </p:endCondLst>
                                        </p:cTn>
                                        <p:tgtEl>
                                          <p:sndTgt r:embed="rId3" name="Bling.wav"/>
                                        </p:tgtEl>
                                      </p:cMediaNode>
                                    </p:audio>
                                  </p:subTnLst>
                                </p:cTn>
                              </p:par>
                              <p:par>
                                <p:cTn id="538" presetID="26" presetClass="emph" presetSubtype="0" fill="hold" grpId="1" nodeType="withEffect">
                                  <p:stCondLst>
                                    <p:cond delay="500"/>
                                  </p:stCondLst>
                                  <p:childTnLst>
                                    <p:animEffect transition="out" filter="fade">
                                      <p:cBhvr>
                                        <p:cTn id="539" dur="500" tmFilter="0, 0; .2, .5; .8, .5; 1, 0"/>
                                        <p:tgtEl>
                                          <p:spTgt spid="242"/>
                                        </p:tgtEl>
                                      </p:cBhvr>
                                    </p:animEffect>
                                    <p:animScale>
                                      <p:cBhvr>
                                        <p:cTn id="540" dur="250" autoRev="1" fill="hold"/>
                                        <p:tgtEl>
                                          <p:spTgt spid="242"/>
                                        </p:tgtEl>
                                      </p:cBhvr>
                                      <p:by x="105000" y="105000"/>
                                    </p:animScale>
                                  </p:childTnLst>
                                </p:cTn>
                              </p:par>
                              <p:par>
                                <p:cTn id="541" presetID="53" presetClass="entr" presetSubtype="16" fill="hold" grpId="0" nodeType="withEffect">
                                  <p:stCondLst>
                                    <p:cond delay="0"/>
                                  </p:stCondLst>
                                  <p:childTnLst>
                                    <p:set>
                                      <p:cBhvr>
                                        <p:cTn id="542" dur="1" fill="hold">
                                          <p:stCondLst>
                                            <p:cond delay="0"/>
                                          </p:stCondLst>
                                        </p:cTn>
                                        <p:tgtEl>
                                          <p:spTgt spid="69"/>
                                        </p:tgtEl>
                                        <p:attrNameLst>
                                          <p:attrName>style.visibility</p:attrName>
                                        </p:attrNameLst>
                                      </p:cBhvr>
                                      <p:to>
                                        <p:strVal val="visible"/>
                                      </p:to>
                                    </p:set>
                                    <p:anim calcmode="lin" valueType="num">
                                      <p:cBhvr>
                                        <p:cTn id="543" dur="500" fill="hold"/>
                                        <p:tgtEl>
                                          <p:spTgt spid="69"/>
                                        </p:tgtEl>
                                        <p:attrNameLst>
                                          <p:attrName>ppt_w</p:attrName>
                                        </p:attrNameLst>
                                      </p:cBhvr>
                                      <p:tavLst>
                                        <p:tav tm="0">
                                          <p:val>
                                            <p:fltVal val="0"/>
                                          </p:val>
                                        </p:tav>
                                        <p:tav tm="100000">
                                          <p:val>
                                            <p:strVal val="#ppt_w"/>
                                          </p:val>
                                        </p:tav>
                                      </p:tavLst>
                                    </p:anim>
                                    <p:anim calcmode="lin" valueType="num">
                                      <p:cBhvr>
                                        <p:cTn id="544" dur="500" fill="hold"/>
                                        <p:tgtEl>
                                          <p:spTgt spid="69"/>
                                        </p:tgtEl>
                                        <p:attrNameLst>
                                          <p:attrName>ppt_h</p:attrName>
                                        </p:attrNameLst>
                                      </p:cBhvr>
                                      <p:tavLst>
                                        <p:tav tm="0">
                                          <p:val>
                                            <p:fltVal val="0"/>
                                          </p:val>
                                        </p:tav>
                                        <p:tav tm="100000">
                                          <p:val>
                                            <p:strVal val="#ppt_h"/>
                                          </p:val>
                                        </p:tav>
                                      </p:tavLst>
                                    </p:anim>
                                    <p:animEffect transition="in" filter="fade">
                                      <p:cBhvr>
                                        <p:cTn id="545" dur="500"/>
                                        <p:tgtEl>
                                          <p:spTgt spid="69"/>
                                        </p:tgtEl>
                                      </p:cBhvr>
                                    </p:animEffect>
                                  </p:childTnLst>
                                  <p:subTnLst>
                                    <p:audio>
                                      <p:cMediaNode>
                                        <p:cTn display="0" masterRel="sameClick">
                                          <p:stCondLst>
                                            <p:cond evt="begin" delay="0">
                                              <p:tn val="541"/>
                                            </p:cond>
                                          </p:stCondLst>
                                          <p:endCondLst>
                                            <p:cond evt="onStopAudio" delay="0">
                                              <p:tgtEl>
                                                <p:sldTgt/>
                                              </p:tgtEl>
                                            </p:cond>
                                          </p:endCondLst>
                                        </p:cTn>
                                        <p:tgtEl>
                                          <p:sndTgt r:embed="rId3" name="Bling.wav"/>
                                        </p:tgtEl>
                                      </p:cMediaNode>
                                    </p:audio>
                                  </p:subTnLst>
                                </p:cTn>
                              </p:par>
                              <p:par>
                                <p:cTn id="546" presetID="26" presetClass="emph" presetSubtype="0" fill="hold" grpId="1" nodeType="withEffect">
                                  <p:stCondLst>
                                    <p:cond delay="500"/>
                                  </p:stCondLst>
                                  <p:childTnLst>
                                    <p:animEffect transition="out" filter="fade">
                                      <p:cBhvr>
                                        <p:cTn id="547" dur="500" tmFilter="0, 0; .2, .5; .8, .5; 1, 0"/>
                                        <p:tgtEl>
                                          <p:spTgt spid="69"/>
                                        </p:tgtEl>
                                      </p:cBhvr>
                                    </p:animEffect>
                                    <p:animScale>
                                      <p:cBhvr>
                                        <p:cTn id="548" dur="250" autoRev="1" fill="hold"/>
                                        <p:tgtEl>
                                          <p:spTgt spid="69"/>
                                        </p:tgtEl>
                                      </p:cBhvr>
                                      <p:by x="105000" y="105000"/>
                                    </p:animScale>
                                  </p:childTnLst>
                                </p:cTn>
                              </p:par>
                            </p:childTnLst>
                          </p:cTn>
                        </p:par>
                      </p:childTnLst>
                    </p:cTn>
                  </p:par>
                </p:childTnLst>
              </p:cTn>
              <p:nextCondLst>
                <p:cond evt="onClick" delay="0">
                  <p:tgtEl>
                    <p:spTgt spid="235"/>
                  </p:tgtEl>
                </p:cond>
              </p:nextCondLst>
            </p:seq>
          </p:childTnLst>
        </p:cTn>
      </p:par>
    </p:tnLst>
    <p:bldLst>
      <p:bldP spid="2" grpId="0"/>
      <p:bldP spid="2" grpId="1"/>
      <p:bldP spid="56" grpId="0"/>
      <p:bldP spid="56" grpId="1"/>
      <p:bldP spid="70" grpId="0"/>
      <p:bldP spid="70" grpId="1"/>
      <p:bldP spid="65" grpId="0"/>
      <p:bldP spid="65" grpId="1"/>
      <p:bldP spid="84" grpId="0"/>
      <p:bldP spid="84" grpId="1"/>
      <p:bldP spid="85" grpId="0"/>
      <p:bldP spid="85" grpId="1"/>
      <p:bldP spid="77" grpId="0"/>
      <p:bldP spid="77" grpId="1"/>
      <p:bldP spid="78" grpId="0"/>
      <p:bldP spid="78" grpId="1"/>
      <p:bldP spid="114" grpId="0"/>
      <p:bldP spid="114" grpId="1"/>
      <p:bldP spid="163" grpId="0"/>
      <p:bldP spid="163" grpId="1"/>
      <p:bldP spid="164" grpId="0"/>
      <p:bldP spid="164" grpId="1"/>
      <p:bldP spid="237" grpId="0"/>
      <p:bldP spid="237" grpId="1"/>
      <p:bldP spid="190" grpId="0"/>
      <p:bldP spid="190" grpId="1"/>
      <p:bldP spid="196" grpId="0"/>
      <p:bldP spid="196" grpId="1"/>
      <p:bldP spid="204" grpId="0"/>
      <p:bldP spid="204" grpId="1"/>
      <p:bldP spid="206" grpId="0"/>
      <p:bldP spid="206" grpId="1"/>
      <p:bldP spid="242" grpId="0"/>
      <p:bldP spid="242" grpId="1"/>
      <p:bldP spid="251" grpId="0"/>
      <p:bldP spid="251" grpId="1"/>
      <p:bldP spid="252" grpId="0"/>
      <p:bldP spid="252" grpId="1"/>
      <p:bldP spid="178" grpId="0"/>
      <p:bldP spid="178" grpId="1"/>
      <p:bldP spid="130" grpId="0"/>
      <p:bldP spid="130" grpId="1"/>
      <p:bldP spid="180" grpId="0"/>
      <p:bldP spid="180" grpId="1"/>
      <p:bldP spid="224" grpId="0"/>
      <p:bldP spid="224" grpId="1"/>
      <p:bldP spid="21" grpId="0"/>
      <p:bldP spid="21" grpId="1"/>
      <p:bldP spid="44" grpId="0"/>
      <p:bldP spid="44" grpId="1"/>
      <p:bldP spid="52" grpId="0"/>
      <p:bldP spid="52" grpId="1"/>
      <p:bldP spid="7" grpId="0"/>
      <p:bldP spid="7" grpId="1"/>
      <p:bldP spid="9" grpId="0"/>
      <p:bldP spid="9" grpId="1"/>
      <p:bldP spid="61" grpId="0"/>
      <p:bldP spid="61" grpId="1"/>
      <p:bldP spid="75" grpId="0"/>
      <p:bldP spid="75" grpId="1"/>
      <p:bldP spid="79" grpId="0"/>
      <p:bldP spid="79" grpId="1"/>
      <p:bldP spid="25" grpId="0"/>
      <p:bldP spid="25" grpId="1"/>
      <p:bldP spid="13" grpId="0"/>
      <p:bldP spid="13" grpId="1"/>
      <p:bldP spid="31" grpId="0"/>
      <p:bldP spid="31" grpId="1"/>
      <p:bldP spid="46" grpId="0"/>
      <p:bldP spid="46" grpId="1"/>
      <p:bldP spid="48" grpId="0"/>
      <p:bldP spid="48" grpId="1"/>
      <p:bldP spid="68" grpId="0"/>
      <p:bldP spid="68" grpId="1"/>
      <p:bldP spid="69" grpId="0"/>
      <p:bldP spid="69" grpId="1"/>
      <p:bldP spid="5" grpId="0"/>
      <p:bldP spid="5" grpId="1"/>
      <p:bldP spid="11" grpId="0"/>
      <p:bldP spid="11" grpId="1"/>
      <p:bldP spid="30" grpId="0"/>
      <p:bldP spid="30" grpId="1"/>
      <p:bldP spid="36" grpId="0"/>
      <p:bldP spid="36" grpId="1"/>
      <p:bldP spid="49" grpId="0"/>
      <p:bldP spid="49" grpId="1"/>
      <p:bldP spid="54" grpId="0"/>
      <p:bldP spid="54" grpId="1"/>
      <p:bldP spid="71" grpId="0"/>
      <p:bldP spid="71" grpId="1"/>
      <p:bldP spid="88" grpId="0"/>
      <p:bldP spid="88" grpId="1"/>
      <p:bldP spid="93" grpId="0"/>
      <p:bldP spid="93" grpId="1"/>
      <p:bldP spid="97" grpId="0"/>
      <p:bldP spid="97" grpId="1"/>
      <p:bldP spid="99" grpId="0"/>
      <p:bldP spid="99" grpId="1"/>
      <p:bldP spid="102" grpId="0"/>
      <p:bldP spid="102" grpId="1"/>
      <p:bldP spid="104" grpId="0"/>
      <p:bldP spid="10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313295" y="0"/>
            <a:ext cx="4875530" cy="1072896"/>
          </a:xfrm>
          <a:custGeom>
            <a:avLst/>
            <a:gdLst/>
            <a:ahLst/>
            <a:cxnLst/>
            <a:rect l="l" t="t" r="r" b="b"/>
            <a:pathLst>
              <a:path w="7315200" h="1609344">
                <a:moveTo>
                  <a:pt x="0" y="0"/>
                </a:moveTo>
                <a:lnTo>
                  <a:pt x="7315200" y="0"/>
                </a:lnTo>
                <a:lnTo>
                  <a:pt x="7315200" y="1609344"/>
                </a:lnTo>
                <a:lnTo>
                  <a:pt x="0" y="16093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685621" y="1259157"/>
            <a:ext cx="6023791" cy="4992819"/>
            <a:chOff x="0" y="0"/>
            <a:chExt cx="12050720" cy="9985639"/>
          </a:xfrm>
        </p:grpSpPr>
        <p:grpSp>
          <p:nvGrpSpPr>
            <p:cNvPr id="8" name="Group 8"/>
            <p:cNvGrpSpPr/>
            <p:nvPr/>
          </p:nvGrpSpPr>
          <p:grpSpPr>
            <a:xfrm>
              <a:off x="0" y="0"/>
              <a:ext cx="12050720" cy="9985639"/>
              <a:chOff x="0" y="0"/>
              <a:chExt cx="2380389" cy="1972472"/>
            </a:xfrm>
          </p:grpSpPr>
          <p:sp>
            <p:nvSpPr>
              <p:cNvPr id="9" name="Freeform 9"/>
              <p:cNvSpPr/>
              <p:nvPr/>
            </p:nvSpPr>
            <p:spPr>
              <a:xfrm>
                <a:off x="0" y="0"/>
                <a:ext cx="2380389" cy="1972472"/>
              </a:xfrm>
              <a:custGeom>
                <a:avLst/>
                <a:gdLst/>
                <a:ahLst/>
                <a:cxnLst/>
                <a:rect l="l" t="t" r="r" b="b"/>
                <a:pathLst>
                  <a:path w="2380389" h="1972472">
                    <a:moveTo>
                      <a:pt x="0" y="0"/>
                    </a:moveTo>
                    <a:lnTo>
                      <a:pt x="2380389" y="0"/>
                    </a:lnTo>
                    <a:lnTo>
                      <a:pt x="2380389" y="1972472"/>
                    </a:lnTo>
                    <a:lnTo>
                      <a:pt x="0" y="1972472"/>
                    </a:lnTo>
                    <a:close/>
                  </a:path>
                </a:pathLst>
              </a:custGeom>
              <a:gradFill rotWithShape="1">
                <a:gsLst>
                  <a:gs pos="0">
                    <a:srgbClr val="FFF7AD">
                      <a:alpha val="100000"/>
                    </a:srgbClr>
                  </a:gs>
                  <a:gs pos="100000">
                    <a:srgbClr val="FFA9F9">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1" name="TextBox 11"/>
            <p:cNvSpPr txBox="1"/>
            <p:nvPr/>
          </p:nvSpPr>
          <p:spPr>
            <a:xfrm>
              <a:off x="203359" y="445160"/>
              <a:ext cx="11644002" cy="8463857"/>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Hệ mạch máu gồm: động mạch, mao mạch và tĩnh mạch.</a:t>
              </a:r>
            </a:p>
            <a:p>
              <a:pPr algn="just">
                <a:lnSpc>
                  <a:spcPct val="120000"/>
                </a:lnSpc>
              </a:pPr>
              <a:r>
                <a:rPr lang="en-US" sz="2300" b="1">
                  <a:solidFill>
                    <a:srgbClr val="000000"/>
                  </a:solidFill>
                  <a:latin typeface="Arial" pitchFamily="34" charset="0"/>
                </a:rPr>
                <a:t>. Mao mạch là mạng lưới nối giữa động mạch và tĩnh mạch, có thành rất mỏng (chỉ gồm một lớp tế bào)</a:t>
              </a:r>
            </a:p>
            <a:p>
              <a:pPr algn="just">
                <a:lnSpc>
                  <a:spcPts val="3266"/>
                </a:lnSpc>
              </a:pPr>
              <a:r>
                <a:rPr lang="en-US" sz="2300" b="1">
                  <a:solidFill>
                    <a:srgbClr val="000000"/>
                  </a:solidFill>
                  <a:latin typeface="Arial" pitchFamily="34" charset="0"/>
                </a:rPr>
                <a:t>. Mao mạch là nơi thực hiện trao đổi chất (dinh dưỡng và chất thải,...), khí (O2, CO2) giữa máu và tế bào của cơ thế</a:t>
              </a:r>
            </a:p>
            <a:p>
              <a:pPr algn="just">
                <a:lnSpc>
                  <a:spcPts val="3266"/>
                </a:lnSpc>
                <a:spcBef>
                  <a:spcPct val="0"/>
                </a:spcBef>
              </a:pPr>
              <a:r>
                <a:rPr lang="en-US" sz="2300" b="1">
                  <a:solidFill>
                    <a:srgbClr val="000000"/>
                  </a:solidFill>
                  <a:latin typeface="Arial" pitchFamily="34" charset="0"/>
                </a:rPr>
                <a:t>. Vận tốc máu chảy cao nhất ở động mạch và thấp nhất ở mao mạch.</a:t>
              </a:r>
            </a:p>
          </p:txBody>
        </p:sp>
      </p:grpSp>
      <p:sp>
        <p:nvSpPr>
          <p:cNvPr id="12" name="TextBox 12"/>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HỆ TUẦN HOÀN</a:t>
            </a:r>
          </a:p>
        </p:txBody>
      </p:sp>
      <p:grpSp>
        <p:nvGrpSpPr>
          <p:cNvPr id="13" name="Group 13"/>
          <p:cNvGrpSpPr/>
          <p:nvPr/>
        </p:nvGrpSpPr>
        <p:grpSpPr>
          <a:xfrm>
            <a:off x="6846953" y="1259157"/>
            <a:ext cx="4940442" cy="5096988"/>
            <a:chOff x="0" y="0"/>
            <a:chExt cx="9883458" cy="10193976"/>
          </a:xfrm>
        </p:grpSpPr>
        <p:sp>
          <p:nvSpPr>
            <p:cNvPr id="14" name="Freeform 14"/>
            <p:cNvSpPr/>
            <p:nvPr/>
          </p:nvSpPr>
          <p:spPr>
            <a:xfrm>
              <a:off x="0" y="0"/>
              <a:ext cx="9883458" cy="9414265"/>
            </a:xfrm>
            <a:custGeom>
              <a:avLst/>
              <a:gdLst/>
              <a:ahLst/>
              <a:cxnLst/>
              <a:rect l="l" t="t" r="r" b="b"/>
              <a:pathLst>
                <a:path w="9883458" h="9414265">
                  <a:moveTo>
                    <a:pt x="0" y="0"/>
                  </a:moveTo>
                  <a:lnTo>
                    <a:pt x="9883458" y="0"/>
                  </a:lnTo>
                  <a:lnTo>
                    <a:pt x="9883458" y="9414265"/>
                  </a:lnTo>
                  <a:lnTo>
                    <a:pt x="0" y="9414265"/>
                  </a:lnTo>
                  <a:lnTo>
                    <a:pt x="0" y="0"/>
                  </a:lnTo>
                  <a:close/>
                </a:path>
              </a:pathLst>
            </a:custGeom>
            <a:blipFill>
              <a:blip r:embed="rId6"/>
              <a:stretch>
                <a:fillRect l="-13501" r="-13501"/>
              </a:stretch>
            </a:blipFill>
          </p:spPr>
        </p:sp>
        <p:sp>
          <p:nvSpPr>
            <p:cNvPr id="15" name="TextBox 15"/>
            <p:cNvSpPr txBox="1"/>
            <p:nvPr/>
          </p:nvSpPr>
          <p:spPr>
            <a:xfrm>
              <a:off x="2532696" y="9347590"/>
              <a:ext cx="4818067" cy="846386"/>
            </a:xfrm>
            <a:prstGeom prst="rect">
              <a:avLst/>
            </a:prstGeom>
          </p:spPr>
          <p:txBody>
            <a:bodyPr lIns="0" tIns="0" rIns="0" bIns="0" rtlCol="0" anchor="t">
              <a:spAutoFit/>
            </a:bodyPr>
            <a:lstStyle/>
            <a:p>
              <a:pPr algn="ctr">
                <a:lnSpc>
                  <a:spcPts val="3266"/>
                </a:lnSpc>
              </a:pPr>
              <a:r>
                <a:rPr lang="en-US" sz="2300">
                  <a:solidFill>
                    <a:srgbClr val="B52320"/>
                  </a:solidFill>
                  <a:latin typeface="Arial" pitchFamily="34" charset="0"/>
                </a:rPr>
                <a:t>Mao mạch</a:t>
              </a:r>
            </a:p>
          </p:txBody>
        </p:sp>
        <p:sp>
          <p:nvSpPr>
            <p:cNvPr id="16" name="AutoShape 16"/>
            <p:cNvSpPr/>
            <p:nvPr/>
          </p:nvSpPr>
          <p:spPr>
            <a:xfrm flipH="1" flipV="1">
              <a:off x="4407331" y="7741138"/>
              <a:ext cx="534398" cy="1647727"/>
            </a:xfrm>
            <a:prstGeom prst="line">
              <a:avLst/>
            </a:prstGeom>
            <a:ln w="88900" cap="flat">
              <a:solidFill>
                <a:srgbClr val="B52320"/>
              </a:solidFill>
              <a:prstDash val="solid"/>
              <a:headEnd type="none" w="sm" len="sm"/>
              <a:tailEnd type="arrow" w="med"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313295" y="0"/>
            <a:ext cx="4875530" cy="1072896"/>
          </a:xfrm>
          <a:custGeom>
            <a:avLst/>
            <a:gdLst/>
            <a:ahLst/>
            <a:cxnLst/>
            <a:rect l="l" t="t" r="r" b="b"/>
            <a:pathLst>
              <a:path w="7315200" h="1609344">
                <a:moveTo>
                  <a:pt x="0" y="0"/>
                </a:moveTo>
                <a:lnTo>
                  <a:pt x="7315200" y="0"/>
                </a:lnTo>
                <a:lnTo>
                  <a:pt x="7315200" y="1609344"/>
                </a:lnTo>
                <a:lnTo>
                  <a:pt x="0" y="16093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150130" y="464609"/>
            <a:ext cx="387259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HỆ TUẦN HOÀN</a:t>
            </a:r>
          </a:p>
        </p:txBody>
      </p:sp>
      <p:grpSp>
        <p:nvGrpSpPr>
          <p:cNvPr id="8" name="Group 8"/>
          <p:cNvGrpSpPr/>
          <p:nvPr/>
        </p:nvGrpSpPr>
        <p:grpSpPr>
          <a:xfrm>
            <a:off x="685622" y="1259157"/>
            <a:ext cx="10817582" cy="655347"/>
            <a:chOff x="0" y="0"/>
            <a:chExt cx="21640800" cy="1310694"/>
          </a:xfrm>
        </p:grpSpPr>
        <p:grpSp>
          <p:nvGrpSpPr>
            <p:cNvPr id="9" name="Group 9"/>
            <p:cNvGrpSpPr/>
            <p:nvPr/>
          </p:nvGrpSpPr>
          <p:grpSpPr>
            <a:xfrm>
              <a:off x="0" y="0"/>
              <a:ext cx="21640800" cy="1310694"/>
              <a:chOff x="0" y="0"/>
              <a:chExt cx="4274726" cy="258903"/>
            </a:xfrm>
          </p:grpSpPr>
          <p:sp>
            <p:nvSpPr>
              <p:cNvPr id="10" name="Freeform 10"/>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2" name="TextBox 12"/>
            <p:cNvSpPr txBox="1"/>
            <p:nvPr/>
          </p:nvSpPr>
          <p:spPr>
            <a:xfrm>
              <a:off x="639355" y="235190"/>
              <a:ext cx="20362091" cy="769058"/>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Nêu tên, nguyên nhân của một số bệnh về máu và hệ tuần hoàn</a:t>
              </a:r>
            </a:p>
          </p:txBody>
        </p:sp>
      </p:grpSp>
      <p:graphicFrame>
        <p:nvGraphicFramePr>
          <p:cNvPr id="14" name="Table 13"/>
          <p:cNvGraphicFramePr>
            <a:graphicFrameLocks noGrp="1"/>
          </p:cNvGraphicFramePr>
          <p:nvPr>
            <p:extLst>
              <p:ext uri="{D42A27DB-BD31-4B8C-83A1-F6EECF244321}">
                <p14:modId xmlns:p14="http://schemas.microsoft.com/office/powerpoint/2010/main" val="3207176048"/>
              </p:ext>
            </p:extLst>
          </p:nvPr>
        </p:nvGraphicFramePr>
        <p:xfrm>
          <a:off x="685622" y="2057400"/>
          <a:ext cx="10817582" cy="4544984"/>
        </p:xfrm>
        <a:graphic>
          <a:graphicData uri="http://schemas.openxmlformats.org/drawingml/2006/table">
            <a:tbl>
              <a:tblPr firstRow="1" firstCol="1" bandRow="1">
                <a:tableStyleId>{5C22544A-7EE6-4342-B048-85BDC9FD1C3A}</a:tableStyleId>
              </a:tblPr>
              <a:tblGrid>
                <a:gridCol w="2538912">
                  <a:extLst>
                    <a:ext uri="{9D8B030D-6E8A-4147-A177-3AD203B41FA5}">
                      <a16:colId xmlns:a16="http://schemas.microsoft.com/office/drawing/2014/main" val="20000"/>
                    </a:ext>
                  </a:extLst>
                </a:gridCol>
                <a:gridCol w="8278670">
                  <a:extLst>
                    <a:ext uri="{9D8B030D-6E8A-4147-A177-3AD203B41FA5}">
                      <a16:colId xmlns:a16="http://schemas.microsoft.com/office/drawing/2014/main" val="20001"/>
                    </a:ext>
                  </a:extLst>
                </a:gridCol>
              </a:tblGrid>
              <a:tr h="167658">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Tên bệnh</a:t>
                      </a:r>
                      <a:endParaRPr lang="en-US" sz="1700">
                        <a:effectLst/>
                        <a:latin typeface="Arial" pitchFamily="34" charset="0"/>
                        <a:ea typeface="Calibri"/>
                        <a:cs typeface="Arial" pitchFamily="34" charset="0"/>
                      </a:endParaRPr>
                    </a:p>
                  </a:txBody>
                  <a:tcPr marL="44643" marR="44643" marT="0" marB="0"/>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Nguyên nhân</a:t>
                      </a:r>
                      <a:endParaRPr lang="en-US" sz="1700">
                        <a:effectLst/>
                        <a:latin typeface="Arial" pitchFamily="34" charset="0"/>
                        <a:ea typeface="Calibri"/>
                        <a:cs typeface="Arial" pitchFamily="34" charset="0"/>
                      </a:endParaRPr>
                    </a:p>
                  </a:txBody>
                  <a:tcPr marL="44643" marR="44643" marT="0" marB="0"/>
                </a:tc>
                <a:extLst>
                  <a:ext uri="{0D108BD9-81ED-4DB2-BD59-A6C34878D82A}">
                    <a16:rowId xmlns:a16="http://schemas.microsoft.com/office/drawing/2014/main" val="10000"/>
                  </a:ext>
                </a:extLst>
              </a:tr>
              <a:tr h="502973">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Thiếu máu</a:t>
                      </a:r>
                      <a:endParaRPr lang="en-US" sz="1700">
                        <a:effectLst/>
                        <a:latin typeface="Arial" pitchFamily="34" charset="0"/>
                        <a:ea typeface="Calibri"/>
                        <a:cs typeface="Arial" pitchFamily="34" charset="0"/>
                      </a:endParaRPr>
                    </a:p>
                  </a:txBody>
                  <a:tcPr marL="44643" marR="44643"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thiếu sắt, thiếu acid folic, vitamin B</a:t>
                      </a:r>
                      <a:r>
                        <a:rPr lang="en-US" sz="1700" baseline="-25000">
                          <a:effectLst/>
                          <a:latin typeface="Arial" pitchFamily="34" charset="0"/>
                          <a:cs typeface="Arial" pitchFamily="34" charset="0"/>
                        </a:rPr>
                        <a:t>12</a:t>
                      </a:r>
                      <a:r>
                        <a:rPr lang="en-US" sz="1700">
                          <a:effectLst/>
                          <a:latin typeface="Arial" pitchFamily="34" charset="0"/>
                          <a:cs typeface="Arial" pitchFamily="34" charset="0"/>
                        </a:rPr>
                        <a:t>.</a:t>
                      </a:r>
                    </a:p>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suy tủy xương, suy thận mạn, tán huyết miễn dịch,…</a:t>
                      </a:r>
                    </a:p>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mất quá nhiều máu khi bị thương, khi đến kì kinh nguyệt,…</a:t>
                      </a:r>
                      <a:endParaRPr lang="en-US" sz="1700">
                        <a:effectLst/>
                        <a:latin typeface="Arial" pitchFamily="34" charset="0"/>
                        <a:ea typeface="Calibri"/>
                        <a:cs typeface="Arial" pitchFamily="34" charset="0"/>
                      </a:endParaRPr>
                    </a:p>
                  </a:txBody>
                  <a:tcPr marL="44643" marR="44643" marT="0" marB="0"/>
                </a:tc>
                <a:extLst>
                  <a:ext uri="{0D108BD9-81ED-4DB2-BD59-A6C34878D82A}">
                    <a16:rowId xmlns:a16="http://schemas.microsoft.com/office/drawing/2014/main" val="10001"/>
                  </a:ext>
                </a:extLst>
              </a:tr>
              <a:tr h="1005946">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Huyết áp cao</a:t>
                      </a:r>
                      <a:endParaRPr lang="en-US" sz="1700">
                        <a:effectLst/>
                        <a:latin typeface="Arial" pitchFamily="34" charset="0"/>
                        <a:ea typeface="Calibri"/>
                        <a:cs typeface="Arial" pitchFamily="34" charset="0"/>
                      </a:endParaRPr>
                    </a:p>
                  </a:txBody>
                  <a:tcPr marL="44643" marR="44643"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chế độ ăn nhiều đường và muối, thức ăn chứa nhiều chất béo,…</a:t>
                      </a:r>
                    </a:p>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hệ quả của một số bệnh lí như bệnh thận, bệnh tuyến giáp, u tuyến thượng thận,…</a:t>
                      </a:r>
                    </a:p>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tuổi già (mạch máu bị mất dần độ đàn hồi).</a:t>
                      </a:r>
                    </a:p>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di truyền.</a:t>
                      </a:r>
                      <a:endParaRPr lang="en-US" sz="1700">
                        <a:effectLst/>
                        <a:latin typeface="Arial" pitchFamily="34" charset="0"/>
                        <a:ea typeface="Calibri"/>
                        <a:cs typeface="Arial" pitchFamily="34" charset="0"/>
                      </a:endParaRPr>
                    </a:p>
                  </a:txBody>
                  <a:tcPr marL="44643" marR="44643" marT="0" marB="0"/>
                </a:tc>
                <a:extLst>
                  <a:ext uri="{0D108BD9-81ED-4DB2-BD59-A6C34878D82A}">
                    <a16:rowId xmlns:a16="http://schemas.microsoft.com/office/drawing/2014/main" val="10002"/>
                  </a:ext>
                </a:extLst>
              </a:tr>
              <a:tr h="838288">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Xơ vữa động mạch</a:t>
                      </a:r>
                      <a:endParaRPr lang="en-US" sz="1700">
                        <a:effectLst/>
                        <a:latin typeface="Arial" pitchFamily="34" charset="0"/>
                        <a:ea typeface="Calibri"/>
                        <a:cs typeface="Arial" pitchFamily="34" charset="0"/>
                      </a:endParaRPr>
                    </a:p>
                  </a:txBody>
                  <a:tcPr marL="44643" marR="44643"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chế độ ăn chưa hợp lí (ăn nhiều thức ăn dầu mỡ, nội tạng, da, mỡ động vật,…), hút thuốc lá, ít vận động,… dẫn đến hàm lượng cholesterol trong máu tăng cao sẽ kết hợp với Ca</a:t>
                      </a:r>
                      <a:r>
                        <a:rPr lang="en-US" sz="1700" baseline="30000">
                          <a:effectLst/>
                          <a:latin typeface="Arial" pitchFamily="34" charset="0"/>
                          <a:cs typeface="Arial" pitchFamily="34" charset="0"/>
                        </a:rPr>
                        <a:t>2+</a:t>
                      </a:r>
                      <a:r>
                        <a:rPr lang="en-US" sz="1700">
                          <a:effectLst/>
                          <a:latin typeface="Arial" pitchFamily="34" charset="0"/>
                          <a:cs typeface="Arial" pitchFamily="34" charset="0"/>
                        </a:rPr>
                        <a:t> ngấm vào thành mạch.</a:t>
                      </a:r>
                    </a:p>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tuổi già (thành mạch giảm đàn hồi, trở nên xơ cứng hơn).</a:t>
                      </a:r>
                      <a:endParaRPr lang="en-US" sz="1700">
                        <a:effectLst/>
                        <a:latin typeface="Arial" pitchFamily="34" charset="0"/>
                        <a:ea typeface="Calibri"/>
                        <a:cs typeface="Arial" pitchFamily="34" charset="0"/>
                      </a:endParaRPr>
                    </a:p>
                  </a:txBody>
                  <a:tcPr marL="44643" marR="44643" marT="0" marB="0"/>
                </a:tc>
                <a:extLst>
                  <a:ext uri="{0D108BD9-81ED-4DB2-BD59-A6C34878D82A}">
                    <a16:rowId xmlns:a16="http://schemas.microsoft.com/office/drawing/2014/main" val="10003"/>
                  </a:ext>
                </a:extLst>
              </a:tr>
              <a:tr h="335315">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Sốt xuất huyết</a:t>
                      </a:r>
                      <a:endParaRPr lang="en-US" sz="1700">
                        <a:effectLst/>
                        <a:latin typeface="Arial" pitchFamily="34" charset="0"/>
                        <a:ea typeface="Calibri"/>
                        <a:cs typeface="Arial" pitchFamily="34" charset="0"/>
                      </a:endParaRPr>
                    </a:p>
                  </a:txBody>
                  <a:tcPr marL="44643" marR="44643"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vật trung gian truyền bệnh là muỗi vằn truyền virus gây bệnh vào máu.</a:t>
                      </a:r>
                      <a:endParaRPr lang="en-US" sz="1700">
                        <a:effectLst/>
                        <a:latin typeface="Arial" pitchFamily="34" charset="0"/>
                        <a:ea typeface="Calibri"/>
                        <a:cs typeface="Arial" pitchFamily="34" charset="0"/>
                      </a:endParaRPr>
                    </a:p>
                  </a:txBody>
                  <a:tcPr marL="44643" marR="44643" marT="0" marB="0"/>
                </a:tc>
                <a:extLst>
                  <a:ext uri="{0D108BD9-81ED-4DB2-BD59-A6C34878D82A}">
                    <a16:rowId xmlns:a16="http://schemas.microsoft.com/office/drawing/2014/main" val="10004"/>
                  </a:ext>
                </a:extLst>
              </a:tr>
              <a:tr h="167658">
                <a:tc>
                  <a:txBody>
                    <a:bodyPr/>
                    <a:lstStyle/>
                    <a:p>
                      <a:pPr marL="0" marR="0" algn="ctr">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Sốt rét</a:t>
                      </a:r>
                      <a:endParaRPr lang="en-US" sz="1700">
                        <a:effectLst/>
                        <a:latin typeface="Arial" pitchFamily="34" charset="0"/>
                        <a:ea typeface="Calibri"/>
                        <a:cs typeface="Arial" pitchFamily="34" charset="0"/>
                      </a:endParaRPr>
                    </a:p>
                  </a:txBody>
                  <a:tcPr marL="44643" marR="44643"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700">
                          <a:effectLst/>
                          <a:latin typeface="Arial" pitchFamily="34" charset="0"/>
                          <a:cs typeface="Arial" pitchFamily="34" charset="0"/>
                        </a:rPr>
                        <a:t>- Do muỗi Anopheles truyền kí sinh trùng Plasmodium gây bệnh.</a:t>
                      </a:r>
                      <a:endParaRPr lang="en-US" sz="1700">
                        <a:effectLst/>
                        <a:latin typeface="Arial" pitchFamily="34" charset="0"/>
                        <a:ea typeface="Calibri"/>
                        <a:cs typeface="Arial" pitchFamily="34" charset="0"/>
                      </a:endParaRPr>
                    </a:p>
                  </a:txBody>
                  <a:tcPr marL="44643" marR="44643" marT="0" marB="0"/>
                </a:tc>
                <a:extLst>
                  <a:ext uri="{0D108BD9-81ED-4DB2-BD59-A6C34878D82A}">
                    <a16:rowId xmlns:a16="http://schemas.microsoft.com/office/drawing/2014/main" val="10005"/>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PHÒNG BỆNH VỀ MÁU VÀ HỆ TUẦN HOÀN</a:t>
            </a:r>
          </a:p>
        </p:txBody>
      </p:sp>
      <p:grpSp>
        <p:nvGrpSpPr>
          <p:cNvPr id="7" name="Group 7"/>
          <p:cNvGrpSpPr/>
          <p:nvPr/>
        </p:nvGrpSpPr>
        <p:grpSpPr>
          <a:xfrm>
            <a:off x="685622" y="1206500"/>
            <a:ext cx="10817582" cy="1915232"/>
            <a:chOff x="0" y="0"/>
            <a:chExt cx="21640800" cy="3830464"/>
          </a:xfrm>
        </p:grpSpPr>
        <p:grpSp>
          <p:nvGrpSpPr>
            <p:cNvPr id="8" name="Group 8"/>
            <p:cNvGrpSpPr/>
            <p:nvPr/>
          </p:nvGrpSpPr>
          <p:grpSpPr>
            <a:xfrm>
              <a:off x="815061" y="554958"/>
              <a:ext cx="20825739" cy="3275506"/>
              <a:chOff x="0" y="0"/>
              <a:chExt cx="4113726" cy="647013"/>
            </a:xfrm>
          </p:grpSpPr>
          <p:sp>
            <p:nvSpPr>
              <p:cNvPr id="9" name="Freeform 9"/>
              <p:cNvSpPr/>
              <p:nvPr/>
            </p:nvSpPr>
            <p:spPr>
              <a:xfrm>
                <a:off x="0" y="0"/>
                <a:ext cx="4113726" cy="647014"/>
              </a:xfrm>
              <a:custGeom>
                <a:avLst/>
                <a:gdLst/>
                <a:ahLst/>
                <a:cxnLst/>
                <a:rect l="l" t="t" r="r" b="b"/>
                <a:pathLst>
                  <a:path w="4113726" h="647014">
                    <a:moveTo>
                      <a:pt x="0" y="0"/>
                    </a:moveTo>
                    <a:lnTo>
                      <a:pt x="4113726" y="0"/>
                    </a:lnTo>
                    <a:lnTo>
                      <a:pt x="4113726" y="647014"/>
                    </a:lnTo>
                    <a:lnTo>
                      <a:pt x="0" y="647014"/>
                    </a:lnTo>
                    <a:close/>
                  </a:path>
                </a:pathLst>
              </a:custGeom>
              <a:solidFill>
                <a:srgbClr val="D2C7F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11" name="Freeform 11"/>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1706322" y="1002866"/>
              <a:ext cx="19283742"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Những người thân trong gia đình em đã thực hiện được và chưa thực hiện được những biện pháp nào để phòng tránh các bệnh liêm quan đến máu và hệ tuần hoàn?</a:t>
              </a:r>
            </a:p>
          </p:txBody>
        </p:sp>
      </p:grpSp>
      <p:sp>
        <p:nvSpPr>
          <p:cNvPr id="13" name="Freeform 13"/>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685621" y="3207809"/>
            <a:ext cx="2564212"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218604" y="1221952"/>
            <a:ext cx="5346561" cy="5330249"/>
          </a:xfrm>
          <a:custGeom>
            <a:avLst/>
            <a:gdLst/>
            <a:ahLst/>
            <a:cxnLst/>
            <a:rect l="l" t="t" r="r" b="b"/>
            <a:pathLst>
              <a:path w="8021930" h="7995373">
                <a:moveTo>
                  <a:pt x="0" y="0"/>
                </a:moveTo>
                <a:lnTo>
                  <a:pt x="8021930" y="0"/>
                </a:lnTo>
                <a:lnTo>
                  <a:pt x="8021930" y="7995373"/>
                </a:lnTo>
                <a:lnTo>
                  <a:pt x="0" y="7995373"/>
                </a:lnTo>
                <a:lnTo>
                  <a:pt x="0" y="0"/>
                </a:lnTo>
                <a:close/>
              </a:path>
            </a:pathLst>
          </a:custGeom>
          <a:blipFill>
            <a:blip r:embed="rId4"/>
            <a:stretch>
              <a:fillRect l="-16445" r="-16445"/>
            </a:stretch>
          </a:blipFill>
        </p:spPr>
      </p:sp>
      <p:sp>
        <p:nvSpPr>
          <p:cNvPr id="7" name="Freeform 7"/>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685621" y="1230808"/>
            <a:ext cx="5408791" cy="2033061"/>
            <a:chOff x="0" y="0"/>
            <a:chExt cx="10820400" cy="4066121"/>
          </a:xfrm>
        </p:grpSpPr>
        <p:grpSp>
          <p:nvGrpSpPr>
            <p:cNvPr id="9" name="Group 9"/>
            <p:cNvGrpSpPr/>
            <p:nvPr/>
          </p:nvGrpSpPr>
          <p:grpSpPr>
            <a:xfrm>
              <a:off x="0" y="0"/>
              <a:ext cx="10820400" cy="4066121"/>
              <a:chOff x="0" y="0"/>
              <a:chExt cx="2960483" cy="1112499"/>
            </a:xfrm>
          </p:grpSpPr>
          <p:sp>
            <p:nvSpPr>
              <p:cNvPr id="10" name="Freeform 10"/>
              <p:cNvSpPr/>
              <p:nvPr/>
            </p:nvSpPr>
            <p:spPr>
              <a:xfrm>
                <a:off x="0" y="0"/>
                <a:ext cx="2960483" cy="1112499"/>
              </a:xfrm>
              <a:custGeom>
                <a:avLst/>
                <a:gdLst/>
                <a:ahLst/>
                <a:cxnLst/>
                <a:rect l="l" t="t" r="r" b="b"/>
                <a:pathLst>
                  <a:path w="2960483" h="1112499">
                    <a:moveTo>
                      <a:pt x="2836023" y="59690"/>
                    </a:moveTo>
                    <a:cubicBezTo>
                      <a:pt x="2871583" y="59690"/>
                      <a:pt x="2900793" y="88900"/>
                      <a:pt x="2900793" y="124460"/>
                    </a:cubicBezTo>
                    <a:lnTo>
                      <a:pt x="2900793" y="988039"/>
                    </a:lnTo>
                    <a:cubicBezTo>
                      <a:pt x="2900793" y="1023599"/>
                      <a:pt x="2871583" y="1052809"/>
                      <a:pt x="2836023" y="1052809"/>
                    </a:cubicBezTo>
                    <a:lnTo>
                      <a:pt x="124460" y="1052809"/>
                    </a:lnTo>
                    <a:cubicBezTo>
                      <a:pt x="88900" y="1052809"/>
                      <a:pt x="59690" y="1023599"/>
                      <a:pt x="59690" y="988039"/>
                    </a:cubicBezTo>
                    <a:lnTo>
                      <a:pt x="59690" y="124460"/>
                    </a:lnTo>
                    <a:cubicBezTo>
                      <a:pt x="59690" y="88900"/>
                      <a:pt x="88900" y="59690"/>
                      <a:pt x="124460" y="59690"/>
                    </a:cubicBezTo>
                    <a:lnTo>
                      <a:pt x="2836023" y="59690"/>
                    </a:lnTo>
                    <a:moveTo>
                      <a:pt x="2836023" y="0"/>
                    </a:moveTo>
                    <a:lnTo>
                      <a:pt x="124460" y="0"/>
                    </a:lnTo>
                    <a:cubicBezTo>
                      <a:pt x="55880" y="0"/>
                      <a:pt x="0" y="55880"/>
                      <a:pt x="0" y="124460"/>
                    </a:cubicBezTo>
                    <a:lnTo>
                      <a:pt x="0" y="988039"/>
                    </a:lnTo>
                    <a:cubicBezTo>
                      <a:pt x="0" y="1056619"/>
                      <a:pt x="55880" y="1112499"/>
                      <a:pt x="124460" y="1112499"/>
                    </a:cubicBezTo>
                    <a:lnTo>
                      <a:pt x="2836024" y="1112499"/>
                    </a:lnTo>
                    <a:cubicBezTo>
                      <a:pt x="2904604" y="1112499"/>
                      <a:pt x="2960483" y="1056619"/>
                      <a:pt x="2960483" y="988039"/>
                    </a:cubicBezTo>
                    <a:lnTo>
                      <a:pt x="2960483" y="124460"/>
                    </a:lnTo>
                    <a:cubicBezTo>
                      <a:pt x="2960483" y="55880"/>
                      <a:pt x="2904604" y="0"/>
                      <a:pt x="2836023" y="0"/>
                    </a:cubicBezTo>
                    <a:close/>
                  </a:path>
                </a:pathLst>
              </a:custGeom>
              <a:solidFill>
                <a:srgbClr val="B52320"/>
              </a:solidFill>
            </p:spPr>
          </p:sp>
        </p:grpSp>
        <p:sp>
          <p:nvSpPr>
            <p:cNvPr id="11" name="TextBox 11"/>
            <p:cNvSpPr txBox="1"/>
            <p:nvPr/>
          </p:nvSpPr>
          <p:spPr>
            <a:xfrm>
              <a:off x="481791" y="365126"/>
              <a:ext cx="9856817" cy="338554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Những người có khẩu phần ăn thiếu sắt, acid folic, vitamin B12 sẽ tăng nguy cơ mắc các bệnh thiếu hồng cầu</a:t>
              </a:r>
            </a:p>
          </p:txBody>
        </p:sp>
      </p:grpSp>
      <p:sp>
        <p:nvSpPr>
          <p:cNvPr id="12" name="Freeform 12"/>
          <p:cNvSpPr/>
          <p:nvPr/>
        </p:nvSpPr>
        <p:spPr>
          <a:xfrm>
            <a:off x="685621" y="3409918"/>
            <a:ext cx="5408791" cy="3142282"/>
          </a:xfrm>
          <a:custGeom>
            <a:avLst/>
            <a:gdLst/>
            <a:ahLst/>
            <a:cxnLst/>
            <a:rect l="l" t="t" r="r" b="b"/>
            <a:pathLst>
              <a:path w="8115300" h="4713423">
                <a:moveTo>
                  <a:pt x="0" y="0"/>
                </a:moveTo>
                <a:lnTo>
                  <a:pt x="8115300" y="0"/>
                </a:lnTo>
                <a:lnTo>
                  <a:pt x="8115300" y="4713423"/>
                </a:lnTo>
                <a:lnTo>
                  <a:pt x="0" y="4713423"/>
                </a:lnTo>
                <a:lnTo>
                  <a:pt x="0" y="0"/>
                </a:lnTo>
                <a:close/>
              </a:path>
            </a:pathLst>
          </a:custGeom>
          <a:blipFill>
            <a:blip r:embed="rId7"/>
            <a:stretch>
              <a:fillRect l="-7363" r="-7363"/>
            </a:stretch>
          </a:blipFill>
        </p:spPr>
      </p:sp>
      <p:sp>
        <p:nvSpPr>
          <p:cNvPr id="13" name="TextBox 13"/>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PHÒNG BỆNH VỀ MÁU VÀ HỆ TUẦN HOÀN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685621" y="1230808"/>
            <a:ext cx="5408791" cy="2033061"/>
            <a:chOff x="0" y="0"/>
            <a:chExt cx="10820400" cy="4066121"/>
          </a:xfrm>
        </p:grpSpPr>
        <p:grpSp>
          <p:nvGrpSpPr>
            <p:cNvPr id="8" name="Group 8"/>
            <p:cNvGrpSpPr/>
            <p:nvPr/>
          </p:nvGrpSpPr>
          <p:grpSpPr>
            <a:xfrm>
              <a:off x="0" y="0"/>
              <a:ext cx="10820400" cy="4066121"/>
              <a:chOff x="0" y="0"/>
              <a:chExt cx="2960483" cy="1112499"/>
            </a:xfrm>
          </p:grpSpPr>
          <p:sp>
            <p:nvSpPr>
              <p:cNvPr id="9" name="Freeform 9"/>
              <p:cNvSpPr/>
              <p:nvPr/>
            </p:nvSpPr>
            <p:spPr>
              <a:xfrm>
                <a:off x="0" y="0"/>
                <a:ext cx="2960483" cy="1112499"/>
              </a:xfrm>
              <a:custGeom>
                <a:avLst/>
                <a:gdLst/>
                <a:ahLst/>
                <a:cxnLst/>
                <a:rect l="l" t="t" r="r" b="b"/>
                <a:pathLst>
                  <a:path w="2960483" h="1112499">
                    <a:moveTo>
                      <a:pt x="2836023" y="59690"/>
                    </a:moveTo>
                    <a:cubicBezTo>
                      <a:pt x="2871583" y="59690"/>
                      <a:pt x="2900793" y="88900"/>
                      <a:pt x="2900793" y="124460"/>
                    </a:cubicBezTo>
                    <a:lnTo>
                      <a:pt x="2900793" y="988039"/>
                    </a:lnTo>
                    <a:cubicBezTo>
                      <a:pt x="2900793" y="1023599"/>
                      <a:pt x="2871583" y="1052809"/>
                      <a:pt x="2836023" y="1052809"/>
                    </a:cubicBezTo>
                    <a:lnTo>
                      <a:pt x="124460" y="1052809"/>
                    </a:lnTo>
                    <a:cubicBezTo>
                      <a:pt x="88900" y="1052809"/>
                      <a:pt x="59690" y="1023599"/>
                      <a:pt x="59690" y="988039"/>
                    </a:cubicBezTo>
                    <a:lnTo>
                      <a:pt x="59690" y="124460"/>
                    </a:lnTo>
                    <a:cubicBezTo>
                      <a:pt x="59690" y="88900"/>
                      <a:pt x="88900" y="59690"/>
                      <a:pt x="124460" y="59690"/>
                    </a:cubicBezTo>
                    <a:lnTo>
                      <a:pt x="2836023" y="59690"/>
                    </a:lnTo>
                    <a:moveTo>
                      <a:pt x="2836023" y="0"/>
                    </a:moveTo>
                    <a:lnTo>
                      <a:pt x="124460" y="0"/>
                    </a:lnTo>
                    <a:cubicBezTo>
                      <a:pt x="55880" y="0"/>
                      <a:pt x="0" y="55880"/>
                      <a:pt x="0" y="124460"/>
                    </a:cubicBezTo>
                    <a:lnTo>
                      <a:pt x="0" y="988039"/>
                    </a:lnTo>
                    <a:cubicBezTo>
                      <a:pt x="0" y="1056619"/>
                      <a:pt x="55880" y="1112499"/>
                      <a:pt x="124460" y="1112499"/>
                    </a:cubicBezTo>
                    <a:lnTo>
                      <a:pt x="2836024" y="1112499"/>
                    </a:lnTo>
                    <a:cubicBezTo>
                      <a:pt x="2904604" y="1112499"/>
                      <a:pt x="2960483" y="1056619"/>
                      <a:pt x="2960483" y="988039"/>
                    </a:cubicBezTo>
                    <a:lnTo>
                      <a:pt x="2960483" y="124460"/>
                    </a:lnTo>
                    <a:cubicBezTo>
                      <a:pt x="2960483" y="55880"/>
                      <a:pt x="2904604" y="0"/>
                      <a:pt x="2836023" y="0"/>
                    </a:cubicBezTo>
                    <a:close/>
                  </a:path>
                </a:pathLst>
              </a:custGeom>
              <a:solidFill>
                <a:srgbClr val="B52320"/>
              </a:solidFill>
            </p:spPr>
          </p:sp>
        </p:grpSp>
        <p:sp>
          <p:nvSpPr>
            <p:cNvPr id="10" name="TextBox 10"/>
            <p:cNvSpPr txBox="1"/>
            <p:nvPr/>
          </p:nvSpPr>
          <p:spPr>
            <a:xfrm>
              <a:off x="481791" y="365126"/>
              <a:ext cx="9856817" cy="3385541"/>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Muỗi vằn có thể truyền virus gây bệnh sốt xuất huyết</a:t>
              </a:r>
            </a:p>
            <a:p>
              <a:pPr algn="just">
                <a:lnSpc>
                  <a:spcPct val="120000"/>
                </a:lnSpc>
                <a:spcBef>
                  <a:spcPct val="0"/>
                </a:spcBef>
              </a:pPr>
              <a:r>
                <a:rPr lang="en-US" sz="2300" b="1">
                  <a:solidFill>
                    <a:srgbClr val="000000"/>
                  </a:solidFill>
                  <a:latin typeface="Arial" pitchFamily="34" charset="0"/>
                </a:rPr>
                <a:t>Muỗi Anopheles truyền kí sinh trùng gây bệnh sốt rét</a:t>
              </a:r>
            </a:p>
          </p:txBody>
        </p:sp>
      </p:grpSp>
      <p:sp>
        <p:nvSpPr>
          <p:cNvPr id="11" name="Freeform 11"/>
          <p:cNvSpPr/>
          <p:nvPr/>
        </p:nvSpPr>
        <p:spPr>
          <a:xfrm>
            <a:off x="6255444" y="1230808"/>
            <a:ext cx="5309721" cy="5311104"/>
          </a:xfrm>
          <a:custGeom>
            <a:avLst/>
            <a:gdLst/>
            <a:ahLst/>
            <a:cxnLst/>
            <a:rect l="l" t="t" r="r" b="b"/>
            <a:pathLst>
              <a:path w="7966656" h="7966656">
                <a:moveTo>
                  <a:pt x="0" y="0"/>
                </a:moveTo>
                <a:lnTo>
                  <a:pt x="7966656" y="0"/>
                </a:lnTo>
                <a:lnTo>
                  <a:pt x="7966656" y="7966655"/>
                </a:lnTo>
                <a:lnTo>
                  <a:pt x="0" y="7966655"/>
                </a:lnTo>
                <a:lnTo>
                  <a:pt x="0" y="0"/>
                </a:lnTo>
                <a:close/>
              </a:path>
            </a:pathLst>
          </a:custGeom>
          <a:blipFill>
            <a:blip r:embed="rId6"/>
            <a:stretch>
              <a:fillRect/>
            </a:stretch>
          </a:blipFill>
        </p:spPr>
      </p:sp>
      <p:sp>
        <p:nvSpPr>
          <p:cNvPr id="12" name="Freeform 12"/>
          <p:cNvSpPr/>
          <p:nvPr/>
        </p:nvSpPr>
        <p:spPr>
          <a:xfrm>
            <a:off x="685621" y="3429000"/>
            <a:ext cx="5408791" cy="3282629"/>
          </a:xfrm>
          <a:custGeom>
            <a:avLst/>
            <a:gdLst/>
            <a:ahLst/>
            <a:cxnLst/>
            <a:rect l="l" t="t" r="r" b="b"/>
            <a:pathLst>
              <a:path w="8115300" h="4923943">
                <a:moveTo>
                  <a:pt x="0" y="0"/>
                </a:moveTo>
                <a:lnTo>
                  <a:pt x="8115300" y="0"/>
                </a:lnTo>
                <a:lnTo>
                  <a:pt x="8115300" y="4923943"/>
                </a:lnTo>
                <a:lnTo>
                  <a:pt x="0" y="4923943"/>
                </a:lnTo>
                <a:lnTo>
                  <a:pt x="0" y="0"/>
                </a:lnTo>
                <a:close/>
              </a:path>
            </a:pathLst>
          </a:custGeom>
          <a:blipFill>
            <a:blip r:embed="rId7"/>
            <a:stretch>
              <a:fillRect t="-4937" b="-4937"/>
            </a:stretch>
          </a:blipFill>
        </p:spPr>
      </p:sp>
      <p:sp>
        <p:nvSpPr>
          <p:cNvPr id="13" name="TextBox 13"/>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PHÒNG BỆNH VỀ MÁU VÀ HỆ TUẦN HOÀN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212842" y="1230808"/>
            <a:ext cx="5352323" cy="5422220"/>
          </a:xfrm>
          <a:custGeom>
            <a:avLst/>
            <a:gdLst/>
            <a:ahLst/>
            <a:cxnLst/>
            <a:rect l="l" t="t" r="r" b="b"/>
            <a:pathLst>
              <a:path w="8030576" h="8133330">
                <a:moveTo>
                  <a:pt x="0" y="0"/>
                </a:moveTo>
                <a:lnTo>
                  <a:pt x="8030576" y="0"/>
                </a:lnTo>
                <a:lnTo>
                  <a:pt x="8030576" y="8133329"/>
                </a:lnTo>
                <a:lnTo>
                  <a:pt x="0" y="8133329"/>
                </a:lnTo>
                <a:lnTo>
                  <a:pt x="0" y="0"/>
                </a:lnTo>
                <a:close/>
              </a:path>
            </a:pathLst>
          </a:custGeom>
          <a:blipFill>
            <a:blip r:embed="rId4"/>
            <a:stretch>
              <a:fillRect l="-20578" r="-20578"/>
            </a:stretch>
          </a:blipFill>
        </p:spPr>
      </p:sp>
      <p:sp>
        <p:nvSpPr>
          <p:cNvPr id="7" name="Freeform 7"/>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685621" y="1230808"/>
            <a:ext cx="5408791" cy="3271311"/>
            <a:chOff x="0" y="0"/>
            <a:chExt cx="10820400" cy="6542621"/>
          </a:xfrm>
        </p:grpSpPr>
        <p:grpSp>
          <p:nvGrpSpPr>
            <p:cNvPr id="9" name="Group 9"/>
            <p:cNvGrpSpPr/>
            <p:nvPr/>
          </p:nvGrpSpPr>
          <p:grpSpPr>
            <a:xfrm>
              <a:off x="0" y="0"/>
              <a:ext cx="10820400" cy="6542621"/>
              <a:chOff x="0" y="0"/>
              <a:chExt cx="2960483" cy="1790074"/>
            </a:xfrm>
          </p:grpSpPr>
          <p:sp>
            <p:nvSpPr>
              <p:cNvPr id="10" name="Freeform 10"/>
              <p:cNvSpPr/>
              <p:nvPr/>
            </p:nvSpPr>
            <p:spPr>
              <a:xfrm>
                <a:off x="0" y="0"/>
                <a:ext cx="2960483" cy="1790074"/>
              </a:xfrm>
              <a:custGeom>
                <a:avLst/>
                <a:gdLst/>
                <a:ahLst/>
                <a:cxnLst/>
                <a:rect l="l" t="t" r="r" b="b"/>
                <a:pathLst>
                  <a:path w="2960483" h="1790074">
                    <a:moveTo>
                      <a:pt x="2836023" y="59690"/>
                    </a:moveTo>
                    <a:cubicBezTo>
                      <a:pt x="2871583" y="59690"/>
                      <a:pt x="2900793" y="88900"/>
                      <a:pt x="2900793" y="124460"/>
                    </a:cubicBezTo>
                    <a:lnTo>
                      <a:pt x="2900793" y="1665615"/>
                    </a:lnTo>
                    <a:cubicBezTo>
                      <a:pt x="2900793" y="1701174"/>
                      <a:pt x="2871583" y="1730384"/>
                      <a:pt x="2836023" y="1730384"/>
                    </a:cubicBezTo>
                    <a:lnTo>
                      <a:pt x="124460" y="1730384"/>
                    </a:lnTo>
                    <a:cubicBezTo>
                      <a:pt x="88900" y="1730384"/>
                      <a:pt x="59690" y="1701174"/>
                      <a:pt x="59690" y="1665615"/>
                    </a:cubicBezTo>
                    <a:lnTo>
                      <a:pt x="59690" y="124460"/>
                    </a:lnTo>
                    <a:cubicBezTo>
                      <a:pt x="59690" y="88900"/>
                      <a:pt x="88900" y="59690"/>
                      <a:pt x="124460" y="59690"/>
                    </a:cubicBezTo>
                    <a:lnTo>
                      <a:pt x="2836023" y="59690"/>
                    </a:lnTo>
                    <a:moveTo>
                      <a:pt x="2836023" y="0"/>
                    </a:moveTo>
                    <a:lnTo>
                      <a:pt x="124460" y="0"/>
                    </a:lnTo>
                    <a:cubicBezTo>
                      <a:pt x="55880" y="0"/>
                      <a:pt x="0" y="55880"/>
                      <a:pt x="0" y="124460"/>
                    </a:cubicBezTo>
                    <a:lnTo>
                      <a:pt x="0" y="1665615"/>
                    </a:lnTo>
                    <a:cubicBezTo>
                      <a:pt x="0" y="1734195"/>
                      <a:pt x="55880" y="1790074"/>
                      <a:pt x="124460" y="1790074"/>
                    </a:cubicBezTo>
                    <a:lnTo>
                      <a:pt x="2836024" y="1790074"/>
                    </a:lnTo>
                    <a:cubicBezTo>
                      <a:pt x="2904604" y="1790074"/>
                      <a:pt x="2960483" y="1734195"/>
                      <a:pt x="2960483" y="1665615"/>
                    </a:cubicBezTo>
                    <a:lnTo>
                      <a:pt x="2960483" y="124460"/>
                    </a:lnTo>
                    <a:cubicBezTo>
                      <a:pt x="2960483" y="55880"/>
                      <a:pt x="2904604" y="0"/>
                      <a:pt x="2836023" y="0"/>
                    </a:cubicBezTo>
                    <a:close/>
                  </a:path>
                </a:pathLst>
              </a:custGeom>
              <a:solidFill>
                <a:srgbClr val="B52320"/>
              </a:solidFill>
            </p:spPr>
          </p:sp>
        </p:grpSp>
        <p:sp>
          <p:nvSpPr>
            <p:cNvPr id="11" name="TextBox 11"/>
            <p:cNvSpPr txBox="1"/>
            <p:nvPr/>
          </p:nvSpPr>
          <p:spPr>
            <a:xfrm>
              <a:off x="481791" y="365126"/>
              <a:ext cx="9856817" cy="5847369"/>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Những người có chế độ ăn nhiều muối, đường, chất béo; lối sống ít vận động, sử dụng nhiều chất kích thích như rượu, bia, người béo phì, người già thường có nguy cơ cao bị bệnh cao huyết áp, xơ vữa động mạch</a:t>
              </a:r>
            </a:p>
          </p:txBody>
        </p:sp>
      </p:grpSp>
      <p:sp>
        <p:nvSpPr>
          <p:cNvPr id="12" name="Freeform 12"/>
          <p:cNvSpPr/>
          <p:nvPr/>
        </p:nvSpPr>
        <p:spPr>
          <a:xfrm>
            <a:off x="685621" y="4648168"/>
            <a:ext cx="5408791" cy="2099865"/>
          </a:xfrm>
          <a:custGeom>
            <a:avLst/>
            <a:gdLst/>
            <a:ahLst/>
            <a:cxnLst/>
            <a:rect l="l" t="t" r="r" b="b"/>
            <a:pathLst>
              <a:path w="8115300" h="3149797">
                <a:moveTo>
                  <a:pt x="0" y="0"/>
                </a:moveTo>
                <a:lnTo>
                  <a:pt x="8115300" y="0"/>
                </a:lnTo>
                <a:lnTo>
                  <a:pt x="8115300" y="3149797"/>
                </a:lnTo>
                <a:lnTo>
                  <a:pt x="0" y="3149797"/>
                </a:lnTo>
                <a:lnTo>
                  <a:pt x="0" y="0"/>
                </a:lnTo>
                <a:close/>
              </a:path>
            </a:pathLst>
          </a:custGeom>
          <a:blipFill>
            <a:blip r:embed="rId7"/>
            <a:stretch>
              <a:fillRect b="-14394"/>
            </a:stretch>
          </a:blipFill>
        </p:spPr>
      </p:sp>
      <p:sp>
        <p:nvSpPr>
          <p:cNvPr id="13" name="TextBox 13"/>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PHÒNG BỆNH VỀ MÁU VÀ HỆ TUẦN HOÀN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685622" y="1259157"/>
            <a:ext cx="10817582" cy="5286055"/>
            <a:chOff x="0" y="0"/>
            <a:chExt cx="21640800" cy="10572110"/>
          </a:xfrm>
        </p:grpSpPr>
        <p:grpSp>
          <p:nvGrpSpPr>
            <p:cNvPr id="8" name="Group 8"/>
            <p:cNvGrpSpPr/>
            <p:nvPr/>
          </p:nvGrpSpPr>
          <p:grpSpPr>
            <a:xfrm>
              <a:off x="0" y="0"/>
              <a:ext cx="21640800" cy="10572110"/>
              <a:chOff x="0" y="0"/>
              <a:chExt cx="4274726" cy="2088318"/>
            </a:xfrm>
          </p:grpSpPr>
          <p:sp>
            <p:nvSpPr>
              <p:cNvPr id="9" name="Freeform 9"/>
              <p:cNvSpPr/>
              <p:nvPr/>
            </p:nvSpPr>
            <p:spPr>
              <a:xfrm>
                <a:off x="0" y="0"/>
                <a:ext cx="4274726" cy="2088318"/>
              </a:xfrm>
              <a:custGeom>
                <a:avLst/>
                <a:gdLst/>
                <a:ahLst/>
                <a:cxnLst/>
                <a:rect l="l" t="t" r="r" b="b"/>
                <a:pathLst>
                  <a:path w="4274726" h="2088318">
                    <a:moveTo>
                      <a:pt x="0" y="0"/>
                    </a:moveTo>
                    <a:lnTo>
                      <a:pt x="4274726" y="0"/>
                    </a:lnTo>
                    <a:lnTo>
                      <a:pt x="4274726" y="2088318"/>
                    </a:lnTo>
                    <a:lnTo>
                      <a:pt x="0" y="2088318"/>
                    </a:lnTo>
                    <a:close/>
                  </a:path>
                </a:pathLst>
              </a:custGeom>
              <a:gradFill rotWithShape="1">
                <a:gsLst>
                  <a:gs pos="0">
                    <a:srgbClr val="FFF7AD">
                      <a:alpha val="100000"/>
                    </a:srgbClr>
                  </a:gs>
                  <a:gs pos="100000">
                    <a:srgbClr val="FFA9F9">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365193" y="445162"/>
              <a:ext cx="20910412"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Vì vậy, để phòng bệnh về máu và hệ tuần hoàn, mỗi người cần thực hiện các biện pháp sau:</a:t>
              </a:r>
            </a:p>
          </p:txBody>
        </p:sp>
        <p:sp>
          <p:nvSpPr>
            <p:cNvPr id="12" name="Freeform 12"/>
            <p:cNvSpPr/>
            <p:nvPr/>
          </p:nvSpPr>
          <p:spPr>
            <a:xfrm>
              <a:off x="13133890" y="4713809"/>
              <a:ext cx="4546854" cy="5486400"/>
            </a:xfrm>
            <a:custGeom>
              <a:avLst/>
              <a:gdLst/>
              <a:ahLst/>
              <a:cxnLst/>
              <a:rect l="l" t="t" r="r" b="b"/>
              <a:pathLst>
                <a:path w="4546854" h="5486400">
                  <a:moveTo>
                    <a:pt x="0" y="0"/>
                  </a:moveTo>
                  <a:lnTo>
                    <a:pt x="4546854" y="0"/>
                  </a:lnTo>
                  <a:lnTo>
                    <a:pt x="4546854" y="5486400"/>
                  </a:lnTo>
                  <a:lnTo>
                    <a:pt x="0" y="5486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3133890" y="1596486"/>
              <a:ext cx="3148580" cy="2743200"/>
            </a:xfrm>
            <a:custGeom>
              <a:avLst/>
              <a:gdLst/>
              <a:ahLst/>
              <a:cxnLst/>
              <a:rect l="l" t="t" r="r" b="b"/>
              <a:pathLst>
                <a:path w="3148580" h="2743200">
                  <a:moveTo>
                    <a:pt x="0" y="0"/>
                  </a:moveTo>
                  <a:lnTo>
                    <a:pt x="3148580" y="0"/>
                  </a:lnTo>
                  <a:lnTo>
                    <a:pt x="3148580" y="2743200"/>
                  </a:lnTo>
                  <a:lnTo>
                    <a:pt x="0" y="27432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17820894" y="5238324"/>
              <a:ext cx="3454712" cy="4961885"/>
            </a:xfrm>
            <a:custGeom>
              <a:avLst/>
              <a:gdLst/>
              <a:ahLst/>
              <a:cxnLst/>
              <a:rect l="l" t="t" r="r" b="b"/>
              <a:pathLst>
                <a:path w="3454712" h="4961885">
                  <a:moveTo>
                    <a:pt x="0" y="0"/>
                  </a:moveTo>
                  <a:lnTo>
                    <a:pt x="3454712" y="0"/>
                  </a:lnTo>
                  <a:lnTo>
                    <a:pt x="3454712" y="4961885"/>
                  </a:lnTo>
                  <a:lnTo>
                    <a:pt x="0" y="49618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7200809" y="1596486"/>
              <a:ext cx="3316300" cy="3117322"/>
            </a:xfrm>
            <a:custGeom>
              <a:avLst/>
              <a:gdLst/>
              <a:ahLst/>
              <a:cxnLst/>
              <a:rect l="l" t="t" r="r" b="b"/>
              <a:pathLst>
                <a:path w="3316300" h="3117322">
                  <a:moveTo>
                    <a:pt x="0" y="0"/>
                  </a:moveTo>
                  <a:lnTo>
                    <a:pt x="3316300" y="0"/>
                  </a:lnTo>
                  <a:lnTo>
                    <a:pt x="3316300" y="3117323"/>
                  </a:lnTo>
                  <a:lnTo>
                    <a:pt x="0" y="3117323"/>
                  </a:lnTo>
                  <a:lnTo>
                    <a:pt x="0" y="0"/>
                  </a:lnTo>
                  <a:close/>
                </a:path>
              </a:pathLst>
            </a:custGeom>
            <a:blipFill>
              <a:blip r:embed="rId12"/>
              <a:stretch>
                <a:fillRect/>
              </a:stretch>
            </a:blipFill>
          </p:spPr>
        </p:sp>
        <p:sp>
          <p:nvSpPr>
            <p:cNvPr id="16" name="TextBox 16"/>
            <p:cNvSpPr txBox="1"/>
            <p:nvPr/>
          </p:nvSpPr>
          <p:spPr>
            <a:xfrm>
              <a:off x="929258" y="2448446"/>
              <a:ext cx="11731829" cy="75401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 Chế độ dinh dưỡng, lối sống lành mạnh, hạn chế ăn thức ăn chế biến sẵn chứa nhiều muối, đường hoặc dầu mỡ</a:t>
              </a:r>
            </a:p>
            <a:p>
              <a:pPr algn="just">
                <a:lnSpc>
                  <a:spcPct val="120000"/>
                </a:lnSpc>
                <a:spcBef>
                  <a:spcPct val="0"/>
                </a:spcBef>
              </a:pPr>
              <a:r>
                <a:rPr lang="en-US" sz="2300" b="1">
                  <a:solidFill>
                    <a:srgbClr val="000000"/>
                  </a:solidFill>
                  <a:latin typeface="Arial" pitchFamily="34" charset="0"/>
                </a:rPr>
                <a:t>. Hạn chế sử dụng chất kích thích</a:t>
              </a:r>
            </a:p>
            <a:p>
              <a:pPr algn="just">
                <a:lnSpc>
                  <a:spcPct val="120000"/>
                </a:lnSpc>
                <a:spcBef>
                  <a:spcPct val="0"/>
                </a:spcBef>
              </a:pPr>
              <a:r>
                <a:rPr lang="en-US" sz="2300" b="1">
                  <a:solidFill>
                    <a:srgbClr val="000000"/>
                  </a:solidFill>
                  <a:latin typeface="Arial" pitchFamily="34" charset="0"/>
                </a:rPr>
                <a:t>. Vận động thể lực phù hợp</a:t>
              </a:r>
            </a:p>
            <a:p>
              <a:pPr algn="just">
                <a:lnSpc>
                  <a:spcPct val="120000"/>
                </a:lnSpc>
                <a:spcBef>
                  <a:spcPct val="0"/>
                </a:spcBef>
              </a:pPr>
              <a:r>
                <a:rPr lang="en-US" sz="2300" b="1">
                  <a:solidFill>
                    <a:srgbClr val="000000"/>
                  </a:solidFill>
                  <a:latin typeface="Arial" pitchFamily="34" charset="0"/>
                </a:rPr>
                <a:t>. Đảm bảo môi trường sống sạch sẽ</a:t>
              </a:r>
            </a:p>
            <a:p>
              <a:pPr algn="just">
                <a:lnSpc>
                  <a:spcPct val="120000"/>
                </a:lnSpc>
                <a:spcBef>
                  <a:spcPct val="0"/>
                </a:spcBef>
              </a:pPr>
              <a:r>
                <a:rPr lang="en-US" sz="2300" b="1">
                  <a:solidFill>
                    <a:srgbClr val="000000"/>
                  </a:solidFill>
                  <a:latin typeface="Arial" pitchFamily="34" charset="0"/>
                </a:rPr>
                <a:t>. Tiêu diệt các tác nhân truyền bệnh qua đường máu như muỗi vằn, muỗi Anopheles</a:t>
              </a:r>
            </a:p>
          </p:txBody>
        </p:sp>
      </p:grpSp>
      <p:sp>
        <p:nvSpPr>
          <p:cNvPr id="17" name="TextBox 17"/>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PHÒNG BỆNH VỀ MÁU VÀ HỆ TUẦN HOÀN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1244" y="-974077"/>
            <a:ext cx="14456123" cy="2057400"/>
            <a:chOff x="0" y="0"/>
            <a:chExt cx="5712549" cy="812800"/>
          </a:xfrm>
        </p:grpSpPr>
        <p:sp>
          <p:nvSpPr>
            <p:cNvPr id="3" name="Freeform 3"/>
            <p:cNvSpPr/>
            <p:nvPr/>
          </p:nvSpPr>
          <p:spPr>
            <a:xfrm>
              <a:off x="0" y="0"/>
              <a:ext cx="5712549" cy="812800"/>
            </a:xfrm>
            <a:custGeom>
              <a:avLst/>
              <a:gdLst/>
              <a:ahLst/>
              <a:cxnLst/>
              <a:rect l="l" t="t" r="r" b="b"/>
              <a:pathLst>
                <a:path w="5712549" h="812800">
                  <a:moveTo>
                    <a:pt x="0" y="0"/>
                  </a:moveTo>
                  <a:lnTo>
                    <a:pt x="5712549" y="0"/>
                  </a:lnTo>
                  <a:lnTo>
                    <a:pt x="5712549" y="812800"/>
                  </a:lnTo>
                  <a:lnTo>
                    <a:pt x="0" y="812800"/>
                  </a:lnTo>
                  <a:close/>
                </a:path>
              </a:pathLst>
            </a:custGeom>
            <a:solidFill>
              <a:srgbClr val="B5232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206500"/>
            <a:ext cx="10817582" cy="1536700"/>
            <a:chOff x="0" y="0"/>
            <a:chExt cx="21640800" cy="3073400"/>
          </a:xfrm>
        </p:grpSpPr>
        <p:grpSp>
          <p:nvGrpSpPr>
            <p:cNvPr id="6" name="Group 6"/>
            <p:cNvGrpSpPr/>
            <p:nvPr/>
          </p:nvGrpSpPr>
          <p:grpSpPr>
            <a:xfrm>
              <a:off x="815061" y="554958"/>
              <a:ext cx="20825739" cy="2518442"/>
              <a:chOff x="0" y="0"/>
              <a:chExt cx="4113726" cy="497470"/>
            </a:xfrm>
          </p:grpSpPr>
          <p:sp>
            <p:nvSpPr>
              <p:cNvPr id="7" name="Freeform 7"/>
              <p:cNvSpPr/>
              <p:nvPr/>
            </p:nvSpPr>
            <p:spPr>
              <a:xfrm>
                <a:off x="0" y="0"/>
                <a:ext cx="4113726" cy="497470"/>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9" name="Freeform 9"/>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1706322" y="1002866"/>
              <a:ext cx="19283742"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Thực hiện dự án điều tra tỉ lệ người bị cao huyết áp ở địa phương em theo các bước điều tra ở bài 28, trang 135</a:t>
              </a:r>
            </a:p>
          </p:txBody>
        </p:sp>
      </p:grpSp>
      <p:sp>
        <p:nvSpPr>
          <p:cNvPr id="11" name="Freeform 11"/>
          <p:cNvSpPr/>
          <p:nvPr/>
        </p:nvSpPr>
        <p:spPr>
          <a:xfrm>
            <a:off x="0" y="0"/>
            <a:ext cx="2300259" cy="27432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0941505" y="0"/>
            <a:ext cx="1247320" cy="1586831"/>
          </a:xfrm>
          <a:custGeom>
            <a:avLst/>
            <a:gdLst/>
            <a:ahLst/>
            <a:cxnLst/>
            <a:rect l="l" t="t" r="r" b="b"/>
            <a:pathLst>
              <a:path w="1871468" h="2380246">
                <a:moveTo>
                  <a:pt x="0" y="0"/>
                </a:moveTo>
                <a:lnTo>
                  <a:pt x="1871468" y="0"/>
                </a:lnTo>
                <a:lnTo>
                  <a:pt x="1871468" y="2380246"/>
                </a:lnTo>
                <a:lnTo>
                  <a:pt x="0" y="23802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1150130" y="464609"/>
            <a:ext cx="783501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PHÒNG BỆNH VỀ MÁU VÀ HỆ TUẦN HOÀN</a:t>
            </a:r>
          </a:p>
        </p:txBody>
      </p:sp>
      <p:sp>
        <p:nvSpPr>
          <p:cNvPr id="14" name="TextBox 14"/>
          <p:cNvSpPr txBox="1"/>
          <p:nvPr/>
        </p:nvSpPr>
        <p:spPr>
          <a:xfrm>
            <a:off x="685621" y="2819400"/>
            <a:ext cx="2564212"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30118"/>
            <a:ext cx="11131100" cy="5997765"/>
            <a:chOff x="0" y="0"/>
            <a:chExt cx="22267999" cy="11995531"/>
          </a:xfrm>
        </p:grpSpPr>
        <p:grpSp>
          <p:nvGrpSpPr>
            <p:cNvPr id="3" name="Group 3"/>
            <p:cNvGrpSpPr/>
            <p:nvPr/>
          </p:nvGrpSpPr>
          <p:grpSpPr>
            <a:xfrm>
              <a:off x="0" y="0"/>
              <a:ext cx="22267999" cy="11995531"/>
              <a:chOff x="0" y="0"/>
              <a:chExt cx="4398617" cy="2369488"/>
            </a:xfrm>
          </p:grpSpPr>
          <p:sp>
            <p:nvSpPr>
              <p:cNvPr id="4" name="Freeform 4"/>
              <p:cNvSpPr/>
              <p:nvPr/>
            </p:nvSpPr>
            <p:spPr>
              <a:xfrm>
                <a:off x="0" y="0"/>
                <a:ext cx="4398617" cy="2369488"/>
              </a:xfrm>
              <a:custGeom>
                <a:avLst/>
                <a:gdLst/>
                <a:ahLst/>
                <a:cxnLst/>
                <a:rect l="l" t="t" r="r" b="b"/>
                <a:pathLst>
                  <a:path w="4398617" h="2369488">
                    <a:moveTo>
                      <a:pt x="46356" y="0"/>
                    </a:moveTo>
                    <a:lnTo>
                      <a:pt x="4352261" y="0"/>
                    </a:lnTo>
                    <a:cubicBezTo>
                      <a:pt x="4364556" y="0"/>
                      <a:pt x="4376346" y="4884"/>
                      <a:pt x="4385040" y="13577"/>
                    </a:cubicBezTo>
                    <a:cubicBezTo>
                      <a:pt x="4393733" y="22271"/>
                      <a:pt x="4398617" y="34062"/>
                      <a:pt x="4398617" y="46356"/>
                    </a:cubicBezTo>
                    <a:lnTo>
                      <a:pt x="4398617" y="2323131"/>
                    </a:lnTo>
                    <a:cubicBezTo>
                      <a:pt x="4398617" y="2335426"/>
                      <a:pt x="4393733" y="2347217"/>
                      <a:pt x="4385040" y="2355910"/>
                    </a:cubicBezTo>
                    <a:cubicBezTo>
                      <a:pt x="4376346" y="2364604"/>
                      <a:pt x="4364556" y="2369488"/>
                      <a:pt x="4352261" y="2369488"/>
                    </a:cubicBezTo>
                    <a:lnTo>
                      <a:pt x="46356" y="2369488"/>
                    </a:lnTo>
                    <a:cubicBezTo>
                      <a:pt x="34062" y="2369488"/>
                      <a:pt x="22271" y="2364604"/>
                      <a:pt x="13577" y="2355910"/>
                    </a:cubicBezTo>
                    <a:cubicBezTo>
                      <a:pt x="4884" y="2347217"/>
                      <a:pt x="0" y="2335426"/>
                      <a:pt x="0" y="2323131"/>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6" name="Group 6"/>
            <p:cNvGrpSpPr/>
            <p:nvPr/>
          </p:nvGrpSpPr>
          <p:grpSpPr>
            <a:xfrm>
              <a:off x="672362" y="576186"/>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9" name="TextBox 9"/>
            <p:cNvSpPr txBox="1"/>
            <p:nvPr/>
          </p:nvSpPr>
          <p:spPr>
            <a:xfrm>
              <a:off x="2127036" y="588186"/>
              <a:ext cx="19468602" cy="2539156"/>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Máu gồm huyết tương và tế bào máu (gồm hồng cầu, tiểu cầu và bạch cầu). Máu có chức năng bảo vệ cơ thể, vận chuyển các chất cần thiết cho tế bào và mang chất thải từ tế bào đến các cơ quan bài tiết</a:t>
              </a:r>
            </a:p>
          </p:txBody>
        </p:sp>
        <p:grpSp>
          <p:nvGrpSpPr>
            <p:cNvPr id="10" name="Group 10"/>
            <p:cNvGrpSpPr/>
            <p:nvPr/>
          </p:nvGrpSpPr>
          <p:grpSpPr>
            <a:xfrm>
              <a:off x="674114" y="3658211"/>
              <a:ext cx="782136" cy="1086397"/>
              <a:chOff x="1813" y="-387351"/>
              <a:chExt cx="809173" cy="1123951"/>
            </a:xfrm>
          </p:grpSpPr>
          <p:sp>
            <p:nvSpPr>
              <p:cNvPr id="11" name="Freeform 11"/>
              <p:cNvSpPr/>
              <p:nvPr/>
            </p:nvSpPr>
            <p:spPr>
              <a:xfrm>
                <a:off x="1813" y="-387351"/>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199" y="19050"/>
                <a:ext cx="660401"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13" name="TextBox 13"/>
            <p:cNvSpPr txBox="1"/>
            <p:nvPr/>
          </p:nvSpPr>
          <p:spPr>
            <a:xfrm>
              <a:off x="2127036" y="3658210"/>
              <a:ext cx="19468602" cy="4154600"/>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Miễn dịch là khả năng của cơ thể nhận diện và ngăn chặn sự xâm nhập của mầm bệnh, đồng thời chống lại mầm bệnh khi nó đã xâm nhập vào cơ thể.. Kháng nguyên là chất lạ, khi xâm nhập vào cơ thể sẽ được các bạch cầu nhận diện và sinh ra các kháng thể tương ứng chống lại mầm bệnh</a:t>
              </a:r>
            </a:p>
          </p:txBody>
        </p:sp>
        <p:grpSp>
          <p:nvGrpSpPr>
            <p:cNvPr id="14" name="Group 14"/>
            <p:cNvGrpSpPr/>
            <p:nvPr/>
          </p:nvGrpSpPr>
          <p:grpSpPr>
            <a:xfrm>
              <a:off x="672362" y="8235878"/>
              <a:ext cx="785642" cy="78564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17" name="TextBox 17"/>
            <p:cNvSpPr txBox="1"/>
            <p:nvPr/>
          </p:nvSpPr>
          <p:spPr>
            <a:xfrm>
              <a:off x="2127036" y="8169203"/>
              <a:ext cx="19468602" cy="3308214"/>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Dựa trên khác biệt về kháng nguyên trên bề mặt hồng cầu và kháng thể trong huyết tương của mỗi người, người ta phân loại máu thành những nhóm máu. Khi truyền máu cần thực hiện đúng nguyên tắc truyền máu</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30118"/>
            <a:ext cx="11131100" cy="5997765"/>
            <a:chOff x="0" y="0"/>
            <a:chExt cx="22267999" cy="11995531"/>
          </a:xfrm>
        </p:grpSpPr>
        <p:grpSp>
          <p:nvGrpSpPr>
            <p:cNvPr id="3" name="Group 3"/>
            <p:cNvGrpSpPr/>
            <p:nvPr/>
          </p:nvGrpSpPr>
          <p:grpSpPr>
            <a:xfrm>
              <a:off x="0" y="0"/>
              <a:ext cx="22267999" cy="11995531"/>
              <a:chOff x="0" y="0"/>
              <a:chExt cx="4398617" cy="2369488"/>
            </a:xfrm>
          </p:grpSpPr>
          <p:sp>
            <p:nvSpPr>
              <p:cNvPr id="4" name="Freeform 4"/>
              <p:cNvSpPr/>
              <p:nvPr/>
            </p:nvSpPr>
            <p:spPr>
              <a:xfrm>
                <a:off x="0" y="0"/>
                <a:ext cx="4398617" cy="2369488"/>
              </a:xfrm>
              <a:custGeom>
                <a:avLst/>
                <a:gdLst/>
                <a:ahLst/>
                <a:cxnLst/>
                <a:rect l="l" t="t" r="r" b="b"/>
                <a:pathLst>
                  <a:path w="4398617" h="2369488">
                    <a:moveTo>
                      <a:pt x="46356" y="0"/>
                    </a:moveTo>
                    <a:lnTo>
                      <a:pt x="4352261" y="0"/>
                    </a:lnTo>
                    <a:cubicBezTo>
                      <a:pt x="4364556" y="0"/>
                      <a:pt x="4376346" y="4884"/>
                      <a:pt x="4385040" y="13577"/>
                    </a:cubicBezTo>
                    <a:cubicBezTo>
                      <a:pt x="4393733" y="22271"/>
                      <a:pt x="4398617" y="34062"/>
                      <a:pt x="4398617" y="46356"/>
                    </a:cubicBezTo>
                    <a:lnTo>
                      <a:pt x="4398617" y="2323131"/>
                    </a:lnTo>
                    <a:cubicBezTo>
                      <a:pt x="4398617" y="2335426"/>
                      <a:pt x="4393733" y="2347217"/>
                      <a:pt x="4385040" y="2355910"/>
                    </a:cubicBezTo>
                    <a:cubicBezTo>
                      <a:pt x="4376346" y="2364604"/>
                      <a:pt x="4364556" y="2369488"/>
                      <a:pt x="4352261" y="2369488"/>
                    </a:cubicBezTo>
                    <a:lnTo>
                      <a:pt x="46356" y="2369488"/>
                    </a:lnTo>
                    <a:cubicBezTo>
                      <a:pt x="34062" y="2369488"/>
                      <a:pt x="22271" y="2364604"/>
                      <a:pt x="13577" y="2355910"/>
                    </a:cubicBezTo>
                    <a:cubicBezTo>
                      <a:pt x="4884" y="2347217"/>
                      <a:pt x="0" y="2335426"/>
                      <a:pt x="0" y="2323131"/>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6" name="Group 6"/>
            <p:cNvGrpSpPr/>
            <p:nvPr/>
          </p:nvGrpSpPr>
          <p:grpSpPr>
            <a:xfrm>
              <a:off x="672362" y="576186"/>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9" name="TextBox 9"/>
            <p:cNvSpPr txBox="1"/>
            <p:nvPr/>
          </p:nvSpPr>
          <p:spPr>
            <a:xfrm>
              <a:off x="2127036" y="588186"/>
              <a:ext cx="19468602" cy="4154600"/>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tuần hoàn gồm tim và hệ thống mạch máu, hoạt động phối hợp nhịp nhàng giúp vận chuyển máu đi khắp cơ thể. Tim co dãn đều đặn, liên tục, giúp đẩy máu ra động mạch và hút máu từ tĩnh mạch về tim. Mao mạch là nơi thực hiện trao đổi chất và khí giữa máu và tế bào của cơ thế. </a:t>
              </a:r>
            </a:p>
          </p:txBody>
        </p:sp>
        <p:grpSp>
          <p:nvGrpSpPr>
            <p:cNvPr id="10" name="Group 10"/>
            <p:cNvGrpSpPr/>
            <p:nvPr/>
          </p:nvGrpSpPr>
          <p:grpSpPr>
            <a:xfrm>
              <a:off x="672362" y="4964832"/>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13" name="TextBox 13"/>
            <p:cNvSpPr txBox="1"/>
            <p:nvPr/>
          </p:nvSpPr>
          <p:spPr>
            <a:xfrm>
              <a:off x="2127036" y="4898156"/>
              <a:ext cx="19468602"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bảo vệ hệ tuần hoàn cần thực hiện chế độ dinh dưỡng, lối sống lành mạnh và hạn chế tác nhân truyền bệnh</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11" name="!!o1c">
            <a:extLst>
              <a:ext uri="{FF2B5EF4-FFF2-40B4-BE49-F238E27FC236}">
                <a16:creationId xmlns:a16="http://schemas.microsoft.com/office/drawing/2014/main" id="{0221DB76-7F2C-42A3-A927-475C39E693E0}"/>
              </a:ext>
            </a:extLst>
          </p:cNvPr>
          <p:cNvSpPr/>
          <p:nvPr/>
        </p:nvSpPr>
        <p:spPr>
          <a:xfrm>
            <a:off x="2570310" y="5683270"/>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32" name="!!1c">
            <a:extLst>
              <a:ext uri="{FF2B5EF4-FFF2-40B4-BE49-F238E27FC236}">
                <a16:creationId xmlns:a16="http://schemas.microsoft.com/office/drawing/2014/main" id="{B63E422B-70F3-44E6-9626-6465118873E0}"/>
              </a:ext>
            </a:extLst>
          </p:cNvPr>
          <p:cNvSpPr txBox="1"/>
          <p:nvPr/>
        </p:nvSpPr>
        <p:spPr>
          <a:xfrm>
            <a:off x="2787413" y="5716009"/>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b</a:t>
            </a: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994795" y="1031186"/>
            <a:ext cx="10329412" cy="3164742"/>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Có</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nhân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không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màu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bảo</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vệ</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cơ</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thể</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012859" y="4497180"/>
            <a:ext cx="3848552" cy="880242"/>
            <a:chOff x="4037538" y="4547895"/>
            <a:chExt cx="3849554"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949756" y="4726520"/>
              <a:ext cx="2735321" cy="523220"/>
            </a:xfrm>
            <a:prstGeom prst="rect">
              <a:avLst/>
            </a:prstGeom>
            <a:noFill/>
          </p:spPr>
          <p:txBody>
            <a:bodyPr wrap="square">
              <a:spAutoFit/>
            </a:bodyPr>
            <a:lstStyle/>
            <a:p>
              <a:pPr algn="ctr" defTabSz="914126"/>
              <a:r>
                <a:rPr lang="en-US" sz="2699" dirty="0" err="1">
                  <a:solidFill>
                    <a:srgbClr val="EE4036"/>
                  </a:solidFill>
                  <a:latin typeface="Averta Std ExtraBold" panose="00000900000000000000" pitchFamily="50" charset="0"/>
                </a:rPr>
                <a:t>Đây</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là</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gì</a:t>
              </a:r>
              <a:r>
                <a:rPr lang="en-US" sz="2699" dirty="0">
                  <a:solidFill>
                    <a:srgbClr val="EE4036"/>
                  </a:solidFill>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1"/>
          <a:stretch>
            <a:fillRect/>
          </a:stretch>
        </p:blipFill>
        <p:spPr>
          <a:xfrm>
            <a:off x="3882001" y="-503957"/>
            <a:ext cx="359906" cy="218018"/>
          </a:xfrm>
          <a:prstGeom prst="rect">
            <a:avLst/>
          </a:prstGeom>
        </p:spPr>
      </p:pic>
      <p:sp>
        <p:nvSpPr>
          <p:cNvPr id="54" name="!!o1a">
            <a:extLst>
              <a:ext uri="{FF2B5EF4-FFF2-40B4-BE49-F238E27FC236}">
                <a16:creationId xmlns:a16="http://schemas.microsoft.com/office/drawing/2014/main" id="{55FE51F7-7B24-4A4A-8D9C-8AEE53BF7AB9}"/>
              </a:ext>
            </a:extLst>
          </p:cNvPr>
          <p:cNvSpPr/>
          <p:nvPr/>
        </p:nvSpPr>
        <p:spPr>
          <a:xfrm>
            <a:off x="3592196" y="5683270"/>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5" name="!!o1b">
            <a:extLst>
              <a:ext uri="{FF2B5EF4-FFF2-40B4-BE49-F238E27FC236}">
                <a16:creationId xmlns:a16="http://schemas.microsoft.com/office/drawing/2014/main" id="{F94139EE-3B91-45F5-9EAB-4B3DEDD4EAD1}"/>
              </a:ext>
            </a:extLst>
          </p:cNvPr>
          <p:cNvSpPr/>
          <p:nvPr/>
        </p:nvSpPr>
        <p:spPr>
          <a:xfrm>
            <a:off x="4600704" y="5683270"/>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7" name="!!1a">
            <a:extLst>
              <a:ext uri="{FF2B5EF4-FFF2-40B4-BE49-F238E27FC236}">
                <a16:creationId xmlns:a16="http://schemas.microsoft.com/office/drawing/2014/main" id="{79DC2306-18A4-4D25-89F9-322ED89913A6}"/>
              </a:ext>
            </a:extLst>
          </p:cNvPr>
          <p:cNvSpPr txBox="1"/>
          <p:nvPr/>
        </p:nvSpPr>
        <p:spPr>
          <a:xfrm>
            <a:off x="3809299" y="5716009"/>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ạ</a:t>
            </a:r>
          </a:p>
        </p:txBody>
      </p:sp>
      <p:sp>
        <p:nvSpPr>
          <p:cNvPr id="58" name="!!1b">
            <a:extLst>
              <a:ext uri="{FF2B5EF4-FFF2-40B4-BE49-F238E27FC236}">
                <a16:creationId xmlns:a16="http://schemas.microsoft.com/office/drawing/2014/main" id="{43A3519C-897D-4399-B468-322CC4AD5493}"/>
              </a:ext>
            </a:extLst>
          </p:cNvPr>
          <p:cNvSpPr txBox="1"/>
          <p:nvPr/>
        </p:nvSpPr>
        <p:spPr>
          <a:xfrm>
            <a:off x="4817807" y="5716009"/>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65" name="!!o1c">
            <a:extLst>
              <a:ext uri="{FF2B5EF4-FFF2-40B4-BE49-F238E27FC236}">
                <a16:creationId xmlns:a16="http://schemas.microsoft.com/office/drawing/2014/main" id="{0221DB76-7F2C-42A3-A927-475C39E693E0}"/>
              </a:ext>
            </a:extLst>
          </p:cNvPr>
          <p:cNvSpPr/>
          <p:nvPr/>
        </p:nvSpPr>
        <p:spPr>
          <a:xfrm>
            <a:off x="5626743" y="5697121"/>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66" name="!!1c">
            <a:extLst>
              <a:ext uri="{FF2B5EF4-FFF2-40B4-BE49-F238E27FC236}">
                <a16:creationId xmlns:a16="http://schemas.microsoft.com/office/drawing/2014/main" id="{B63E422B-70F3-44E6-9626-6465118873E0}"/>
              </a:ext>
            </a:extLst>
          </p:cNvPr>
          <p:cNvSpPr txBox="1"/>
          <p:nvPr/>
        </p:nvSpPr>
        <p:spPr>
          <a:xfrm>
            <a:off x="5843846" y="5716009"/>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2" name="!!o1c">
            <a:extLst>
              <a:ext uri="{FF2B5EF4-FFF2-40B4-BE49-F238E27FC236}">
                <a16:creationId xmlns:a16="http://schemas.microsoft.com/office/drawing/2014/main" id="{09E6C109-BF60-34B7-0250-74FEBE973D07}"/>
              </a:ext>
            </a:extLst>
          </p:cNvPr>
          <p:cNvSpPr/>
          <p:nvPr/>
        </p:nvSpPr>
        <p:spPr>
          <a:xfrm>
            <a:off x="6637554" y="5729860"/>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3" name="!!1c">
            <a:extLst>
              <a:ext uri="{FF2B5EF4-FFF2-40B4-BE49-F238E27FC236}">
                <a16:creationId xmlns:a16="http://schemas.microsoft.com/office/drawing/2014/main" id="{EC3EB415-766F-2A5F-E966-95BC443B862E}"/>
              </a:ext>
            </a:extLst>
          </p:cNvPr>
          <p:cNvSpPr txBox="1"/>
          <p:nvPr/>
        </p:nvSpPr>
        <p:spPr>
          <a:xfrm>
            <a:off x="6854657" y="5748747"/>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4" name="!!o1c">
            <a:extLst>
              <a:ext uri="{FF2B5EF4-FFF2-40B4-BE49-F238E27FC236}">
                <a16:creationId xmlns:a16="http://schemas.microsoft.com/office/drawing/2014/main" id="{FFF44E70-AE69-1C7F-32DB-EA7F3265769D}"/>
              </a:ext>
            </a:extLst>
          </p:cNvPr>
          <p:cNvSpPr/>
          <p:nvPr/>
        </p:nvSpPr>
        <p:spPr>
          <a:xfrm>
            <a:off x="7648364" y="573196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 name="!!1c">
            <a:extLst>
              <a:ext uri="{FF2B5EF4-FFF2-40B4-BE49-F238E27FC236}">
                <a16:creationId xmlns:a16="http://schemas.microsoft.com/office/drawing/2014/main" id="{8C9F324C-319B-0FC5-AD01-A50529CDC6FB}"/>
              </a:ext>
            </a:extLst>
          </p:cNvPr>
          <p:cNvSpPr txBox="1"/>
          <p:nvPr/>
        </p:nvSpPr>
        <p:spPr>
          <a:xfrm>
            <a:off x="7865467" y="5781486"/>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ầ</a:t>
            </a:r>
          </a:p>
        </p:txBody>
      </p:sp>
      <p:sp>
        <p:nvSpPr>
          <p:cNvPr id="6" name="!!o1c">
            <a:extLst>
              <a:ext uri="{FF2B5EF4-FFF2-40B4-BE49-F238E27FC236}">
                <a16:creationId xmlns:a16="http://schemas.microsoft.com/office/drawing/2014/main" id="{969858BA-0FE8-87ED-C0BD-001689349CCF}"/>
              </a:ext>
            </a:extLst>
          </p:cNvPr>
          <p:cNvSpPr/>
          <p:nvPr/>
        </p:nvSpPr>
        <p:spPr>
          <a:xfrm>
            <a:off x="8665276" y="5729860"/>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9" name="!!1c">
            <a:extLst>
              <a:ext uri="{FF2B5EF4-FFF2-40B4-BE49-F238E27FC236}">
                <a16:creationId xmlns:a16="http://schemas.microsoft.com/office/drawing/2014/main" id="{D27AAEA0-5A5B-8808-C9D4-8F7FC790CAE2}"/>
              </a:ext>
            </a:extLst>
          </p:cNvPr>
          <p:cNvSpPr txBox="1"/>
          <p:nvPr/>
        </p:nvSpPr>
        <p:spPr>
          <a:xfrm>
            <a:off x="8882379" y="5779379"/>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Tree>
    <p:extLst>
      <p:ext uri="{BB962C8B-B14F-4D97-AF65-F5344CB8AC3E}">
        <p14:creationId xmlns:p14="http://schemas.microsoft.com/office/powerpoint/2010/main" val="1872121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137"/>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145"/>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138"/>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136"/>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139"/>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140"/>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144"/>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141"/>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142"/>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143"/>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146"/>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148"/>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147"/>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149"/>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150"/>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151"/>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152"/>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154"/>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153"/>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155"/>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156"/>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157"/>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158"/>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159"/>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160"/>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162"/>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161"/>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163"/>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1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p:cTn id="68" dur="500" fill="hold"/>
                                        <p:tgtEl>
                                          <p:spTgt spid="32"/>
                                        </p:tgtEl>
                                        <p:attrNameLst>
                                          <p:attrName>ppt_w</p:attrName>
                                        </p:attrNameLst>
                                      </p:cBhvr>
                                      <p:tavLst>
                                        <p:tav tm="0">
                                          <p:val>
                                            <p:fltVal val="0"/>
                                          </p:val>
                                        </p:tav>
                                        <p:tav tm="100000">
                                          <p:val>
                                            <p:strVal val="#ppt_w"/>
                                          </p:val>
                                        </p:tav>
                                      </p:tavLst>
                                    </p:anim>
                                    <p:anim calcmode="lin" valueType="num">
                                      <p:cBhvr>
                                        <p:cTn id="69" dur="500" fill="hold"/>
                                        <p:tgtEl>
                                          <p:spTgt spid="32"/>
                                        </p:tgtEl>
                                        <p:attrNameLst>
                                          <p:attrName>ppt_h</p:attrName>
                                        </p:attrNameLst>
                                      </p:cBhvr>
                                      <p:tavLst>
                                        <p:tav tm="0">
                                          <p:val>
                                            <p:fltVal val="0"/>
                                          </p:val>
                                        </p:tav>
                                        <p:tav tm="100000">
                                          <p:val>
                                            <p:strVal val="#ppt_h"/>
                                          </p:val>
                                        </p:tav>
                                      </p:tavLst>
                                    </p:anim>
                                    <p:animEffect transition="in" filter="fade">
                                      <p:cBhvr>
                                        <p:cTn id="70" dur="500"/>
                                        <p:tgtEl>
                                          <p:spTgt spid="32"/>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32"/>
                                        </p:tgtEl>
                                      </p:cBhvr>
                                    </p:animEffect>
                                    <p:animScale>
                                      <p:cBhvr>
                                        <p:cTn id="73"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74" restart="whenNotActive" fill="hold" evtFilter="cancelBubble" nodeType="interactiveSeq">
                <p:stCondLst>
                  <p:cond evt="onClick" delay="0">
                    <p:tgtEl>
                      <p:spTgt spid="54"/>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anim calcmode="lin" valueType="num">
                                      <p:cBhvr>
                                        <p:cTn id="79" dur="500" fill="hold"/>
                                        <p:tgtEl>
                                          <p:spTgt spid="57"/>
                                        </p:tgtEl>
                                        <p:attrNameLst>
                                          <p:attrName>ppt_w</p:attrName>
                                        </p:attrNameLst>
                                      </p:cBhvr>
                                      <p:tavLst>
                                        <p:tav tm="0">
                                          <p:val>
                                            <p:fltVal val="0"/>
                                          </p:val>
                                        </p:tav>
                                        <p:tav tm="100000">
                                          <p:val>
                                            <p:strVal val="#ppt_w"/>
                                          </p:val>
                                        </p:tav>
                                      </p:tavLst>
                                    </p:anim>
                                    <p:anim calcmode="lin" valueType="num">
                                      <p:cBhvr>
                                        <p:cTn id="80" dur="500" fill="hold"/>
                                        <p:tgtEl>
                                          <p:spTgt spid="57"/>
                                        </p:tgtEl>
                                        <p:attrNameLst>
                                          <p:attrName>ppt_h</p:attrName>
                                        </p:attrNameLst>
                                      </p:cBhvr>
                                      <p:tavLst>
                                        <p:tav tm="0">
                                          <p:val>
                                            <p:fltVal val="0"/>
                                          </p:val>
                                        </p:tav>
                                        <p:tav tm="100000">
                                          <p:val>
                                            <p:strVal val="#ppt_h"/>
                                          </p:val>
                                        </p:tav>
                                      </p:tavLst>
                                    </p:anim>
                                    <p:animEffect transition="in" filter="fade">
                                      <p:cBhvr>
                                        <p:cTn id="81" dur="500"/>
                                        <p:tgtEl>
                                          <p:spTgt spid="57"/>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57"/>
                                        </p:tgtEl>
                                      </p:cBhvr>
                                    </p:animEffect>
                                    <p:animScale>
                                      <p:cBhvr>
                                        <p:cTn id="84" dur="250" autoRev="1" fill="hold"/>
                                        <p:tgtEl>
                                          <p:spTgt spid="57"/>
                                        </p:tgtEl>
                                      </p:cBhvr>
                                      <p:by x="105000" y="105000"/>
                                    </p:animScale>
                                  </p:childTnLst>
                                </p:cTn>
                              </p:par>
                            </p:childTnLst>
                          </p:cTn>
                        </p:par>
                      </p:childTnLst>
                    </p:cTn>
                  </p:par>
                </p:childTnLst>
              </p:cTn>
              <p:nextCondLst>
                <p:cond evt="onClick" delay="0">
                  <p:tgtEl>
                    <p:spTgt spid="54"/>
                  </p:tgtEl>
                </p:cond>
              </p:nextCondLst>
            </p:seq>
            <p:seq concurrent="1" nextAc="seek">
              <p:cTn id="85" restart="whenNotActive" fill="hold" evtFilter="cancelBubble" nodeType="interactiveSeq">
                <p:stCondLst>
                  <p:cond evt="onClick" delay="0">
                    <p:tgtEl>
                      <p:spTgt spid="55"/>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 calcmode="lin" valueType="num">
                                      <p:cBhvr>
                                        <p:cTn id="90" dur="500" fill="hold"/>
                                        <p:tgtEl>
                                          <p:spTgt spid="58"/>
                                        </p:tgtEl>
                                        <p:attrNameLst>
                                          <p:attrName>ppt_w</p:attrName>
                                        </p:attrNameLst>
                                      </p:cBhvr>
                                      <p:tavLst>
                                        <p:tav tm="0">
                                          <p:val>
                                            <p:fltVal val="0"/>
                                          </p:val>
                                        </p:tav>
                                        <p:tav tm="100000">
                                          <p:val>
                                            <p:strVal val="#ppt_w"/>
                                          </p:val>
                                        </p:tav>
                                      </p:tavLst>
                                    </p:anim>
                                    <p:anim calcmode="lin" valueType="num">
                                      <p:cBhvr>
                                        <p:cTn id="91" dur="500" fill="hold"/>
                                        <p:tgtEl>
                                          <p:spTgt spid="58"/>
                                        </p:tgtEl>
                                        <p:attrNameLst>
                                          <p:attrName>ppt_h</p:attrName>
                                        </p:attrNameLst>
                                      </p:cBhvr>
                                      <p:tavLst>
                                        <p:tav tm="0">
                                          <p:val>
                                            <p:fltVal val="0"/>
                                          </p:val>
                                        </p:tav>
                                        <p:tav tm="100000">
                                          <p:val>
                                            <p:strVal val="#ppt_h"/>
                                          </p:val>
                                        </p:tav>
                                      </p:tavLst>
                                    </p:anim>
                                    <p:animEffect transition="in" filter="fade">
                                      <p:cBhvr>
                                        <p:cTn id="92" dur="500"/>
                                        <p:tgtEl>
                                          <p:spTgt spid="58"/>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58"/>
                                        </p:tgtEl>
                                      </p:cBhvr>
                                    </p:animEffect>
                                    <p:animScale>
                                      <p:cBhvr>
                                        <p:cTn id="95"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96" restart="whenNotActive" fill="hold" evtFilter="cancelBubble" nodeType="interactiveSeq">
                <p:stCondLst>
                  <p:cond evt="onClick" delay="0">
                    <p:tgtEl>
                      <p:spTgt spid="65"/>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66"/>
                                        </p:tgtEl>
                                        <p:attrNameLst>
                                          <p:attrName>style.visibility</p:attrName>
                                        </p:attrNameLst>
                                      </p:cBhvr>
                                      <p:to>
                                        <p:strVal val="visible"/>
                                      </p:to>
                                    </p:set>
                                    <p:anim calcmode="lin" valueType="num">
                                      <p:cBhvr>
                                        <p:cTn id="101" dur="500" fill="hold"/>
                                        <p:tgtEl>
                                          <p:spTgt spid="66"/>
                                        </p:tgtEl>
                                        <p:attrNameLst>
                                          <p:attrName>ppt_w</p:attrName>
                                        </p:attrNameLst>
                                      </p:cBhvr>
                                      <p:tavLst>
                                        <p:tav tm="0">
                                          <p:val>
                                            <p:fltVal val="0"/>
                                          </p:val>
                                        </p:tav>
                                        <p:tav tm="100000">
                                          <p:val>
                                            <p:strVal val="#ppt_w"/>
                                          </p:val>
                                        </p:tav>
                                      </p:tavLst>
                                    </p:anim>
                                    <p:anim calcmode="lin" valueType="num">
                                      <p:cBhvr>
                                        <p:cTn id="102" dur="500" fill="hold"/>
                                        <p:tgtEl>
                                          <p:spTgt spid="66"/>
                                        </p:tgtEl>
                                        <p:attrNameLst>
                                          <p:attrName>ppt_h</p:attrName>
                                        </p:attrNameLst>
                                      </p:cBhvr>
                                      <p:tavLst>
                                        <p:tav tm="0">
                                          <p:val>
                                            <p:fltVal val="0"/>
                                          </p:val>
                                        </p:tav>
                                        <p:tav tm="100000">
                                          <p:val>
                                            <p:strVal val="#ppt_h"/>
                                          </p:val>
                                        </p:tav>
                                      </p:tavLst>
                                    </p:anim>
                                    <p:animEffect transition="in" filter="fade">
                                      <p:cBhvr>
                                        <p:cTn id="103" dur="500"/>
                                        <p:tgtEl>
                                          <p:spTgt spid="66"/>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66"/>
                                        </p:tgtEl>
                                      </p:cBhvr>
                                    </p:animEffect>
                                    <p:animScale>
                                      <p:cBhvr>
                                        <p:cTn id="106"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107" restart="whenNotActive" fill="hold" evtFilter="cancelBubble" nodeType="interactiveSeq">
                <p:stCondLst>
                  <p:cond evt="onClick" delay="0">
                    <p:tgtEl>
                      <p:spTgt spid="2"/>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3"/>
                                        </p:tgtEl>
                                        <p:attrNameLst>
                                          <p:attrName>style.visibility</p:attrName>
                                        </p:attrNameLst>
                                      </p:cBhvr>
                                      <p:to>
                                        <p:strVal val="visible"/>
                                      </p:to>
                                    </p:set>
                                    <p:anim calcmode="lin" valueType="num">
                                      <p:cBhvr>
                                        <p:cTn id="112" dur="500" fill="hold"/>
                                        <p:tgtEl>
                                          <p:spTgt spid="3"/>
                                        </p:tgtEl>
                                        <p:attrNameLst>
                                          <p:attrName>ppt_w</p:attrName>
                                        </p:attrNameLst>
                                      </p:cBhvr>
                                      <p:tavLst>
                                        <p:tav tm="0">
                                          <p:val>
                                            <p:fltVal val="0"/>
                                          </p:val>
                                        </p:tav>
                                        <p:tav tm="100000">
                                          <p:val>
                                            <p:strVal val="#ppt_w"/>
                                          </p:val>
                                        </p:tav>
                                      </p:tavLst>
                                    </p:anim>
                                    <p:anim calcmode="lin" valueType="num">
                                      <p:cBhvr>
                                        <p:cTn id="113" dur="500" fill="hold"/>
                                        <p:tgtEl>
                                          <p:spTgt spid="3"/>
                                        </p:tgtEl>
                                        <p:attrNameLst>
                                          <p:attrName>ppt_h</p:attrName>
                                        </p:attrNameLst>
                                      </p:cBhvr>
                                      <p:tavLst>
                                        <p:tav tm="0">
                                          <p:val>
                                            <p:fltVal val="0"/>
                                          </p:val>
                                        </p:tav>
                                        <p:tav tm="100000">
                                          <p:val>
                                            <p:strVal val="#ppt_h"/>
                                          </p:val>
                                        </p:tav>
                                      </p:tavLst>
                                    </p:anim>
                                    <p:animEffect transition="in" filter="fade">
                                      <p:cBhvr>
                                        <p:cTn id="114" dur="500"/>
                                        <p:tgtEl>
                                          <p:spTgt spid="3"/>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3"/>
                                        </p:tgtEl>
                                      </p:cBhvr>
                                    </p:animEffect>
                                    <p:animScale>
                                      <p:cBhvr>
                                        <p:cTn id="117"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118" restart="whenNotActive" fill="hold" evtFilter="cancelBubble" nodeType="interactiveSeq">
                <p:stCondLst>
                  <p:cond evt="onClick" delay="0">
                    <p:tgtEl>
                      <p:spTgt spid="4"/>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p:cTn id="123" dur="500" fill="hold"/>
                                        <p:tgtEl>
                                          <p:spTgt spid="5"/>
                                        </p:tgtEl>
                                        <p:attrNameLst>
                                          <p:attrName>ppt_w</p:attrName>
                                        </p:attrNameLst>
                                      </p:cBhvr>
                                      <p:tavLst>
                                        <p:tav tm="0">
                                          <p:val>
                                            <p:fltVal val="0"/>
                                          </p:val>
                                        </p:tav>
                                        <p:tav tm="100000">
                                          <p:val>
                                            <p:strVal val="#ppt_w"/>
                                          </p:val>
                                        </p:tav>
                                      </p:tavLst>
                                    </p:anim>
                                    <p:anim calcmode="lin" valueType="num">
                                      <p:cBhvr>
                                        <p:cTn id="124" dur="500" fill="hold"/>
                                        <p:tgtEl>
                                          <p:spTgt spid="5"/>
                                        </p:tgtEl>
                                        <p:attrNameLst>
                                          <p:attrName>ppt_h</p:attrName>
                                        </p:attrNameLst>
                                      </p:cBhvr>
                                      <p:tavLst>
                                        <p:tav tm="0">
                                          <p:val>
                                            <p:fltVal val="0"/>
                                          </p:val>
                                        </p:tav>
                                        <p:tav tm="100000">
                                          <p:val>
                                            <p:strVal val="#ppt_h"/>
                                          </p:val>
                                        </p:tav>
                                      </p:tavLst>
                                    </p:anim>
                                    <p:animEffect transition="in" filter="fade">
                                      <p:cBhvr>
                                        <p:cTn id="125" dur="500"/>
                                        <p:tgtEl>
                                          <p:spTgt spid="5"/>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5"/>
                                        </p:tgtEl>
                                      </p:cBhvr>
                                    </p:animEffect>
                                    <p:animScale>
                                      <p:cBhvr>
                                        <p:cTn id="128"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129" restart="whenNotActive" fill="hold" evtFilter="cancelBubble" nodeType="interactiveSeq">
                <p:stCondLst>
                  <p:cond evt="onClick" delay="0">
                    <p:tgtEl>
                      <p:spTgt spid="6"/>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9"/>
                                        </p:tgtEl>
                                        <p:attrNameLst>
                                          <p:attrName>style.visibility</p:attrName>
                                        </p:attrNameLst>
                                      </p:cBhvr>
                                      <p:to>
                                        <p:strVal val="visible"/>
                                      </p:to>
                                    </p:set>
                                    <p:anim calcmode="lin" valueType="num">
                                      <p:cBhvr>
                                        <p:cTn id="134" dur="500" fill="hold"/>
                                        <p:tgtEl>
                                          <p:spTgt spid="9"/>
                                        </p:tgtEl>
                                        <p:attrNameLst>
                                          <p:attrName>ppt_w</p:attrName>
                                        </p:attrNameLst>
                                      </p:cBhvr>
                                      <p:tavLst>
                                        <p:tav tm="0">
                                          <p:val>
                                            <p:fltVal val="0"/>
                                          </p:val>
                                        </p:tav>
                                        <p:tav tm="100000">
                                          <p:val>
                                            <p:strVal val="#ppt_w"/>
                                          </p:val>
                                        </p:tav>
                                      </p:tavLst>
                                    </p:anim>
                                    <p:anim calcmode="lin" valueType="num">
                                      <p:cBhvr>
                                        <p:cTn id="135" dur="500" fill="hold"/>
                                        <p:tgtEl>
                                          <p:spTgt spid="9"/>
                                        </p:tgtEl>
                                        <p:attrNameLst>
                                          <p:attrName>ppt_h</p:attrName>
                                        </p:attrNameLst>
                                      </p:cBhvr>
                                      <p:tavLst>
                                        <p:tav tm="0">
                                          <p:val>
                                            <p:fltVal val="0"/>
                                          </p:val>
                                        </p:tav>
                                        <p:tav tm="100000">
                                          <p:val>
                                            <p:strVal val="#ppt_h"/>
                                          </p:val>
                                        </p:tav>
                                      </p:tavLst>
                                    </p:anim>
                                    <p:animEffect transition="in" filter="fade">
                                      <p:cBhvr>
                                        <p:cTn id="136" dur="500"/>
                                        <p:tgtEl>
                                          <p:spTgt spid="9"/>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9"/>
                                        </p:tgtEl>
                                      </p:cBhvr>
                                    </p:animEffect>
                                    <p:animScale>
                                      <p:cBhvr>
                                        <p:cTn id="139" dur="250" autoRev="1" fill="hold"/>
                                        <p:tgtEl>
                                          <p:spTgt spid="9"/>
                                        </p:tgtEl>
                                      </p:cBhvr>
                                      <p:by x="105000" y="105000"/>
                                    </p:animScale>
                                  </p:childTnLst>
                                </p:cTn>
                              </p:par>
                            </p:childTnLst>
                          </p:cTn>
                        </p:par>
                      </p:childTnLst>
                    </p:cTn>
                  </p:par>
                </p:childTnLst>
              </p:cTn>
              <p:nextCondLst>
                <p:cond evt="onClick" delay="0">
                  <p:tgtEl>
                    <p:spTgt spid="6"/>
                  </p:tgtEl>
                </p:cond>
              </p:nextCondLst>
            </p:seq>
          </p:childTnLst>
        </p:cTn>
      </p:par>
    </p:tnLst>
    <p:bldLst>
      <p:bldP spid="32" grpId="0"/>
      <p:bldP spid="32" grpId="1"/>
      <p:bldP spid="57" grpId="0"/>
      <p:bldP spid="57" grpId="1"/>
      <p:bldP spid="58" grpId="0"/>
      <p:bldP spid="58" grpId="1"/>
      <p:bldP spid="66" grpId="0"/>
      <p:bldP spid="66" grpId="1"/>
      <p:bldP spid="3" grpId="0"/>
      <p:bldP spid="3" grpId="1"/>
      <p:bldP spid="5" grpId="0"/>
      <p:bldP spid="5" grpId="1"/>
      <p:bldP spid="9" grpId="0"/>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33958" y="1037464"/>
            <a:ext cx="9931949" cy="286015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81678" y="4206420"/>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655553" y="1978601"/>
            <a:ext cx="6355722" cy="1076937"/>
          </a:xfrm>
          <a:prstGeom prst="rect">
            <a:avLst/>
          </a:prstGeom>
          <a:noFill/>
          <a:ln>
            <a:noFill/>
          </a:ln>
        </p:spPr>
        <p:txBody>
          <a:bodyPr wrap="square">
            <a:spAutoFit/>
          </a:bodyP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Không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nhân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vào</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quá</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trình</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đông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máu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p:txBody>
      </p:sp>
      <p:sp>
        <p:nvSpPr>
          <p:cNvPr id="39" name="!!o6a">
            <a:extLst>
              <a:ext uri="{FF2B5EF4-FFF2-40B4-BE49-F238E27FC236}">
                <a16:creationId xmlns:a16="http://schemas.microsoft.com/office/drawing/2014/main" id="{A69446C8-8AE1-4684-80C5-705063A5E993}"/>
              </a:ext>
            </a:extLst>
          </p:cNvPr>
          <p:cNvSpPr/>
          <p:nvPr/>
        </p:nvSpPr>
        <p:spPr>
          <a:xfrm>
            <a:off x="3686197" y="537700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8" name="!!6a">
            <a:extLst>
              <a:ext uri="{FF2B5EF4-FFF2-40B4-BE49-F238E27FC236}">
                <a16:creationId xmlns:a16="http://schemas.microsoft.com/office/drawing/2014/main" id="{1A2132AA-48E4-495E-A5D0-6D2BBB8C76E1}"/>
              </a:ext>
            </a:extLst>
          </p:cNvPr>
          <p:cNvSpPr txBox="1"/>
          <p:nvPr/>
        </p:nvSpPr>
        <p:spPr>
          <a:xfrm>
            <a:off x="3845984" y="5363159"/>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10"/>
          <a:stretch>
            <a:fillRect/>
          </a:stretch>
        </p:blipFill>
        <p:spPr>
          <a:xfrm>
            <a:off x="3882001" y="-503957"/>
            <a:ext cx="359906" cy="218018"/>
          </a:xfrm>
          <a:prstGeom prst="rect">
            <a:avLst/>
          </a:prstGeom>
        </p:spPr>
      </p:pic>
      <p:sp>
        <p:nvSpPr>
          <p:cNvPr id="92" name="!!o6a">
            <a:extLst>
              <a:ext uri="{FF2B5EF4-FFF2-40B4-BE49-F238E27FC236}">
                <a16:creationId xmlns:a16="http://schemas.microsoft.com/office/drawing/2014/main" id="{A69446C8-8AE1-4684-80C5-705063A5E993}"/>
              </a:ext>
            </a:extLst>
          </p:cNvPr>
          <p:cNvSpPr/>
          <p:nvPr/>
        </p:nvSpPr>
        <p:spPr>
          <a:xfrm>
            <a:off x="2588842" y="537621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4" name="!!6a">
            <a:extLst>
              <a:ext uri="{FF2B5EF4-FFF2-40B4-BE49-F238E27FC236}">
                <a16:creationId xmlns:a16="http://schemas.microsoft.com/office/drawing/2014/main" id="{1A2132AA-48E4-495E-A5D0-6D2BBB8C76E1}"/>
              </a:ext>
            </a:extLst>
          </p:cNvPr>
          <p:cNvSpPr txBox="1"/>
          <p:nvPr/>
        </p:nvSpPr>
        <p:spPr>
          <a:xfrm>
            <a:off x="2737967" y="5390579"/>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95" name="!!o6a">
            <a:extLst>
              <a:ext uri="{FF2B5EF4-FFF2-40B4-BE49-F238E27FC236}">
                <a16:creationId xmlns:a16="http://schemas.microsoft.com/office/drawing/2014/main" id="{A69446C8-8AE1-4684-80C5-705063A5E993}"/>
              </a:ext>
            </a:extLst>
          </p:cNvPr>
          <p:cNvSpPr/>
          <p:nvPr/>
        </p:nvSpPr>
        <p:spPr>
          <a:xfrm>
            <a:off x="4804872" y="5381124"/>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6" name="!!6a">
            <a:extLst>
              <a:ext uri="{FF2B5EF4-FFF2-40B4-BE49-F238E27FC236}">
                <a16:creationId xmlns:a16="http://schemas.microsoft.com/office/drawing/2014/main" id="{1A2132AA-48E4-495E-A5D0-6D2BBB8C76E1}"/>
              </a:ext>
            </a:extLst>
          </p:cNvPr>
          <p:cNvSpPr txBox="1"/>
          <p:nvPr/>
        </p:nvSpPr>
        <p:spPr>
          <a:xfrm>
            <a:off x="4953997" y="5427588"/>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ể</a:t>
            </a:r>
          </a:p>
        </p:txBody>
      </p:sp>
      <p:sp>
        <p:nvSpPr>
          <p:cNvPr id="2" name="!!o6a">
            <a:extLst>
              <a:ext uri="{FF2B5EF4-FFF2-40B4-BE49-F238E27FC236}">
                <a16:creationId xmlns:a16="http://schemas.microsoft.com/office/drawing/2014/main" id="{C240A5A5-05C7-A3BD-8A87-87882832A746}"/>
              </a:ext>
            </a:extLst>
          </p:cNvPr>
          <p:cNvSpPr/>
          <p:nvPr/>
        </p:nvSpPr>
        <p:spPr>
          <a:xfrm>
            <a:off x="5905462" y="5388246"/>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6a">
            <a:extLst>
              <a:ext uri="{FF2B5EF4-FFF2-40B4-BE49-F238E27FC236}">
                <a16:creationId xmlns:a16="http://schemas.microsoft.com/office/drawing/2014/main" id="{5AE7740A-D9B7-4E32-E86A-FDA20DC45E76}"/>
              </a:ext>
            </a:extLst>
          </p:cNvPr>
          <p:cNvSpPr txBox="1"/>
          <p:nvPr/>
        </p:nvSpPr>
        <p:spPr>
          <a:xfrm>
            <a:off x="6054586" y="5434710"/>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4" name="!!o6a">
            <a:extLst>
              <a:ext uri="{FF2B5EF4-FFF2-40B4-BE49-F238E27FC236}">
                <a16:creationId xmlns:a16="http://schemas.microsoft.com/office/drawing/2014/main" id="{6595A3AF-5CF6-EB82-FDA0-F9DB8BBB0BC3}"/>
              </a:ext>
            </a:extLst>
          </p:cNvPr>
          <p:cNvSpPr/>
          <p:nvPr/>
        </p:nvSpPr>
        <p:spPr>
          <a:xfrm>
            <a:off x="7006051" y="5395368"/>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 name="!!6a">
            <a:extLst>
              <a:ext uri="{FF2B5EF4-FFF2-40B4-BE49-F238E27FC236}">
                <a16:creationId xmlns:a16="http://schemas.microsoft.com/office/drawing/2014/main" id="{7A1F0D60-449C-98F0-208C-335C4CCC1F58}"/>
              </a:ext>
            </a:extLst>
          </p:cNvPr>
          <p:cNvSpPr txBox="1"/>
          <p:nvPr/>
        </p:nvSpPr>
        <p:spPr>
          <a:xfrm>
            <a:off x="7155176" y="5441832"/>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6" name="!!o6a">
            <a:extLst>
              <a:ext uri="{FF2B5EF4-FFF2-40B4-BE49-F238E27FC236}">
                <a16:creationId xmlns:a16="http://schemas.microsoft.com/office/drawing/2014/main" id="{B88F7DBA-FFA5-4366-6E6E-3D8642E8B10F}"/>
              </a:ext>
            </a:extLst>
          </p:cNvPr>
          <p:cNvSpPr/>
          <p:nvPr/>
        </p:nvSpPr>
        <p:spPr>
          <a:xfrm>
            <a:off x="8106640" y="540249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 name="!!6a">
            <a:extLst>
              <a:ext uri="{FF2B5EF4-FFF2-40B4-BE49-F238E27FC236}">
                <a16:creationId xmlns:a16="http://schemas.microsoft.com/office/drawing/2014/main" id="{25C3F80E-D6A0-4405-3BB8-A0EF40DFB846}"/>
              </a:ext>
            </a:extLst>
          </p:cNvPr>
          <p:cNvSpPr txBox="1"/>
          <p:nvPr/>
        </p:nvSpPr>
        <p:spPr>
          <a:xfrm>
            <a:off x="8255765" y="5448955"/>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ầ</a:t>
            </a:r>
          </a:p>
        </p:txBody>
      </p:sp>
      <p:sp>
        <p:nvSpPr>
          <p:cNvPr id="12" name="!!o6a">
            <a:extLst>
              <a:ext uri="{FF2B5EF4-FFF2-40B4-BE49-F238E27FC236}">
                <a16:creationId xmlns:a16="http://schemas.microsoft.com/office/drawing/2014/main" id="{5EDA4948-7156-6A51-290A-9AD639E6870D}"/>
              </a:ext>
            </a:extLst>
          </p:cNvPr>
          <p:cNvSpPr/>
          <p:nvPr/>
        </p:nvSpPr>
        <p:spPr>
          <a:xfrm>
            <a:off x="9246094" y="541555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3" name="!!6a">
            <a:extLst>
              <a:ext uri="{FF2B5EF4-FFF2-40B4-BE49-F238E27FC236}">
                <a16:creationId xmlns:a16="http://schemas.microsoft.com/office/drawing/2014/main" id="{5DB630A6-2EBD-CF35-609D-BB9C1EA1DC8C}"/>
              </a:ext>
            </a:extLst>
          </p:cNvPr>
          <p:cNvSpPr txBox="1"/>
          <p:nvPr/>
        </p:nvSpPr>
        <p:spPr>
          <a:xfrm>
            <a:off x="9395219" y="5429910"/>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Tree>
    <p:extLst>
      <p:ext uri="{BB962C8B-B14F-4D97-AF65-F5344CB8AC3E}">
        <p14:creationId xmlns:p14="http://schemas.microsoft.com/office/powerpoint/2010/main" val="78594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1"/>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59"/>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2"/>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0"/>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3"/>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4"/>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58"/>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5"/>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6"/>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7"/>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60"/>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5"/>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2"/>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66"/>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67"/>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76"/>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77"/>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0"/>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79"/>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1"/>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2"/>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3"/>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4"/>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5"/>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6"/>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88"/>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7"/>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89"/>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9"/>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fltVal val="0"/>
                                          </p:val>
                                        </p:tav>
                                        <p:tav tm="100000">
                                          <p:val>
                                            <p:strVal val="#ppt_h"/>
                                          </p:val>
                                        </p:tav>
                                      </p:tavLst>
                                    </p:anim>
                                    <p:animEffect transition="in" filter="fade">
                                      <p:cBhvr>
                                        <p:cTn id="70" dur="500"/>
                                        <p:tgtEl>
                                          <p:spTgt spid="48"/>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48"/>
                                        </p:tgtEl>
                                      </p:cBhvr>
                                    </p:animEffect>
                                    <p:animScale>
                                      <p:cBhvr>
                                        <p:cTn id="73" dur="250" autoRev="1" fill="hold"/>
                                        <p:tgtEl>
                                          <p:spTgt spid="48"/>
                                        </p:tgtEl>
                                      </p:cBhvr>
                                      <p:by x="105000" y="105000"/>
                                    </p:animScale>
                                  </p:childTnLst>
                                </p:cTn>
                              </p:par>
                            </p:childTnLst>
                          </p:cTn>
                        </p:par>
                      </p:childTnLst>
                    </p:cTn>
                  </p:par>
                </p:childTnLst>
              </p:cTn>
              <p:nextCondLst>
                <p:cond evt="onClick" delay="0">
                  <p:tgtEl>
                    <p:spTgt spid="39"/>
                  </p:tgtEl>
                </p:cond>
              </p:nextCondLst>
            </p:seq>
            <p:seq concurrent="1" nextAc="seek">
              <p:cTn id="74" restart="whenNotActive" fill="hold" evtFilter="cancelBubble" nodeType="interactiveSeq">
                <p:stCondLst>
                  <p:cond evt="onClick" delay="0">
                    <p:tgtEl>
                      <p:spTgt spid="92"/>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94"/>
                                        </p:tgtEl>
                                        <p:attrNameLst>
                                          <p:attrName>style.visibility</p:attrName>
                                        </p:attrNameLst>
                                      </p:cBhvr>
                                      <p:to>
                                        <p:strVal val="visible"/>
                                      </p:to>
                                    </p:set>
                                    <p:anim calcmode="lin" valueType="num">
                                      <p:cBhvr>
                                        <p:cTn id="79" dur="500" fill="hold"/>
                                        <p:tgtEl>
                                          <p:spTgt spid="94"/>
                                        </p:tgtEl>
                                        <p:attrNameLst>
                                          <p:attrName>ppt_w</p:attrName>
                                        </p:attrNameLst>
                                      </p:cBhvr>
                                      <p:tavLst>
                                        <p:tav tm="0">
                                          <p:val>
                                            <p:fltVal val="0"/>
                                          </p:val>
                                        </p:tav>
                                        <p:tav tm="100000">
                                          <p:val>
                                            <p:strVal val="#ppt_w"/>
                                          </p:val>
                                        </p:tav>
                                      </p:tavLst>
                                    </p:anim>
                                    <p:anim calcmode="lin" valueType="num">
                                      <p:cBhvr>
                                        <p:cTn id="80" dur="500" fill="hold"/>
                                        <p:tgtEl>
                                          <p:spTgt spid="94"/>
                                        </p:tgtEl>
                                        <p:attrNameLst>
                                          <p:attrName>ppt_h</p:attrName>
                                        </p:attrNameLst>
                                      </p:cBhvr>
                                      <p:tavLst>
                                        <p:tav tm="0">
                                          <p:val>
                                            <p:fltVal val="0"/>
                                          </p:val>
                                        </p:tav>
                                        <p:tav tm="100000">
                                          <p:val>
                                            <p:strVal val="#ppt_h"/>
                                          </p:val>
                                        </p:tav>
                                      </p:tavLst>
                                    </p:anim>
                                    <p:animEffect transition="in" filter="fade">
                                      <p:cBhvr>
                                        <p:cTn id="81" dur="500"/>
                                        <p:tgtEl>
                                          <p:spTgt spid="94"/>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94"/>
                                        </p:tgtEl>
                                      </p:cBhvr>
                                    </p:animEffect>
                                    <p:animScale>
                                      <p:cBhvr>
                                        <p:cTn id="84" dur="250" autoRev="1" fill="hold"/>
                                        <p:tgtEl>
                                          <p:spTgt spid="94"/>
                                        </p:tgtEl>
                                      </p:cBhvr>
                                      <p:by x="105000" y="105000"/>
                                    </p:animScale>
                                  </p:childTnLst>
                                </p:cTn>
                              </p:par>
                            </p:childTnLst>
                          </p:cTn>
                        </p:par>
                      </p:childTnLst>
                    </p:cTn>
                  </p:par>
                </p:childTnLst>
              </p:cTn>
              <p:nextCondLst>
                <p:cond evt="onClick" delay="0">
                  <p:tgtEl>
                    <p:spTgt spid="92"/>
                  </p:tgtEl>
                </p:cond>
              </p:nextCondLst>
            </p:seq>
            <p:seq concurrent="1" nextAc="seek">
              <p:cTn id="85" restart="whenNotActive" fill="hold" evtFilter="cancelBubble" nodeType="interactiveSeq">
                <p:stCondLst>
                  <p:cond evt="onClick" delay="0">
                    <p:tgtEl>
                      <p:spTgt spid="95"/>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96"/>
                                        </p:tgtEl>
                                        <p:attrNameLst>
                                          <p:attrName>style.visibility</p:attrName>
                                        </p:attrNameLst>
                                      </p:cBhvr>
                                      <p:to>
                                        <p:strVal val="visible"/>
                                      </p:to>
                                    </p:set>
                                    <p:anim calcmode="lin" valueType="num">
                                      <p:cBhvr>
                                        <p:cTn id="90" dur="500" fill="hold"/>
                                        <p:tgtEl>
                                          <p:spTgt spid="96"/>
                                        </p:tgtEl>
                                        <p:attrNameLst>
                                          <p:attrName>ppt_w</p:attrName>
                                        </p:attrNameLst>
                                      </p:cBhvr>
                                      <p:tavLst>
                                        <p:tav tm="0">
                                          <p:val>
                                            <p:fltVal val="0"/>
                                          </p:val>
                                        </p:tav>
                                        <p:tav tm="100000">
                                          <p:val>
                                            <p:strVal val="#ppt_w"/>
                                          </p:val>
                                        </p:tav>
                                      </p:tavLst>
                                    </p:anim>
                                    <p:anim calcmode="lin" valueType="num">
                                      <p:cBhvr>
                                        <p:cTn id="91" dur="500" fill="hold"/>
                                        <p:tgtEl>
                                          <p:spTgt spid="96"/>
                                        </p:tgtEl>
                                        <p:attrNameLst>
                                          <p:attrName>ppt_h</p:attrName>
                                        </p:attrNameLst>
                                      </p:cBhvr>
                                      <p:tavLst>
                                        <p:tav tm="0">
                                          <p:val>
                                            <p:fltVal val="0"/>
                                          </p:val>
                                        </p:tav>
                                        <p:tav tm="100000">
                                          <p:val>
                                            <p:strVal val="#ppt_h"/>
                                          </p:val>
                                        </p:tav>
                                      </p:tavLst>
                                    </p:anim>
                                    <p:animEffect transition="in" filter="fade">
                                      <p:cBhvr>
                                        <p:cTn id="92" dur="500"/>
                                        <p:tgtEl>
                                          <p:spTgt spid="96"/>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96"/>
                                        </p:tgtEl>
                                      </p:cBhvr>
                                    </p:animEffect>
                                    <p:animScale>
                                      <p:cBhvr>
                                        <p:cTn id="95"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3"/>
                                        </p:tgtEl>
                                        <p:attrNameLst>
                                          <p:attrName>style.visibility</p:attrName>
                                        </p:attrNameLst>
                                      </p:cBhvr>
                                      <p:to>
                                        <p:strVal val="visible"/>
                                      </p:to>
                                    </p:set>
                                    <p:anim calcmode="lin" valueType="num">
                                      <p:cBhvr>
                                        <p:cTn id="101" dur="500" fill="hold"/>
                                        <p:tgtEl>
                                          <p:spTgt spid="3"/>
                                        </p:tgtEl>
                                        <p:attrNameLst>
                                          <p:attrName>ppt_w</p:attrName>
                                        </p:attrNameLst>
                                      </p:cBhvr>
                                      <p:tavLst>
                                        <p:tav tm="0">
                                          <p:val>
                                            <p:fltVal val="0"/>
                                          </p:val>
                                        </p:tav>
                                        <p:tav tm="100000">
                                          <p:val>
                                            <p:strVal val="#ppt_w"/>
                                          </p:val>
                                        </p:tav>
                                      </p:tavLst>
                                    </p:anim>
                                    <p:anim calcmode="lin" valueType="num">
                                      <p:cBhvr>
                                        <p:cTn id="102" dur="500" fill="hold"/>
                                        <p:tgtEl>
                                          <p:spTgt spid="3"/>
                                        </p:tgtEl>
                                        <p:attrNameLst>
                                          <p:attrName>ppt_h</p:attrName>
                                        </p:attrNameLst>
                                      </p:cBhvr>
                                      <p:tavLst>
                                        <p:tav tm="0">
                                          <p:val>
                                            <p:fltVal val="0"/>
                                          </p:val>
                                        </p:tav>
                                        <p:tav tm="100000">
                                          <p:val>
                                            <p:strVal val="#ppt_h"/>
                                          </p:val>
                                        </p:tav>
                                      </p:tavLst>
                                    </p:anim>
                                    <p:animEffect transition="in" filter="fade">
                                      <p:cBhvr>
                                        <p:cTn id="103" dur="500"/>
                                        <p:tgtEl>
                                          <p:spTgt spid="3"/>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3"/>
                                        </p:tgtEl>
                                      </p:cBhvr>
                                    </p:animEffect>
                                    <p:animScale>
                                      <p:cBhvr>
                                        <p:cTn id="106"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4"/>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5"/>
                                        </p:tgtEl>
                                        <p:attrNameLst>
                                          <p:attrName>style.visibility</p:attrName>
                                        </p:attrNameLst>
                                      </p:cBhvr>
                                      <p:to>
                                        <p:strVal val="visible"/>
                                      </p:to>
                                    </p:set>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fltVal val="0"/>
                                          </p:val>
                                        </p:tav>
                                        <p:tav tm="100000">
                                          <p:val>
                                            <p:strVal val="#ppt_h"/>
                                          </p:val>
                                        </p:tav>
                                      </p:tavLst>
                                    </p:anim>
                                    <p:animEffect transition="in" filter="fade">
                                      <p:cBhvr>
                                        <p:cTn id="114" dur="500"/>
                                        <p:tgtEl>
                                          <p:spTgt spid="5"/>
                                        </p:tgtEl>
                                      </p:cBhvr>
                                    </p:animEffect>
                                  </p:childTnLst>
                                  <p:subTnLst>
                                    <p:audio>
                                      <p:cMediaNode>
                                        <p:cTn display="0" masterRel="sameClick">
                                          <p:stCondLst>
                                            <p:cond evt="begin" delay="0">
                                              <p:tn val="110"/>
                                            </p:cond>
                                          </p:stCondLst>
                                          <p:endCondLst>
                                            <p:cond evt="onStopAudio" delay="0">
                                              <p:tgtEl>
                                                <p:sldTgt/>
                                              </p:tgtEl>
                                            </p:cond>
                                          </p:endCondLst>
                                        </p:cTn>
                                        <p:tgtEl>
                                          <p:sndTgt r:embed="rId2"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5"/>
                                        </p:tgtEl>
                                      </p:cBhvr>
                                    </p:animEffect>
                                    <p:animScale>
                                      <p:cBhvr>
                                        <p:cTn id="117"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118" restart="whenNotActive" fill="hold" evtFilter="cancelBubble" nodeType="interactiveSeq">
                <p:stCondLst>
                  <p:cond evt="onClick" delay="0">
                    <p:tgtEl>
                      <p:spTgt spid="6"/>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9"/>
                                        </p:tgtEl>
                                        <p:attrNameLst>
                                          <p:attrName>style.visibility</p:attrName>
                                        </p:attrNameLst>
                                      </p:cBhvr>
                                      <p:to>
                                        <p:strVal val="visible"/>
                                      </p:to>
                                    </p:set>
                                    <p:anim calcmode="lin" valueType="num">
                                      <p:cBhvr>
                                        <p:cTn id="123" dur="500" fill="hold"/>
                                        <p:tgtEl>
                                          <p:spTgt spid="9"/>
                                        </p:tgtEl>
                                        <p:attrNameLst>
                                          <p:attrName>ppt_w</p:attrName>
                                        </p:attrNameLst>
                                      </p:cBhvr>
                                      <p:tavLst>
                                        <p:tav tm="0">
                                          <p:val>
                                            <p:fltVal val="0"/>
                                          </p:val>
                                        </p:tav>
                                        <p:tav tm="100000">
                                          <p:val>
                                            <p:strVal val="#ppt_w"/>
                                          </p:val>
                                        </p:tav>
                                      </p:tavLst>
                                    </p:anim>
                                    <p:anim calcmode="lin" valueType="num">
                                      <p:cBhvr>
                                        <p:cTn id="124" dur="500" fill="hold"/>
                                        <p:tgtEl>
                                          <p:spTgt spid="9"/>
                                        </p:tgtEl>
                                        <p:attrNameLst>
                                          <p:attrName>ppt_h</p:attrName>
                                        </p:attrNameLst>
                                      </p:cBhvr>
                                      <p:tavLst>
                                        <p:tav tm="0">
                                          <p:val>
                                            <p:fltVal val="0"/>
                                          </p:val>
                                        </p:tav>
                                        <p:tav tm="100000">
                                          <p:val>
                                            <p:strVal val="#ppt_h"/>
                                          </p:val>
                                        </p:tav>
                                      </p:tavLst>
                                    </p:anim>
                                    <p:animEffect transition="in" filter="fade">
                                      <p:cBhvr>
                                        <p:cTn id="125" dur="500"/>
                                        <p:tgtEl>
                                          <p:spTgt spid="9"/>
                                        </p:tgtEl>
                                      </p:cBhvr>
                                    </p:animEffect>
                                  </p:childTnLst>
                                  <p:subTnLst>
                                    <p:audio>
                                      <p:cMediaNode>
                                        <p:cTn display="0" masterRel="sameClick">
                                          <p:stCondLst>
                                            <p:cond evt="begin" delay="0">
                                              <p:tn val="121"/>
                                            </p:cond>
                                          </p:stCondLst>
                                          <p:endCondLst>
                                            <p:cond evt="onStopAudio" delay="0">
                                              <p:tgtEl>
                                                <p:sldTgt/>
                                              </p:tgtEl>
                                            </p:cond>
                                          </p:endCondLst>
                                        </p:cTn>
                                        <p:tgtEl>
                                          <p:sndTgt r:embed="rId2"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9"/>
                                        </p:tgtEl>
                                      </p:cBhvr>
                                    </p:animEffect>
                                    <p:animScale>
                                      <p:cBhvr>
                                        <p:cTn id="128"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129" restart="whenNotActive" fill="hold" evtFilter="cancelBubble" nodeType="interactiveSeq">
                <p:stCondLst>
                  <p:cond evt="onClick" delay="0">
                    <p:tgtEl>
                      <p:spTgt spid="12"/>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13"/>
                                        </p:tgtEl>
                                        <p:attrNameLst>
                                          <p:attrName>style.visibility</p:attrName>
                                        </p:attrNameLst>
                                      </p:cBhvr>
                                      <p:to>
                                        <p:strVal val="visible"/>
                                      </p:to>
                                    </p:set>
                                    <p:anim calcmode="lin" valueType="num">
                                      <p:cBhvr>
                                        <p:cTn id="134" dur="500" fill="hold"/>
                                        <p:tgtEl>
                                          <p:spTgt spid="13"/>
                                        </p:tgtEl>
                                        <p:attrNameLst>
                                          <p:attrName>ppt_w</p:attrName>
                                        </p:attrNameLst>
                                      </p:cBhvr>
                                      <p:tavLst>
                                        <p:tav tm="0">
                                          <p:val>
                                            <p:fltVal val="0"/>
                                          </p:val>
                                        </p:tav>
                                        <p:tav tm="100000">
                                          <p:val>
                                            <p:strVal val="#ppt_w"/>
                                          </p:val>
                                        </p:tav>
                                      </p:tavLst>
                                    </p:anim>
                                    <p:anim calcmode="lin" valueType="num">
                                      <p:cBhvr>
                                        <p:cTn id="135" dur="500" fill="hold"/>
                                        <p:tgtEl>
                                          <p:spTgt spid="13"/>
                                        </p:tgtEl>
                                        <p:attrNameLst>
                                          <p:attrName>ppt_h</p:attrName>
                                        </p:attrNameLst>
                                      </p:cBhvr>
                                      <p:tavLst>
                                        <p:tav tm="0">
                                          <p:val>
                                            <p:fltVal val="0"/>
                                          </p:val>
                                        </p:tav>
                                        <p:tav tm="100000">
                                          <p:val>
                                            <p:strVal val="#ppt_h"/>
                                          </p:val>
                                        </p:tav>
                                      </p:tavLst>
                                    </p:anim>
                                    <p:animEffect transition="in" filter="fade">
                                      <p:cBhvr>
                                        <p:cTn id="136" dur="500"/>
                                        <p:tgtEl>
                                          <p:spTgt spid="13"/>
                                        </p:tgtEl>
                                      </p:cBhvr>
                                    </p:animEffect>
                                  </p:childTnLst>
                                  <p:subTnLst>
                                    <p:audio>
                                      <p:cMediaNode>
                                        <p:cTn display="0" masterRel="sameClick">
                                          <p:stCondLst>
                                            <p:cond evt="begin" delay="0">
                                              <p:tn val="132"/>
                                            </p:cond>
                                          </p:stCondLst>
                                          <p:endCondLst>
                                            <p:cond evt="onStopAudio" delay="0">
                                              <p:tgtEl>
                                                <p:sldTgt/>
                                              </p:tgtEl>
                                            </p:cond>
                                          </p:endCondLst>
                                        </p:cTn>
                                        <p:tgtEl>
                                          <p:sndTgt r:embed="rId2"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13"/>
                                        </p:tgtEl>
                                      </p:cBhvr>
                                    </p:animEffect>
                                    <p:animScale>
                                      <p:cBhvr>
                                        <p:cTn id="139" dur="250" autoRev="1" fill="hold"/>
                                        <p:tgtEl>
                                          <p:spTgt spid="13"/>
                                        </p:tgtEl>
                                      </p:cBhvr>
                                      <p:by x="105000" y="105000"/>
                                    </p:animScale>
                                  </p:childTnLst>
                                </p:cTn>
                              </p:par>
                            </p:childTnLst>
                          </p:cTn>
                        </p:par>
                      </p:childTnLst>
                    </p:cTn>
                  </p:par>
                </p:childTnLst>
              </p:cTn>
              <p:nextCondLst>
                <p:cond evt="onClick" delay="0">
                  <p:tgtEl>
                    <p:spTgt spid="12"/>
                  </p:tgtEl>
                </p:cond>
              </p:nextCondLst>
            </p:seq>
          </p:childTnLst>
        </p:cTn>
      </p:par>
    </p:tnLst>
    <p:bldLst>
      <p:bldP spid="48" grpId="0"/>
      <p:bldP spid="48" grpId="1"/>
      <p:bldP spid="94" grpId="0"/>
      <p:bldP spid="94" grpId="1"/>
      <p:bldP spid="96" grpId="0"/>
      <p:bldP spid="96" grpId="1"/>
      <p:bldP spid="3" grpId="0"/>
      <p:bldP spid="3" grpId="1"/>
      <p:bldP spid="5" grpId="0"/>
      <p:bldP spid="5" grpId="1"/>
      <p:bldP spid="9" grpId="0"/>
      <p:bldP spid="9" grpId="1"/>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818979" y="999066"/>
            <a:ext cx="9979676" cy="314623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96" y="361127"/>
            <a:ext cx="394383" cy="256587"/>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476874" y="4540158"/>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08240" y="1875122"/>
            <a:ext cx="8814780" cy="1076937"/>
          </a:xfrm>
          <a:prstGeom prst="rect">
            <a:avLst/>
          </a:prstGeom>
          <a:noFill/>
          <a:ln>
            <a:noFill/>
          </a:ln>
        </p:spPr>
        <p:txBody>
          <a:bodyPr wrap="square">
            <a:spAutoFit/>
          </a:bodyP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Hình</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đĩa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gồm</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hai</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mặt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không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nhân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màu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đỏ</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vận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chuyển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chất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khí</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p:txBody>
      </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10"/>
          <a:stretch>
            <a:fillRect/>
          </a:stretch>
        </p:blipFill>
        <p:spPr>
          <a:xfrm>
            <a:off x="3882001" y="-503957"/>
            <a:ext cx="359906" cy="218018"/>
          </a:xfrm>
          <a:prstGeom prst="rect">
            <a:avLst/>
          </a:prstGeom>
        </p:spPr>
      </p:pic>
      <p:sp>
        <p:nvSpPr>
          <p:cNvPr id="57" name="!!o2a">
            <a:extLst>
              <a:ext uri="{FF2B5EF4-FFF2-40B4-BE49-F238E27FC236}">
                <a16:creationId xmlns:a16="http://schemas.microsoft.com/office/drawing/2014/main" id="{6EC9969B-21CB-4D98-8627-337ABB761D81}"/>
              </a:ext>
            </a:extLst>
          </p:cNvPr>
          <p:cNvSpPr/>
          <p:nvPr/>
        </p:nvSpPr>
        <p:spPr>
          <a:xfrm>
            <a:off x="5637523" y="563091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58" name="!!o2b">
            <a:extLst>
              <a:ext uri="{FF2B5EF4-FFF2-40B4-BE49-F238E27FC236}">
                <a16:creationId xmlns:a16="http://schemas.microsoft.com/office/drawing/2014/main" id="{78069A1B-D926-4C5A-B89C-A303ADAD4239}"/>
              </a:ext>
            </a:extLst>
          </p:cNvPr>
          <p:cNvSpPr/>
          <p:nvPr/>
        </p:nvSpPr>
        <p:spPr>
          <a:xfrm>
            <a:off x="6773177" y="561930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60" name="!!2a">
            <a:extLst>
              <a:ext uri="{FF2B5EF4-FFF2-40B4-BE49-F238E27FC236}">
                <a16:creationId xmlns:a16="http://schemas.microsoft.com/office/drawing/2014/main" id="{BC6B0D28-E661-4560-AE7B-10549049C7B9}"/>
              </a:ext>
            </a:extLst>
          </p:cNvPr>
          <p:cNvSpPr txBox="1"/>
          <p:nvPr/>
        </p:nvSpPr>
        <p:spPr>
          <a:xfrm>
            <a:off x="5816327" y="5759197"/>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62" name="!!1b">
            <a:extLst>
              <a:ext uri="{FF2B5EF4-FFF2-40B4-BE49-F238E27FC236}">
                <a16:creationId xmlns:a16="http://schemas.microsoft.com/office/drawing/2014/main" id="{1CD069B4-5CF6-458A-B83D-7557A574044E}"/>
              </a:ext>
            </a:extLst>
          </p:cNvPr>
          <p:cNvSpPr txBox="1"/>
          <p:nvPr/>
        </p:nvSpPr>
        <p:spPr>
          <a:xfrm>
            <a:off x="6950729" y="5732025"/>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2" name="!!o2a">
            <a:extLst>
              <a:ext uri="{FF2B5EF4-FFF2-40B4-BE49-F238E27FC236}">
                <a16:creationId xmlns:a16="http://schemas.microsoft.com/office/drawing/2014/main" id="{D1A860F0-3FB4-25F9-CEDE-34601076659D}"/>
              </a:ext>
            </a:extLst>
          </p:cNvPr>
          <p:cNvSpPr/>
          <p:nvPr/>
        </p:nvSpPr>
        <p:spPr>
          <a:xfrm>
            <a:off x="2237130" y="562946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3" name="!!o2b">
            <a:extLst>
              <a:ext uri="{FF2B5EF4-FFF2-40B4-BE49-F238E27FC236}">
                <a16:creationId xmlns:a16="http://schemas.microsoft.com/office/drawing/2014/main" id="{24963050-39B2-29BC-6E49-D4F12FB996A6}"/>
              </a:ext>
            </a:extLst>
          </p:cNvPr>
          <p:cNvSpPr/>
          <p:nvPr/>
        </p:nvSpPr>
        <p:spPr>
          <a:xfrm>
            <a:off x="3372784" y="561785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4" name="!!o2c">
            <a:extLst>
              <a:ext uri="{FF2B5EF4-FFF2-40B4-BE49-F238E27FC236}">
                <a16:creationId xmlns:a16="http://schemas.microsoft.com/office/drawing/2014/main" id="{A56301D9-1FAD-A95B-9D1E-0EEE850AF7AD}"/>
              </a:ext>
            </a:extLst>
          </p:cNvPr>
          <p:cNvSpPr/>
          <p:nvPr/>
        </p:nvSpPr>
        <p:spPr>
          <a:xfrm>
            <a:off x="4508438" y="561930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5" name="!!2a">
            <a:extLst>
              <a:ext uri="{FF2B5EF4-FFF2-40B4-BE49-F238E27FC236}">
                <a16:creationId xmlns:a16="http://schemas.microsoft.com/office/drawing/2014/main" id="{90F004E5-6168-1ECC-5E33-7E7FA6B89323}"/>
              </a:ext>
            </a:extLst>
          </p:cNvPr>
          <p:cNvSpPr txBox="1"/>
          <p:nvPr/>
        </p:nvSpPr>
        <p:spPr>
          <a:xfrm>
            <a:off x="2415934" y="5757747"/>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6" name="!!1b">
            <a:extLst>
              <a:ext uri="{FF2B5EF4-FFF2-40B4-BE49-F238E27FC236}">
                <a16:creationId xmlns:a16="http://schemas.microsoft.com/office/drawing/2014/main" id="{07D88022-C659-722A-42B1-2534FB905A17}"/>
              </a:ext>
            </a:extLst>
          </p:cNvPr>
          <p:cNvSpPr txBox="1"/>
          <p:nvPr/>
        </p:nvSpPr>
        <p:spPr>
          <a:xfrm>
            <a:off x="3550336" y="5730575"/>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ồ</a:t>
            </a:r>
          </a:p>
        </p:txBody>
      </p:sp>
      <p:sp>
        <p:nvSpPr>
          <p:cNvPr id="9" name="!!2c">
            <a:extLst>
              <a:ext uri="{FF2B5EF4-FFF2-40B4-BE49-F238E27FC236}">
                <a16:creationId xmlns:a16="http://schemas.microsoft.com/office/drawing/2014/main" id="{BFF61193-9D98-04BF-685B-54D0EA308521}"/>
              </a:ext>
            </a:extLst>
          </p:cNvPr>
          <p:cNvSpPr txBox="1"/>
          <p:nvPr/>
        </p:nvSpPr>
        <p:spPr>
          <a:xfrm>
            <a:off x="4684623" y="5731627"/>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10" name="!!o2b">
            <a:extLst>
              <a:ext uri="{FF2B5EF4-FFF2-40B4-BE49-F238E27FC236}">
                <a16:creationId xmlns:a16="http://schemas.microsoft.com/office/drawing/2014/main" id="{D9C4C6A3-547D-EDF7-3464-9FCD58577B2B}"/>
              </a:ext>
            </a:extLst>
          </p:cNvPr>
          <p:cNvSpPr/>
          <p:nvPr/>
        </p:nvSpPr>
        <p:spPr>
          <a:xfrm>
            <a:off x="7902262" y="562946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11" name="!!1b">
            <a:extLst>
              <a:ext uri="{FF2B5EF4-FFF2-40B4-BE49-F238E27FC236}">
                <a16:creationId xmlns:a16="http://schemas.microsoft.com/office/drawing/2014/main" id="{3D714634-80F3-CAC9-3E9C-93CD854B8D5F}"/>
              </a:ext>
            </a:extLst>
          </p:cNvPr>
          <p:cNvSpPr txBox="1"/>
          <p:nvPr/>
        </p:nvSpPr>
        <p:spPr>
          <a:xfrm>
            <a:off x="8079814" y="5742184"/>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ầ</a:t>
            </a:r>
          </a:p>
        </p:txBody>
      </p:sp>
      <p:sp>
        <p:nvSpPr>
          <p:cNvPr id="12" name="!!o2b">
            <a:extLst>
              <a:ext uri="{FF2B5EF4-FFF2-40B4-BE49-F238E27FC236}">
                <a16:creationId xmlns:a16="http://schemas.microsoft.com/office/drawing/2014/main" id="{565DA555-AB91-7ED7-D83D-FB64F1DE535A}"/>
              </a:ext>
            </a:extLst>
          </p:cNvPr>
          <p:cNvSpPr/>
          <p:nvPr/>
        </p:nvSpPr>
        <p:spPr>
          <a:xfrm>
            <a:off x="9031347" y="563962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13" name="!!1b">
            <a:extLst>
              <a:ext uri="{FF2B5EF4-FFF2-40B4-BE49-F238E27FC236}">
                <a16:creationId xmlns:a16="http://schemas.microsoft.com/office/drawing/2014/main" id="{A63B1FD7-B3F3-5E43-9F87-637E5EAAF69D}"/>
              </a:ext>
            </a:extLst>
          </p:cNvPr>
          <p:cNvSpPr txBox="1"/>
          <p:nvPr/>
        </p:nvSpPr>
        <p:spPr>
          <a:xfrm>
            <a:off x="9208899" y="5752342"/>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Tree>
    <p:extLst>
      <p:ext uri="{BB962C8B-B14F-4D97-AF65-F5344CB8AC3E}">
        <p14:creationId xmlns:p14="http://schemas.microsoft.com/office/powerpoint/2010/main" val="4280977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92"/>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100"/>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93"/>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91"/>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94"/>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95"/>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99"/>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96"/>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97"/>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98"/>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101"/>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103"/>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102"/>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104"/>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105"/>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106"/>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107"/>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109"/>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108"/>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110"/>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111"/>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112"/>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113"/>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114"/>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115"/>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117"/>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116"/>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118"/>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1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7"/>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60"/>
                                        </p:tgtEl>
                                      </p:cBhvr>
                                    </p:animEffect>
                                    <p:animScale>
                                      <p:cBhvr>
                                        <p:cTn id="73" dur="250" autoRev="1" fill="hold"/>
                                        <p:tgtEl>
                                          <p:spTgt spid="60"/>
                                        </p:tgtEl>
                                      </p:cBhvr>
                                      <p:by x="105000" y="105000"/>
                                    </p:animScale>
                                  </p:childTnLst>
                                </p:cTn>
                              </p:par>
                            </p:childTnLst>
                          </p:cTn>
                        </p:par>
                      </p:childTnLst>
                    </p:cTn>
                  </p:par>
                </p:childTnLst>
              </p:cTn>
              <p:nextCondLst>
                <p:cond evt="onClick" delay="0">
                  <p:tgtEl>
                    <p:spTgt spid="57"/>
                  </p:tgtEl>
                </p:cond>
              </p:nextCondLst>
            </p:seq>
            <p:seq concurrent="1" nextAc="seek">
              <p:cTn id="74" restart="whenNotActive" fill="hold" evtFilter="cancelBubble" nodeType="interactiveSeq">
                <p:stCondLst>
                  <p:cond evt="onClick" delay="0">
                    <p:tgtEl>
                      <p:spTgt spid="5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anim calcmode="lin" valueType="num">
                                      <p:cBhvr>
                                        <p:cTn id="79" dur="500" fill="hold"/>
                                        <p:tgtEl>
                                          <p:spTgt spid="62"/>
                                        </p:tgtEl>
                                        <p:attrNameLst>
                                          <p:attrName>ppt_w</p:attrName>
                                        </p:attrNameLst>
                                      </p:cBhvr>
                                      <p:tavLst>
                                        <p:tav tm="0">
                                          <p:val>
                                            <p:fltVal val="0"/>
                                          </p:val>
                                        </p:tav>
                                        <p:tav tm="100000">
                                          <p:val>
                                            <p:strVal val="#ppt_w"/>
                                          </p:val>
                                        </p:tav>
                                      </p:tavLst>
                                    </p:anim>
                                    <p:anim calcmode="lin" valueType="num">
                                      <p:cBhvr>
                                        <p:cTn id="80" dur="500" fill="hold"/>
                                        <p:tgtEl>
                                          <p:spTgt spid="62"/>
                                        </p:tgtEl>
                                        <p:attrNameLst>
                                          <p:attrName>ppt_h</p:attrName>
                                        </p:attrNameLst>
                                      </p:cBhvr>
                                      <p:tavLst>
                                        <p:tav tm="0">
                                          <p:val>
                                            <p:fltVal val="0"/>
                                          </p:val>
                                        </p:tav>
                                        <p:tav tm="100000">
                                          <p:val>
                                            <p:strVal val="#ppt_h"/>
                                          </p:val>
                                        </p:tav>
                                      </p:tavLst>
                                    </p:anim>
                                    <p:animEffect transition="in" filter="fade">
                                      <p:cBhvr>
                                        <p:cTn id="81" dur="500"/>
                                        <p:tgtEl>
                                          <p:spTgt spid="62"/>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62"/>
                                        </p:tgtEl>
                                      </p:cBhvr>
                                    </p:animEffect>
                                    <p:animScale>
                                      <p:cBhvr>
                                        <p:cTn id="84" dur="250" autoRev="1" fill="hold"/>
                                        <p:tgtEl>
                                          <p:spTgt spid="62"/>
                                        </p:tgtEl>
                                      </p:cBhvr>
                                      <p:by x="105000" y="105000"/>
                                    </p:animScale>
                                  </p:childTnLst>
                                </p:cTn>
                              </p:par>
                            </p:childTnLst>
                          </p:cTn>
                        </p:par>
                      </p:childTnLst>
                    </p:cTn>
                  </p:par>
                </p:childTnLst>
              </p:cTn>
              <p:nextCondLst>
                <p:cond evt="onClick" delay="0">
                  <p:tgtEl>
                    <p:spTgt spid="58"/>
                  </p:tgtEl>
                </p:cond>
              </p:nextCondLst>
            </p:seq>
            <p:seq concurrent="1" nextAc="seek">
              <p:cTn id="85" restart="whenNotActive" fill="hold" evtFilter="cancelBubble" nodeType="interactiveSeq">
                <p:stCondLst>
                  <p:cond evt="onClick" delay="0">
                    <p:tgtEl>
                      <p:spTgt spid="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5"/>
                                        </p:tgtEl>
                                        <p:attrNameLst>
                                          <p:attrName>style.visibility</p:attrName>
                                        </p:attrNameLst>
                                      </p:cBhvr>
                                      <p:to>
                                        <p:strVal val="visible"/>
                                      </p:to>
                                    </p:set>
                                    <p:anim calcmode="lin" valueType="num">
                                      <p:cBhvr>
                                        <p:cTn id="90" dur="500" fill="hold"/>
                                        <p:tgtEl>
                                          <p:spTgt spid="5"/>
                                        </p:tgtEl>
                                        <p:attrNameLst>
                                          <p:attrName>ppt_w</p:attrName>
                                        </p:attrNameLst>
                                      </p:cBhvr>
                                      <p:tavLst>
                                        <p:tav tm="0">
                                          <p:val>
                                            <p:fltVal val="0"/>
                                          </p:val>
                                        </p:tav>
                                        <p:tav tm="100000">
                                          <p:val>
                                            <p:strVal val="#ppt_w"/>
                                          </p:val>
                                        </p:tav>
                                      </p:tavLst>
                                    </p:anim>
                                    <p:anim calcmode="lin" valueType="num">
                                      <p:cBhvr>
                                        <p:cTn id="91" dur="500" fill="hold"/>
                                        <p:tgtEl>
                                          <p:spTgt spid="5"/>
                                        </p:tgtEl>
                                        <p:attrNameLst>
                                          <p:attrName>ppt_h</p:attrName>
                                        </p:attrNameLst>
                                      </p:cBhvr>
                                      <p:tavLst>
                                        <p:tav tm="0">
                                          <p:val>
                                            <p:fltVal val="0"/>
                                          </p:val>
                                        </p:tav>
                                        <p:tav tm="100000">
                                          <p:val>
                                            <p:strVal val="#ppt_h"/>
                                          </p:val>
                                        </p:tav>
                                      </p:tavLst>
                                    </p:anim>
                                    <p:animEffect transition="in" filter="fade">
                                      <p:cBhvr>
                                        <p:cTn id="92" dur="500"/>
                                        <p:tgtEl>
                                          <p:spTgt spid="5"/>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5"/>
                                        </p:tgtEl>
                                      </p:cBhvr>
                                    </p:animEffect>
                                    <p:animScale>
                                      <p:cBhvr>
                                        <p:cTn id="95" dur="250" autoRev="1" fill="hold"/>
                                        <p:tgtEl>
                                          <p:spTgt spid="5"/>
                                        </p:tgtEl>
                                      </p:cBhvr>
                                      <p:by x="105000" y="105000"/>
                                    </p:animScale>
                                  </p:childTnLst>
                                </p:cTn>
                              </p:par>
                            </p:childTnLst>
                          </p:cTn>
                        </p:par>
                      </p:childTnLst>
                    </p:cTn>
                  </p:par>
                </p:childTnLst>
              </p:cTn>
              <p:nextCondLst>
                <p:cond evt="onClick" delay="0">
                  <p:tgtEl>
                    <p:spTgt spid="2"/>
                  </p:tgtEl>
                </p:cond>
              </p:nextCondLst>
            </p:seq>
            <p:seq concurrent="1" nextAc="seek">
              <p:cTn id="96" restart="whenNotActive" fill="hold" evtFilter="cancelBubble" nodeType="interactiveSeq">
                <p:stCondLst>
                  <p:cond evt="onClick" delay="0">
                    <p:tgtEl>
                      <p:spTgt spid="3"/>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6"/>
                                        </p:tgtEl>
                                        <p:attrNameLst>
                                          <p:attrName>style.visibility</p:attrName>
                                        </p:attrNameLst>
                                      </p:cBhvr>
                                      <p:to>
                                        <p:strVal val="visible"/>
                                      </p:to>
                                    </p:set>
                                    <p:anim calcmode="lin" valueType="num">
                                      <p:cBhvr>
                                        <p:cTn id="101" dur="500" fill="hold"/>
                                        <p:tgtEl>
                                          <p:spTgt spid="6"/>
                                        </p:tgtEl>
                                        <p:attrNameLst>
                                          <p:attrName>ppt_w</p:attrName>
                                        </p:attrNameLst>
                                      </p:cBhvr>
                                      <p:tavLst>
                                        <p:tav tm="0">
                                          <p:val>
                                            <p:fltVal val="0"/>
                                          </p:val>
                                        </p:tav>
                                        <p:tav tm="100000">
                                          <p:val>
                                            <p:strVal val="#ppt_w"/>
                                          </p:val>
                                        </p:tav>
                                      </p:tavLst>
                                    </p:anim>
                                    <p:anim calcmode="lin" valueType="num">
                                      <p:cBhvr>
                                        <p:cTn id="102" dur="500" fill="hold"/>
                                        <p:tgtEl>
                                          <p:spTgt spid="6"/>
                                        </p:tgtEl>
                                        <p:attrNameLst>
                                          <p:attrName>ppt_h</p:attrName>
                                        </p:attrNameLst>
                                      </p:cBhvr>
                                      <p:tavLst>
                                        <p:tav tm="0">
                                          <p:val>
                                            <p:fltVal val="0"/>
                                          </p:val>
                                        </p:tav>
                                        <p:tav tm="100000">
                                          <p:val>
                                            <p:strVal val="#ppt_h"/>
                                          </p:val>
                                        </p:tav>
                                      </p:tavLst>
                                    </p:anim>
                                    <p:animEffect transition="in" filter="fade">
                                      <p:cBhvr>
                                        <p:cTn id="103" dur="500"/>
                                        <p:tgtEl>
                                          <p:spTgt spid="6"/>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6"/>
                                        </p:tgtEl>
                                      </p:cBhvr>
                                    </p:animEffect>
                                    <p:animScale>
                                      <p:cBhvr>
                                        <p:cTn id="106" dur="250" autoRev="1" fill="hold"/>
                                        <p:tgtEl>
                                          <p:spTgt spid="6"/>
                                        </p:tgtEl>
                                      </p:cBhvr>
                                      <p:by x="105000" y="105000"/>
                                    </p:animScale>
                                  </p:childTnLst>
                                </p:cTn>
                              </p:par>
                            </p:childTnLst>
                          </p:cTn>
                        </p:par>
                      </p:childTnLst>
                    </p:cTn>
                  </p:par>
                </p:childTnLst>
              </p:cTn>
              <p:nextCondLst>
                <p:cond evt="onClick" delay="0">
                  <p:tgtEl>
                    <p:spTgt spid="3"/>
                  </p:tgtEl>
                </p:cond>
              </p:nextCondLst>
            </p:seq>
            <p:seq concurrent="1" nextAc="seek">
              <p:cTn id="107" restart="whenNotActive" fill="hold" evtFilter="cancelBubble" nodeType="interactiveSeq">
                <p:stCondLst>
                  <p:cond evt="onClick" delay="0">
                    <p:tgtEl>
                      <p:spTgt spid="4"/>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p:cTn id="112" dur="500" fill="hold"/>
                                        <p:tgtEl>
                                          <p:spTgt spid="9"/>
                                        </p:tgtEl>
                                        <p:attrNameLst>
                                          <p:attrName>ppt_w</p:attrName>
                                        </p:attrNameLst>
                                      </p:cBhvr>
                                      <p:tavLst>
                                        <p:tav tm="0">
                                          <p:val>
                                            <p:fltVal val="0"/>
                                          </p:val>
                                        </p:tav>
                                        <p:tav tm="100000">
                                          <p:val>
                                            <p:strVal val="#ppt_w"/>
                                          </p:val>
                                        </p:tav>
                                      </p:tavLst>
                                    </p:anim>
                                    <p:anim calcmode="lin" valueType="num">
                                      <p:cBhvr>
                                        <p:cTn id="113" dur="500" fill="hold"/>
                                        <p:tgtEl>
                                          <p:spTgt spid="9"/>
                                        </p:tgtEl>
                                        <p:attrNameLst>
                                          <p:attrName>ppt_h</p:attrName>
                                        </p:attrNameLst>
                                      </p:cBhvr>
                                      <p:tavLst>
                                        <p:tav tm="0">
                                          <p:val>
                                            <p:fltVal val="0"/>
                                          </p:val>
                                        </p:tav>
                                        <p:tav tm="100000">
                                          <p:val>
                                            <p:strVal val="#ppt_h"/>
                                          </p:val>
                                        </p:tav>
                                      </p:tavLst>
                                    </p:anim>
                                    <p:animEffect transition="in" filter="fade">
                                      <p:cBhvr>
                                        <p:cTn id="114" dur="500"/>
                                        <p:tgtEl>
                                          <p:spTgt spid="9"/>
                                        </p:tgtEl>
                                      </p:cBhvr>
                                    </p:animEffect>
                                  </p:childTnLst>
                                  <p:subTnLst>
                                    <p:audio>
                                      <p:cMediaNode>
                                        <p:cTn display="0" masterRel="sameClick">
                                          <p:stCondLst>
                                            <p:cond evt="begin" delay="0">
                                              <p:tn val="110"/>
                                            </p:cond>
                                          </p:stCondLst>
                                          <p:endCondLst>
                                            <p:cond evt="onStopAudio" delay="0">
                                              <p:tgtEl>
                                                <p:sldTgt/>
                                              </p:tgtEl>
                                            </p:cond>
                                          </p:endCondLst>
                                        </p:cTn>
                                        <p:tgtEl>
                                          <p:sndTgt r:embed="rId2"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9"/>
                                        </p:tgtEl>
                                      </p:cBhvr>
                                    </p:animEffect>
                                    <p:animScale>
                                      <p:cBhvr>
                                        <p:cTn id="117" dur="250" autoRev="1" fill="hold"/>
                                        <p:tgtEl>
                                          <p:spTgt spid="9"/>
                                        </p:tgtEl>
                                      </p:cBhvr>
                                      <p:by x="105000" y="105000"/>
                                    </p:animScale>
                                  </p:childTnLst>
                                </p:cTn>
                              </p:par>
                            </p:childTnLst>
                          </p:cTn>
                        </p:par>
                      </p:childTnLst>
                    </p:cTn>
                  </p:par>
                </p:childTnLst>
              </p:cTn>
              <p:nextCondLst>
                <p:cond evt="onClick" delay="0">
                  <p:tgtEl>
                    <p:spTgt spid="4"/>
                  </p:tgtEl>
                </p:cond>
              </p:nextCondLst>
            </p:seq>
            <p:seq concurrent="1" nextAc="seek">
              <p:cTn id="118" restart="whenNotActive" fill="hold" evtFilter="cancelBubble" nodeType="interactiveSeq">
                <p:stCondLst>
                  <p:cond evt="onClick" delay="0">
                    <p:tgtEl>
                      <p:spTgt spid="10"/>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11"/>
                                        </p:tgtEl>
                                        <p:attrNameLst>
                                          <p:attrName>style.visibility</p:attrName>
                                        </p:attrNameLst>
                                      </p:cBhvr>
                                      <p:to>
                                        <p:strVal val="visible"/>
                                      </p:to>
                                    </p:set>
                                    <p:anim calcmode="lin" valueType="num">
                                      <p:cBhvr>
                                        <p:cTn id="123" dur="500" fill="hold"/>
                                        <p:tgtEl>
                                          <p:spTgt spid="11"/>
                                        </p:tgtEl>
                                        <p:attrNameLst>
                                          <p:attrName>ppt_w</p:attrName>
                                        </p:attrNameLst>
                                      </p:cBhvr>
                                      <p:tavLst>
                                        <p:tav tm="0">
                                          <p:val>
                                            <p:fltVal val="0"/>
                                          </p:val>
                                        </p:tav>
                                        <p:tav tm="100000">
                                          <p:val>
                                            <p:strVal val="#ppt_w"/>
                                          </p:val>
                                        </p:tav>
                                      </p:tavLst>
                                    </p:anim>
                                    <p:anim calcmode="lin" valueType="num">
                                      <p:cBhvr>
                                        <p:cTn id="124" dur="500" fill="hold"/>
                                        <p:tgtEl>
                                          <p:spTgt spid="11"/>
                                        </p:tgtEl>
                                        <p:attrNameLst>
                                          <p:attrName>ppt_h</p:attrName>
                                        </p:attrNameLst>
                                      </p:cBhvr>
                                      <p:tavLst>
                                        <p:tav tm="0">
                                          <p:val>
                                            <p:fltVal val="0"/>
                                          </p:val>
                                        </p:tav>
                                        <p:tav tm="100000">
                                          <p:val>
                                            <p:strVal val="#ppt_h"/>
                                          </p:val>
                                        </p:tav>
                                      </p:tavLst>
                                    </p:anim>
                                    <p:animEffect transition="in" filter="fade">
                                      <p:cBhvr>
                                        <p:cTn id="125" dur="500"/>
                                        <p:tgtEl>
                                          <p:spTgt spid="11"/>
                                        </p:tgtEl>
                                      </p:cBhvr>
                                    </p:animEffect>
                                  </p:childTnLst>
                                  <p:subTnLst>
                                    <p:audio>
                                      <p:cMediaNode>
                                        <p:cTn display="0" masterRel="sameClick">
                                          <p:stCondLst>
                                            <p:cond evt="begin" delay="0">
                                              <p:tn val="121"/>
                                            </p:cond>
                                          </p:stCondLst>
                                          <p:endCondLst>
                                            <p:cond evt="onStopAudio" delay="0">
                                              <p:tgtEl>
                                                <p:sldTgt/>
                                              </p:tgtEl>
                                            </p:cond>
                                          </p:endCondLst>
                                        </p:cTn>
                                        <p:tgtEl>
                                          <p:sndTgt r:embed="rId2"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11"/>
                                        </p:tgtEl>
                                      </p:cBhvr>
                                    </p:animEffect>
                                    <p:animScale>
                                      <p:cBhvr>
                                        <p:cTn id="128" dur="250" autoRev="1" fill="hold"/>
                                        <p:tgtEl>
                                          <p:spTgt spid="11"/>
                                        </p:tgtEl>
                                      </p:cBhvr>
                                      <p:by x="105000" y="105000"/>
                                    </p:animScale>
                                  </p:childTnLst>
                                </p:cTn>
                              </p:par>
                            </p:childTnLst>
                          </p:cTn>
                        </p:par>
                      </p:childTnLst>
                    </p:cTn>
                  </p:par>
                </p:childTnLst>
              </p:cTn>
              <p:nextCondLst>
                <p:cond evt="onClick" delay="0">
                  <p:tgtEl>
                    <p:spTgt spid="10"/>
                  </p:tgtEl>
                </p:cond>
              </p:nextCondLst>
            </p:seq>
            <p:seq concurrent="1" nextAc="seek">
              <p:cTn id="129" restart="whenNotActive" fill="hold" evtFilter="cancelBubble" nodeType="interactiveSeq">
                <p:stCondLst>
                  <p:cond evt="onClick" delay="0">
                    <p:tgtEl>
                      <p:spTgt spid="12"/>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13"/>
                                        </p:tgtEl>
                                        <p:attrNameLst>
                                          <p:attrName>style.visibility</p:attrName>
                                        </p:attrNameLst>
                                      </p:cBhvr>
                                      <p:to>
                                        <p:strVal val="visible"/>
                                      </p:to>
                                    </p:set>
                                    <p:anim calcmode="lin" valueType="num">
                                      <p:cBhvr>
                                        <p:cTn id="134" dur="500" fill="hold"/>
                                        <p:tgtEl>
                                          <p:spTgt spid="13"/>
                                        </p:tgtEl>
                                        <p:attrNameLst>
                                          <p:attrName>ppt_w</p:attrName>
                                        </p:attrNameLst>
                                      </p:cBhvr>
                                      <p:tavLst>
                                        <p:tav tm="0">
                                          <p:val>
                                            <p:fltVal val="0"/>
                                          </p:val>
                                        </p:tav>
                                        <p:tav tm="100000">
                                          <p:val>
                                            <p:strVal val="#ppt_w"/>
                                          </p:val>
                                        </p:tav>
                                      </p:tavLst>
                                    </p:anim>
                                    <p:anim calcmode="lin" valueType="num">
                                      <p:cBhvr>
                                        <p:cTn id="135" dur="500" fill="hold"/>
                                        <p:tgtEl>
                                          <p:spTgt spid="13"/>
                                        </p:tgtEl>
                                        <p:attrNameLst>
                                          <p:attrName>ppt_h</p:attrName>
                                        </p:attrNameLst>
                                      </p:cBhvr>
                                      <p:tavLst>
                                        <p:tav tm="0">
                                          <p:val>
                                            <p:fltVal val="0"/>
                                          </p:val>
                                        </p:tav>
                                        <p:tav tm="100000">
                                          <p:val>
                                            <p:strVal val="#ppt_h"/>
                                          </p:val>
                                        </p:tav>
                                      </p:tavLst>
                                    </p:anim>
                                    <p:animEffect transition="in" filter="fade">
                                      <p:cBhvr>
                                        <p:cTn id="136" dur="500"/>
                                        <p:tgtEl>
                                          <p:spTgt spid="13"/>
                                        </p:tgtEl>
                                      </p:cBhvr>
                                    </p:animEffect>
                                  </p:childTnLst>
                                  <p:subTnLst>
                                    <p:audio>
                                      <p:cMediaNode>
                                        <p:cTn display="0" masterRel="sameClick">
                                          <p:stCondLst>
                                            <p:cond evt="begin" delay="0">
                                              <p:tn val="132"/>
                                            </p:cond>
                                          </p:stCondLst>
                                          <p:endCondLst>
                                            <p:cond evt="onStopAudio" delay="0">
                                              <p:tgtEl>
                                                <p:sldTgt/>
                                              </p:tgtEl>
                                            </p:cond>
                                          </p:endCondLst>
                                        </p:cTn>
                                        <p:tgtEl>
                                          <p:sndTgt r:embed="rId2"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13"/>
                                        </p:tgtEl>
                                      </p:cBhvr>
                                    </p:animEffect>
                                    <p:animScale>
                                      <p:cBhvr>
                                        <p:cTn id="139" dur="250" autoRev="1" fill="hold"/>
                                        <p:tgtEl>
                                          <p:spTgt spid="13"/>
                                        </p:tgtEl>
                                      </p:cBhvr>
                                      <p:by x="105000" y="105000"/>
                                    </p:animScale>
                                  </p:childTnLst>
                                </p:cTn>
                              </p:par>
                            </p:childTnLst>
                          </p:cTn>
                        </p:par>
                      </p:childTnLst>
                    </p:cTn>
                  </p:par>
                </p:childTnLst>
              </p:cTn>
              <p:nextCondLst>
                <p:cond evt="onClick" delay="0">
                  <p:tgtEl>
                    <p:spTgt spid="12"/>
                  </p:tgtEl>
                </p:cond>
              </p:nextCondLst>
            </p:seq>
          </p:childTnLst>
        </p:cTn>
      </p:par>
    </p:tnLst>
    <p:bldLst>
      <p:bldP spid="60" grpId="0"/>
      <p:bldP spid="60" grpId="1"/>
      <p:bldP spid="62" grpId="0"/>
      <p:bldP spid="62" grpId="1"/>
      <p:bldP spid="5" grpId="0"/>
      <p:bldP spid="5" grpId="1"/>
      <p:bldP spid="6" grpId="0"/>
      <p:bldP spid="6" grpId="1"/>
      <p:bldP spid="9" grpId="0"/>
      <p:bldP spid="9" grpId="1"/>
      <p:bldP spid="11" grpId="0"/>
      <p:bldP spid="11" grpId="1"/>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912461" y="1227210"/>
            <a:ext cx="8652554" cy="2412668"/>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41766" y="4046602"/>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488631" y="1704545"/>
            <a:ext cx="7472443" cy="584623"/>
          </a:xfrm>
          <a:prstGeom prst="rect">
            <a:avLst/>
          </a:prstGeom>
          <a:noFill/>
          <a:ln>
            <a:noFill/>
          </a:ln>
        </p:spPr>
        <p:txBody>
          <a:bodyPr wrap="square">
            <a:spAutoFit/>
          </a:bodyP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Mạch</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hay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còn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gọi</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là</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gì</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5451509"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7" name="!!4a">
            <a:extLst>
              <a:ext uri="{FF2B5EF4-FFF2-40B4-BE49-F238E27FC236}">
                <a16:creationId xmlns:a16="http://schemas.microsoft.com/office/drawing/2014/main" id="{7D7392F9-B328-40CF-A436-C3974F476E3C}"/>
              </a:ext>
            </a:extLst>
          </p:cNvPr>
          <p:cNvSpPr txBox="1"/>
          <p:nvPr/>
        </p:nvSpPr>
        <p:spPr>
          <a:xfrm>
            <a:off x="5626807"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98" name="!!o4b">
            <a:extLst>
              <a:ext uri="{FF2B5EF4-FFF2-40B4-BE49-F238E27FC236}">
                <a16:creationId xmlns:a16="http://schemas.microsoft.com/office/drawing/2014/main" id="{6F40FFA8-451A-4BC0-BD18-CD55C51FC9A2}"/>
              </a:ext>
            </a:extLst>
          </p:cNvPr>
          <p:cNvSpPr/>
          <p:nvPr/>
        </p:nvSpPr>
        <p:spPr>
          <a:xfrm>
            <a:off x="3230483"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9" name="!!o4a">
            <a:extLst>
              <a:ext uri="{FF2B5EF4-FFF2-40B4-BE49-F238E27FC236}">
                <a16:creationId xmlns:a16="http://schemas.microsoft.com/office/drawing/2014/main" id="{03CD02AD-A0B0-4461-82E4-ADE45F3505A9}"/>
              </a:ext>
            </a:extLst>
          </p:cNvPr>
          <p:cNvSpPr/>
          <p:nvPr/>
        </p:nvSpPr>
        <p:spPr>
          <a:xfrm>
            <a:off x="2122676"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0" name="!!4a">
            <a:extLst>
              <a:ext uri="{FF2B5EF4-FFF2-40B4-BE49-F238E27FC236}">
                <a16:creationId xmlns:a16="http://schemas.microsoft.com/office/drawing/2014/main" id="{7D7392F9-B328-40CF-A436-C3974F476E3C}"/>
              </a:ext>
            </a:extLst>
          </p:cNvPr>
          <p:cNvSpPr txBox="1"/>
          <p:nvPr/>
        </p:nvSpPr>
        <p:spPr>
          <a:xfrm>
            <a:off x="2297974"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b</a:t>
            </a:r>
          </a:p>
        </p:txBody>
      </p:sp>
      <p:sp>
        <p:nvSpPr>
          <p:cNvPr id="101" name="!!4b">
            <a:extLst>
              <a:ext uri="{FF2B5EF4-FFF2-40B4-BE49-F238E27FC236}">
                <a16:creationId xmlns:a16="http://schemas.microsoft.com/office/drawing/2014/main" id="{FF091EC5-DEE3-4725-BA96-0C98047169DD}"/>
              </a:ext>
            </a:extLst>
          </p:cNvPr>
          <p:cNvSpPr txBox="1"/>
          <p:nvPr/>
        </p:nvSpPr>
        <p:spPr>
          <a:xfrm>
            <a:off x="3404075"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á</a:t>
            </a:r>
          </a:p>
        </p:txBody>
      </p:sp>
      <p:sp>
        <p:nvSpPr>
          <p:cNvPr id="105" name="!!o4a">
            <a:extLst>
              <a:ext uri="{FF2B5EF4-FFF2-40B4-BE49-F238E27FC236}">
                <a16:creationId xmlns:a16="http://schemas.microsoft.com/office/drawing/2014/main" id="{03CD02AD-A0B0-4461-82E4-ADE45F3505A9}"/>
              </a:ext>
            </a:extLst>
          </p:cNvPr>
          <p:cNvSpPr/>
          <p:nvPr/>
        </p:nvSpPr>
        <p:spPr>
          <a:xfrm>
            <a:off x="4341708"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6" name="!!4a">
            <a:extLst>
              <a:ext uri="{FF2B5EF4-FFF2-40B4-BE49-F238E27FC236}">
                <a16:creationId xmlns:a16="http://schemas.microsoft.com/office/drawing/2014/main" id="{7D7392F9-B328-40CF-A436-C3974F476E3C}"/>
              </a:ext>
            </a:extLst>
          </p:cNvPr>
          <p:cNvSpPr txBox="1"/>
          <p:nvPr/>
        </p:nvSpPr>
        <p:spPr>
          <a:xfrm>
            <a:off x="4517006"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104" name="!!o4b">
            <a:extLst>
              <a:ext uri="{FF2B5EF4-FFF2-40B4-BE49-F238E27FC236}">
                <a16:creationId xmlns:a16="http://schemas.microsoft.com/office/drawing/2014/main" id="{6F40FFA8-451A-4BC0-BD18-CD55C51FC9A2}"/>
              </a:ext>
            </a:extLst>
          </p:cNvPr>
          <p:cNvSpPr/>
          <p:nvPr/>
        </p:nvSpPr>
        <p:spPr>
          <a:xfrm>
            <a:off x="7669117"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7" name="!!o4a">
            <a:extLst>
              <a:ext uri="{FF2B5EF4-FFF2-40B4-BE49-F238E27FC236}">
                <a16:creationId xmlns:a16="http://schemas.microsoft.com/office/drawing/2014/main" id="{03CD02AD-A0B0-4461-82E4-ADE45F3505A9}"/>
              </a:ext>
            </a:extLst>
          </p:cNvPr>
          <p:cNvSpPr/>
          <p:nvPr/>
        </p:nvSpPr>
        <p:spPr>
          <a:xfrm>
            <a:off x="6561309"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8" name="!!4a">
            <a:extLst>
              <a:ext uri="{FF2B5EF4-FFF2-40B4-BE49-F238E27FC236}">
                <a16:creationId xmlns:a16="http://schemas.microsoft.com/office/drawing/2014/main" id="{7D7392F9-B328-40CF-A436-C3974F476E3C}"/>
              </a:ext>
            </a:extLst>
          </p:cNvPr>
          <p:cNvSpPr txBox="1"/>
          <p:nvPr/>
        </p:nvSpPr>
        <p:spPr>
          <a:xfrm>
            <a:off x="6736608"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ạ</a:t>
            </a:r>
          </a:p>
        </p:txBody>
      </p:sp>
      <p:sp>
        <p:nvSpPr>
          <p:cNvPr id="109" name="!!4b">
            <a:extLst>
              <a:ext uri="{FF2B5EF4-FFF2-40B4-BE49-F238E27FC236}">
                <a16:creationId xmlns:a16="http://schemas.microsoft.com/office/drawing/2014/main" id="{FF091EC5-DEE3-4725-BA96-0C98047169DD}"/>
              </a:ext>
            </a:extLst>
          </p:cNvPr>
          <p:cNvSpPr txBox="1"/>
          <p:nvPr/>
        </p:nvSpPr>
        <p:spPr>
          <a:xfrm>
            <a:off x="7842708"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2" name="!!o4b">
            <a:extLst>
              <a:ext uri="{FF2B5EF4-FFF2-40B4-BE49-F238E27FC236}">
                <a16:creationId xmlns:a16="http://schemas.microsoft.com/office/drawing/2014/main" id="{EB9002B2-BF05-3263-30F4-7BAB6EEA96F4}"/>
              </a:ext>
            </a:extLst>
          </p:cNvPr>
          <p:cNvSpPr/>
          <p:nvPr/>
        </p:nvSpPr>
        <p:spPr>
          <a:xfrm>
            <a:off x="8767248" y="531672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4b">
            <a:extLst>
              <a:ext uri="{FF2B5EF4-FFF2-40B4-BE49-F238E27FC236}">
                <a16:creationId xmlns:a16="http://schemas.microsoft.com/office/drawing/2014/main" id="{62D23DF5-73BE-F085-F5EE-FFFE28C92BDE}"/>
              </a:ext>
            </a:extLst>
          </p:cNvPr>
          <p:cNvSpPr txBox="1"/>
          <p:nvPr/>
        </p:nvSpPr>
        <p:spPr>
          <a:xfrm>
            <a:off x="8940839" y="536723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Tree>
    <p:extLst>
      <p:ext uri="{BB962C8B-B14F-4D97-AF65-F5344CB8AC3E}">
        <p14:creationId xmlns:p14="http://schemas.microsoft.com/office/powerpoint/2010/main" val="2247564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6"/>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97"/>
                                        </p:tgtEl>
                                        <p:attrNameLst>
                                          <p:attrName>style.visibility</p:attrName>
                                        </p:attrNameLst>
                                      </p:cBhvr>
                                      <p:to>
                                        <p:strVal val="visible"/>
                                      </p:to>
                                    </p:set>
                                    <p:anim calcmode="lin" valueType="num">
                                      <p:cBhvr>
                                        <p:cTn id="68" dur="500" fill="hold"/>
                                        <p:tgtEl>
                                          <p:spTgt spid="97"/>
                                        </p:tgtEl>
                                        <p:attrNameLst>
                                          <p:attrName>ppt_w</p:attrName>
                                        </p:attrNameLst>
                                      </p:cBhvr>
                                      <p:tavLst>
                                        <p:tav tm="0">
                                          <p:val>
                                            <p:fltVal val="0"/>
                                          </p:val>
                                        </p:tav>
                                        <p:tav tm="100000">
                                          <p:val>
                                            <p:strVal val="#ppt_w"/>
                                          </p:val>
                                        </p:tav>
                                      </p:tavLst>
                                    </p:anim>
                                    <p:anim calcmode="lin" valueType="num">
                                      <p:cBhvr>
                                        <p:cTn id="69" dur="500" fill="hold"/>
                                        <p:tgtEl>
                                          <p:spTgt spid="97"/>
                                        </p:tgtEl>
                                        <p:attrNameLst>
                                          <p:attrName>ppt_h</p:attrName>
                                        </p:attrNameLst>
                                      </p:cBhvr>
                                      <p:tavLst>
                                        <p:tav tm="0">
                                          <p:val>
                                            <p:fltVal val="0"/>
                                          </p:val>
                                        </p:tav>
                                        <p:tav tm="100000">
                                          <p:val>
                                            <p:strVal val="#ppt_h"/>
                                          </p:val>
                                        </p:tav>
                                      </p:tavLst>
                                    </p:anim>
                                    <p:animEffect transition="in" filter="fade">
                                      <p:cBhvr>
                                        <p:cTn id="70" dur="500"/>
                                        <p:tgtEl>
                                          <p:spTgt spid="97"/>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97"/>
                                        </p:tgtEl>
                                      </p:cBhvr>
                                    </p:animEffect>
                                    <p:animScale>
                                      <p:cBhvr>
                                        <p:cTn id="7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74" restart="whenNotActive" fill="hold" evtFilter="cancelBubble" nodeType="interactiveSeq">
                <p:stCondLst>
                  <p:cond evt="onClick" delay="0">
                    <p:tgtEl>
                      <p:spTgt spid="99"/>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00"/>
                                        </p:tgtEl>
                                        <p:attrNameLst>
                                          <p:attrName>style.visibility</p:attrName>
                                        </p:attrNameLst>
                                      </p:cBhvr>
                                      <p:to>
                                        <p:strVal val="visible"/>
                                      </p:to>
                                    </p:set>
                                    <p:anim calcmode="lin" valueType="num">
                                      <p:cBhvr>
                                        <p:cTn id="79" dur="500" fill="hold"/>
                                        <p:tgtEl>
                                          <p:spTgt spid="100"/>
                                        </p:tgtEl>
                                        <p:attrNameLst>
                                          <p:attrName>ppt_w</p:attrName>
                                        </p:attrNameLst>
                                      </p:cBhvr>
                                      <p:tavLst>
                                        <p:tav tm="0">
                                          <p:val>
                                            <p:fltVal val="0"/>
                                          </p:val>
                                        </p:tav>
                                        <p:tav tm="100000">
                                          <p:val>
                                            <p:strVal val="#ppt_w"/>
                                          </p:val>
                                        </p:tav>
                                      </p:tavLst>
                                    </p:anim>
                                    <p:anim calcmode="lin" valueType="num">
                                      <p:cBhvr>
                                        <p:cTn id="80" dur="500" fill="hold"/>
                                        <p:tgtEl>
                                          <p:spTgt spid="100"/>
                                        </p:tgtEl>
                                        <p:attrNameLst>
                                          <p:attrName>ppt_h</p:attrName>
                                        </p:attrNameLst>
                                      </p:cBhvr>
                                      <p:tavLst>
                                        <p:tav tm="0">
                                          <p:val>
                                            <p:fltVal val="0"/>
                                          </p:val>
                                        </p:tav>
                                        <p:tav tm="100000">
                                          <p:val>
                                            <p:strVal val="#ppt_h"/>
                                          </p:val>
                                        </p:tav>
                                      </p:tavLst>
                                    </p:anim>
                                    <p:animEffect transition="in" filter="fade">
                                      <p:cBhvr>
                                        <p:cTn id="81" dur="500"/>
                                        <p:tgtEl>
                                          <p:spTgt spid="100"/>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00"/>
                                        </p:tgtEl>
                                      </p:cBhvr>
                                    </p:animEffect>
                                    <p:animScale>
                                      <p:cBhvr>
                                        <p:cTn id="84"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85" restart="whenNotActive" fill="hold" evtFilter="cancelBubble" nodeType="interactiveSeq">
                <p:stCondLst>
                  <p:cond evt="onClick" delay="0">
                    <p:tgtEl>
                      <p:spTgt spid="98"/>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1"/>
                                        </p:tgtEl>
                                        <p:attrNameLst>
                                          <p:attrName>style.visibility</p:attrName>
                                        </p:attrNameLst>
                                      </p:cBhvr>
                                      <p:to>
                                        <p:strVal val="visible"/>
                                      </p:to>
                                    </p:set>
                                    <p:anim calcmode="lin" valueType="num">
                                      <p:cBhvr>
                                        <p:cTn id="90" dur="500" fill="hold"/>
                                        <p:tgtEl>
                                          <p:spTgt spid="101"/>
                                        </p:tgtEl>
                                        <p:attrNameLst>
                                          <p:attrName>ppt_w</p:attrName>
                                        </p:attrNameLst>
                                      </p:cBhvr>
                                      <p:tavLst>
                                        <p:tav tm="0">
                                          <p:val>
                                            <p:fltVal val="0"/>
                                          </p:val>
                                        </p:tav>
                                        <p:tav tm="100000">
                                          <p:val>
                                            <p:strVal val="#ppt_w"/>
                                          </p:val>
                                        </p:tav>
                                      </p:tavLst>
                                    </p:anim>
                                    <p:anim calcmode="lin" valueType="num">
                                      <p:cBhvr>
                                        <p:cTn id="91" dur="500" fill="hold"/>
                                        <p:tgtEl>
                                          <p:spTgt spid="101"/>
                                        </p:tgtEl>
                                        <p:attrNameLst>
                                          <p:attrName>ppt_h</p:attrName>
                                        </p:attrNameLst>
                                      </p:cBhvr>
                                      <p:tavLst>
                                        <p:tav tm="0">
                                          <p:val>
                                            <p:fltVal val="0"/>
                                          </p:val>
                                        </p:tav>
                                        <p:tav tm="100000">
                                          <p:val>
                                            <p:strVal val="#ppt_h"/>
                                          </p:val>
                                        </p:tav>
                                      </p:tavLst>
                                    </p:anim>
                                    <p:animEffect transition="in" filter="fade">
                                      <p:cBhvr>
                                        <p:cTn id="92" dur="500"/>
                                        <p:tgtEl>
                                          <p:spTgt spid="101"/>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1"/>
                                        </p:tgtEl>
                                      </p:cBhvr>
                                    </p:animEffect>
                                    <p:animScale>
                                      <p:cBhvr>
                                        <p:cTn id="95" dur="250" autoRev="1" fill="hold"/>
                                        <p:tgtEl>
                                          <p:spTgt spid="101"/>
                                        </p:tgtEl>
                                      </p:cBhvr>
                                      <p:by x="105000" y="105000"/>
                                    </p:animScale>
                                  </p:childTnLst>
                                </p:cTn>
                              </p:par>
                            </p:childTnLst>
                          </p:cTn>
                        </p:par>
                      </p:childTnLst>
                    </p:cTn>
                  </p:par>
                </p:childTnLst>
              </p:cTn>
              <p:nextCondLst>
                <p:cond evt="onClick" delay="0">
                  <p:tgtEl>
                    <p:spTgt spid="98"/>
                  </p:tgtEl>
                </p:cond>
              </p:nextCondLst>
            </p:seq>
            <p:seq concurrent="1" nextAc="seek">
              <p:cTn id="96" restart="whenNotActive" fill="hold" evtFilter="cancelBubble" nodeType="interactiveSeq">
                <p:stCondLst>
                  <p:cond evt="onClick" delay="0">
                    <p:tgtEl>
                      <p:spTgt spid="105"/>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106"/>
                                        </p:tgtEl>
                                        <p:attrNameLst>
                                          <p:attrName>style.visibility</p:attrName>
                                        </p:attrNameLst>
                                      </p:cBhvr>
                                      <p:to>
                                        <p:strVal val="visible"/>
                                      </p:to>
                                    </p:set>
                                    <p:anim calcmode="lin" valueType="num">
                                      <p:cBhvr>
                                        <p:cTn id="101" dur="500" fill="hold"/>
                                        <p:tgtEl>
                                          <p:spTgt spid="106"/>
                                        </p:tgtEl>
                                        <p:attrNameLst>
                                          <p:attrName>ppt_w</p:attrName>
                                        </p:attrNameLst>
                                      </p:cBhvr>
                                      <p:tavLst>
                                        <p:tav tm="0">
                                          <p:val>
                                            <p:fltVal val="0"/>
                                          </p:val>
                                        </p:tav>
                                        <p:tav tm="100000">
                                          <p:val>
                                            <p:strVal val="#ppt_w"/>
                                          </p:val>
                                        </p:tav>
                                      </p:tavLst>
                                    </p:anim>
                                    <p:anim calcmode="lin" valueType="num">
                                      <p:cBhvr>
                                        <p:cTn id="102" dur="500" fill="hold"/>
                                        <p:tgtEl>
                                          <p:spTgt spid="106"/>
                                        </p:tgtEl>
                                        <p:attrNameLst>
                                          <p:attrName>ppt_h</p:attrName>
                                        </p:attrNameLst>
                                      </p:cBhvr>
                                      <p:tavLst>
                                        <p:tav tm="0">
                                          <p:val>
                                            <p:fltVal val="0"/>
                                          </p:val>
                                        </p:tav>
                                        <p:tav tm="100000">
                                          <p:val>
                                            <p:strVal val="#ppt_h"/>
                                          </p:val>
                                        </p:tav>
                                      </p:tavLst>
                                    </p:anim>
                                    <p:animEffect transition="in" filter="fade">
                                      <p:cBhvr>
                                        <p:cTn id="103" dur="500"/>
                                        <p:tgtEl>
                                          <p:spTgt spid="106"/>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106"/>
                                        </p:tgtEl>
                                      </p:cBhvr>
                                    </p:animEffect>
                                    <p:animScale>
                                      <p:cBhvr>
                                        <p:cTn id="106"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107" restart="whenNotActive" fill="hold" evtFilter="cancelBubble" nodeType="interactiveSeq">
                <p:stCondLst>
                  <p:cond evt="onClick" delay="0">
                    <p:tgtEl>
                      <p:spTgt spid="107"/>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108"/>
                                        </p:tgtEl>
                                        <p:attrNameLst>
                                          <p:attrName>style.visibility</p:attrName>
                                        </p:attrNameLst>
                                      </p:cBhvr>
                                      <p:to>
                                        <p:strVal val="visible"/>
                                      </p:to>
                                    </p:set>
                                    <p:anim calcmode="lin" valueType="num">
                                      <p:cBhvr>
                                        <p:cTn id="112" dur="500" fill="hold"/>
                                        <p:tgtEl>
                                          <p:spTgt spid="108"/>
                                        </p:tgtEl>
                                        <p:attrNameLst>
                                          <p:attrName>ppt_w</p:attrName>
                                        </p:attrNameLst>
                                      </p:cBhvr>
                                      <p:tavLst>
                                        <p:tav tm="0">
                                          <p:val>
                                            <p:fltVal val="0"/>
                                          </p:val>
                                        </p:tav>
                                        <p:tav tm="100000">
                                          <p:val>
                                            <p:strVal val="#ppt_w"/>
                                          </p:val>
                                        </p:tav>
                                      </p:tavLst>
                                    </p:anim>
                                    <p:anim calcmode="lin" valueType="num">
                                      <p:cBhvr>
                                        <p:cTn id="113" dur="500" fill="hold"/>
                                        <p:tgtEl>
                                          <p:spTgt spid="108"/>
                                        </p:tgtEl>
                                        <p:attrNameLst>
                                          <p:attrName>ppt_h</p:attrName>
                                        </p:attrNameLst>
                                      </p:cBhvr>
                                      <p:tavLst>
                                        <p:tav tm="0">
                                          <p:val>
                                            <p:fltVal val="0"/>
                                          </p:val>
                                        </p:tav>
                                        <p:tav tm="100000">
                                          <p:val>
                                            <p:strVal val="#ppt_h"/>
                                          </p:val>
                                        </p:tav>
                                      </p:tavLst>
                                    </p:anim>
                                    <p:animEffect transition="in" filter="fade">
                                      <p:cBhvr>
                                        <p:cTn id="114" dur="500"/>
                                        <p:tgtEl>
                                          <p:spTgt spid="108"/>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108"/>
                                        </p:tgtEl>
                                      </p:cBhvr>
                                    </p:animEffect>
                                    <p:animScale>
                                      <p:cBhvr>
                                        <p:cTn id="117" dur="250" autoRev="1" fill="hold"/>
                                        <p:tgtEl>
                                          <p:spTgt spid="108"/>
                                        </p:tgtEl>
                                      </p:cBhvr>
                                      <p:by x="105000" y="105000"/>
                                    </p:animScale>
                                  </p:childTnLst>
                                </p:cTn>
                              </p:par>
                            </p:childTnLst>
                          </p:cTn>
                        </p:par>
                      </p:childTnLst>
                    </p:cTn>
                  </p:par>
                </p:childTnLst>
              </p:cTn>
              <p:nextCondLst>
                <p:cond evt="onClick" delay="0">
                  <p:tgtEl>
                    <p:spTgt spid="107"/>
                  </p:tgtEl>
                </p:cond>
              </p:nextCondLst>
            </p:seq>
            <p:seq concurrent="1" nextAc="seek">
              <p:cTn id="118" restart="whenNotActive" fill="hold" evtFilter="cancelBubble" nodeType="interactiveSeq">
                <p:stCondLst>
                  <p:cond evt="onClick" delay="0">
                    <p:tgtEl>
                      <p:spTgt spid="104"/>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109"/>
                                        </p:tgtEl>
                                        <p:attrNameLst>
                                          <p:attrName>style.visibility</p:attrName>
                                        </p:attrNameLst>
                                      </p:cBhvr>
                                      <p:to>
                                        <p:strVal val="visible"/>
                                      </p:to>
                                    </p:set>
                                    <p:anim calcmode="lin" valueType="num">
                                      <p:cBhvr>
                                        <p:cTn id="123" dur="500" fill="hold"/>
                                        <p:tgtEl>
                                          <p:spTgt spid="109"/>
                                        </p:tgtEl>
                                        <p:attrNameLst>
                                          <p:attrName>ppt_w</p:attrName>
                                        </p:attrNameLst>
                                      </p:cBhvr>
                                      <p:tavLst>
                                        <p:tav tm="0">
                                          <p:val>
                                            <p:fltVal val="0"/>
                                          </p:val>
                                        </p:tav>
                                        <p:tav tm="100000">
                                          <p:val>
                                            <p:strVal val="#ppt_w"/>
                                          </p:val>
                                        </p:tav>
                                      </p:tavLst>
                                    </p:anim>
                                    <p:anim calcmode="lin" valueType="num">
                                      <p:cBhvr>
                                        <p:cTn id="124" dur="500" fill="hold"/>
                                        <p:tgtEl>
                                          <p:spTgt spid="109"/>
                                        </p:tgtEl>
                                        <p:attrNameLst>
                                          <p:attrName>ppt_h</p:attrName>
                                        </p:attrNameLst>
                                      </p:cBhvr>
                                      <p:tavLst>
                                        <p:tav tm="0">
                                          <p:val>
                                            <p:fltVal val="0"/>
                                          </p:val>
                                        </p:tav>
                                        <p:tav tm="100000">
                                          <p:val>
                                            <p:strVal val="#ppt_h"/>
                                          </p:val>
                                        </p:tav>
                                      </p:tavLst>
                                    </p:anim>
                                    <p:animEffect transition="in" filter="fade">
                                      <p:cBhvr>
                                        <p:cTn id="125" dur="500"/>
                                        <p:tgtEl>
                                          <p:spTgt spid="109"/>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109"/>
                                        </p:tgtEl>
                                      </p:cBhvr>
                                    </p:animEffect>
                                    <p:animScale>
                                      <p:cBhvr>
                                        <p:cTn id="128" dur="250" autoRev="1" fill="hold"/>
                                        <p:tgtEl>
                                          <p:spTgt spid="109"/>
                                        </p:tgtEl>
                                      </p:cBhvr>
                                      <p:by x="105000" y="105000"/>
                                    </p:animScale>
                                  </p:childTnLst>
                                </p:cTn>
                              </p:par>
                            </p:childTnLst>
                          </p:cTn>
                        </p:par>
                      </p:childTnLst>
                    </p:cTn>
                  </p:par>
                </p:childTnLst>
              </p:cTn>
              <p:nextCondLst>
                <p:cond evt="onClick" delay="0">
                  <p:tgtEl>
                    <p:spTgt spid="104"/>
                  </p:tgtEl>
                </p:cond>
              </p:nextCondLst>
            </p:seq>
            <p:seq concurrent="1" nextAc="seek">
              <p:cTn id="129" restart="whenNotActive" fill="hold" evtFilter="cancelBubble" nodeType="interactiveSeq">
                <p:stCondLst>
                  <p:cond evt="onClick" delay="0">
                    <p:tgtEl>
                      <p:spTgt spid="2"/>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3"/>
                                        </p:tgtEl>
                                        <p:attrNameLst>
                                          <p:attrName>style.visibility</p:attrName>
                                        </p:attrNameLst>
                                      </p:cBhvr>
                                      <p:to>
                                        <p:strVal val="visible"/>
                                      </p:to>
                                    </p:set>
                                    <p:anim calcmode="lin" valueType="num">
                                      <p:cBhvr>
                                        <p:cTn id="134" dur="500" fill="hold"/>
                                        <p:tgtEl>
                                          <p:spTgt spid="3"/>
                                        </p:tgtEl>
                                        <p:attrNameLst>
                                          <p:attrName>ppt_w</p:attrName>
                                        </p:attrNameLst>
                                      </p:cBhvr>
                                      <p:tavLst>
                                        <p:tav tm="0">
                                          <p:val>
                                            <p:fltVal val="0"/>
                                          </p:val>
                                        </p:tav>
                                        <p:tav tm="100000">
                                          <p:val>
                                            <p:strVal val="#ppt_w"/>
                                          </p:val>
                                        </p:tav>
                                      </p:tavLst>
                                    </p:anim>
                                    <p:anim calcmode="lin" valueType="num">
                                      <p:cBhvr>
                                        <p:cTn id="135" dur="500" fill="hold"/>
                                        <p:tgtEl>
                                          <p:spTgt spid="3"/>
                                        </p:tgtEl>
                                        <p:attrNameLst>
                                          <p:attrName>ppt_h</p:attrName>
                                        </p:attrNameLst>
                                      </p:cBhvr>
                                      <p:tavLst>
                                        <p:tav tm="0">
                                          <p:val>
                                            <p:fltVal val="0"/>
                                          </p:val>
                                        </p:tav>
                                        <p:tav tm="100000">
                                          <p:val>
                                            <p:strVal val="#ppt_h"/>
                                          </p:val>
                                        </p:tav>
                                      </p:tavLst>
                                    </p:anim>
                                    <p:animEffect transition="in" filter="fade">
                                      <p:cBhvr>
                                        <p:cTn id="136" dur="500"/>
                                        <p:tgtEl>
                                          <p:spTgt spid="3"/>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3"/>
                                        </p:tgtEl>
                                      </p:cBhvr>
                                    </p:animEffect>
                                    <p:animScale>
                                      <p:cBhvr>
                                        <p:cTn id="139" dur="250" autoRev="1" fill="hold"/>
                                        <p:tgtEl>
                                          <p:spTgt spid="3"/>
                                        </p:tgtEl>
                                      </p:cBhvr>
                                      <p:by x="105000" y="105000"/>
                                    </p:animScale>
                                  </p:childTnLst>
                                </p:cTn>
                              </p:par>
                            </p:childTnLst>
                          </p:cTn>
                        </p:par>
                      </p:childTnLst>
                    </p:cTn>
                  </p:par>
                </p:childTnLst>
              </p:cTn>
              <p:nextCondLst>
                <p:cond evt="onClick" delay="0">
                  <p:tgtEl>
                    <p:spTgt spid="2"/>
                  </p:tgtEl>
                </p:cond>
              </p:nextCondLst>
            </p:seq>
          </p:childTnLst>
        </p:cTn>
      </p:par>
    </p:tnLst>
    <p:bldLst>
      <p:bldP spid="97" grpId="0"/>
      <p:bldP spid="97" grpId="1"/>
      <p:bldP spid="100" grpId="0"/>
      <p:bldP spid="100" grpId="1"/>
      <p:bldP spid="101" grpId="0"/>
      <p:bldP spid="101" grpId="1"/>
      <p:bldP spid="106" grpId="0"/>
      <p:bldP spid="106" grpId="1"/>
      <p:bldP spid="108" grpId="0"/>
      <p:bldP spid="108" grpId="1"/>
      <p:bldP spid="109" grpId="0"/>
      <p:bldP spid="109" grpId="1"/>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96441" y="898771"/>
            <a:ext cx="10280252" cy="2652743"/>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41907" y="3823156"/>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13098" y="1429631"/>
            <a:ext cx="9877785" cy="1076937"/>
          </a:xfrm>
          <a:prstGeom prst="rect">
            <a:avLst/>
          </a:prstGeom>
          <a:noFill/>
          <a:ln>
            <a:noFill/>
          </a:ln>
        </p:spPr>
        <p:txBody>
          <a:bodyPr wrap="square">
            <a:spAutoFit/>
          </a:bodyP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Một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loại</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thức</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phẩm</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làm</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từ</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máu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động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vật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là</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một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nguyên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liệu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phổ</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biến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trong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nhiều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món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ăn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Việt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Nam.</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108" name="!!o4b">
            <a:extLst>
              <a:ext uri="{FF2B5EF4-FFF2-40B4-BE49-F238E27FC236}">
                <a16:creationId xmlns:a16="http://schemas.microsoft.com/office/drawing/2014/main" id="{6F40FFA8-451A-4BC0-BD18-CD55C51FC9A2}"/>
              </a:ext>
            </a:extLst>
          </p:cNvPr>
          <p:cNvSpPr/>
          <p:nvPr/>
        </p:nvSpPr>
        <p:spPr>
          <a:xfrm>
            <a:off x="3075651"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0" name="!!o4c">
            <a:extLst>
              <a:ext uri="{FF2B5EF4-FFF2-40B4-BE49-F238E27FC236}">
                <a16:creationId xmlns:a16="http://schemas.microsoft.com/office/drawing/2014/main" id="{A6C41A5A-F1F3-479E-886F-F6915960E5FC}"/>
              </a:ext>
            </a:extLst>
          </p:cNvPr>
          <p:cNvSpPr/>
          <p:nvPr/>
        </p:nvSpPr>
        <p:spPr>
          <a:xfrm>
            <a:off x="4232539"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2" name="!!4b">
            <a:extLst>
              <a:ext uri="{FF2B5EF4-FFF2-40B4-BE49-F238E27FC236}">
                <a16:creationId xmlns:a16="http://schemas.microsoft.com/office/drawing/2014/main" id="{FF091EC5-DEE3-4725-BA96-0C98047169DD}"/>
              </a:ext>
            </a:extLst>
          </p:cNvPr>
          <p:cNvSpPr txBox="1"/>
          <p:nvPr/>
        </p:nvSpPr>
        <p:spPr>
          <a:xfrm>
            <a:off x="3249243"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113" name="!!4c">
            <a:extLst>
              <a:ext uri="{FF2B5EF4-FFF2-40B4-BE49-F238E27FC236}">
                <a16:creationId xmlns:a16="http://schemas.microsoft.com/office/drawing/2014/main" id="{6CE2AC29-8488-4255-8CC5-B05EF8ED2BCC}"/>
              </a:ext>
            </a:extLst>
          </p:cNvPr>
          <p:cNvSpPr txBox="1"/>
          <p:nvPr/>
        </p:nvSpPr>
        <p:spPr>
          <a:xfrm>
            <a:off x="4409544"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102" name="!!o4c">
            <a:extLst>
              <a:ext uri="{FF2B5EF4-FFF2-40B4-BE49-F238E27FC236}">
                <a16:creationId xmlns:a16="http://schemas.microsoft.com/office/drawing/2014/main" id="{A6C41A5A-F1F3-479E-886F-F6915960E5FC}"/>
              </a:ext>
            </a:extLst>
          </p:cNvPr>
          <p:cNvSpPr/>
          <p:nvPr/>
        </p:nvSpPr>
        <p:spPr>
          <a:xfrm>
            <a:off x="5389427"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3" name="!!4c">
            <a:extLst>
              <a:ext uri="{FF2B5EF4-FFF2-40B4-BE49-F238E27FC236}">
                <a16:creationId xmlns:a16="http://schemas.microsoft.com/office/drawing/2014/main" id="{6CE2AC29-8488-4255-8CC5-B05EF8ED2BCC}"/>
              </a:ext>
            </a:extLst>
          </p:cNvPr>
          <p:cNvSpPr txBox="1"/>
          <p:nvPr/>
        </p:nvSpPr>
        <p:spPr>
          <a:xfrm>
            <a:off x="5566431"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y</a:t>
            </a:r>
          </a:p>
        </p:txBody>
      </p:sp>
      <p:sp>
        <p:nvSpPr>
          <p:cNvPr id="96" name="!!o4b">
            <a:extLst>
              <a:ext uri="{FF2B5EF4-FFF2-40B4-BE49-F238E27FC236}">
                <a16:creationId xmlns:a16="http://schemas.microsoft.com/office/drawing/2014/main" id="{6F40FFA8-451A-4BC0-BD18-CD55C51FC9A2}"/>
              </a:ext>
            </a:extLst>
          </p:cNvPr>
          <p:cNvSpPr/>
          <p:nvPr/>
        </p:nvSpPr>
        <p:spPr>
          <a:xfrm>
            <a:off x="6573578"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8" name="!!4b">
            <a:extLst>
              <a:ext uri="{FF2B5EF4-FFF2-40B4-BE49-F238E27FC236}">
                <a16:creationId xmlns:a16="http://schemas.microsoft.com/office/drawing/2014/main" id="{FF091EC5-DEE3-4725-BA96-0C98047169DD}"/>
              </a:ext>
            </a:extLst>
          </p:cNvPr>
          <p:cNvSpPr txBox="1"/>
          <p:nvPr/>
        </p:nvSpPr>
        <p:spPr>
          <a:xfrm>
            <a:off x="6747170"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ế</a:t>
            </a:r>
          </a:p>
        </p:txBody>
      </p:sp>
      <p:sp>
        <p:nvSpPr>
          <p:cNvPr id="2" name="!!o4b">
            <a:extLst>
              <a:ext uri="{FF2B5EF4-FFF2-40B4-BE49-F238E27FC236}">
                <a16:creationId xmlns:a16="http://schemas.microsoft.com/office/drawing/2014/main" id="{632B3B76-C5C0-90A0-BC06-13D05E12C732}"/>
              </a:ext>
            </a:extLst>
          </p:cNvPr>
          <p:cNvSpPr/>
          <p:nvPr/>
        </p:nvSpPr>
        <p:spPr>
          <a:xfrm>
            <a:off x="7741269"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 name="!!4b">
            <a:extLst>
              <a:ext uri="{FF2B5EF4-FFF2-40B4-BE49-F238E27FC236}">
                <a16:creationId xmlns:a16="http://schemas.microsoft.com/office/drawing/2014/main" id="{37F041FE-AC92-F9E2-F3B9-EBFC4B0E47C5}"/>
              </a:ext>
            </a:extLst>
          </p:cNvPr>
          <p:cNvSpPr txBox="1"/>
          <p:nvPr/>
        </p:nvSpPr>
        <p:spPr>
          <a:xfrm>
            <a:off x="7914861"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Tree>
    <p:extLst>
      <p:ext uri="{BB962C8B-B14F-4D97-AF65-F5344CB8AC3E}">
        <p14:creationId xmlns:p14="http://schemas.microsoft.com/office/powerpoint/2010/main" val="3630643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08"/>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112"/>
                                        </p:tgtEl>
                                        <p:attrNameLst>
                                          <p:attrName>style.visibility</p:attrName>
                                        </p:attrNameLst>
                                      </p:cBhvr>
                                      <p:to>
                                        <p:strVal val="visible"/>
                                      </p:to>
                                    </p:set>
                                    <p:anim calcmode="lin" valueType="num">
                                      <p:cBhvr>
                                        <p:cTn id="68" dur="500" fill="hold"/>
                                        <p:tgtEl>
                                          <p:spTgt spid="112"/>
                                        </p:tgtEl>
                                        <p:attrNameLst>
                                          <p:attrName>ppt_w</p:attrName>
                                        </p:attrNameLst>
                                      </p:cBhvr>
                                      <p:tavLst>
                                        <p:tav tm="0">
                                          <p:val>
                                            <p:fltVal val="0"/>
                                          </p:val>
                                        </p:tav>
                                        <p:tav tm="100000">
                                          <p:val>
                                            <p:strVal val="#ppt_w"/>
                                          </p:val>
                                        </p:tav>
                                      </p:tavLst>
                                    </p:anim>
                                    <p:anim calcmode="lin" valueType="num">
                                      <p:cBhvr>
                                        <p:cTn id="69" dur="500" fill="hold"/>
                                        <p:tgtEl>
                                          <p:spTgt spid="112"/>
                                        </p:tgtEl>
                                        <p:attrNameLst>
                                          <p:attrName>ppt_h</p:attrName>
                                        </p:attrNameLst>
                                      </p:cBhvr>
                                      <p:tavLst>
                                        <p:tav tm="0">
                                          <p:val>
                                            <p:fltVal val="0"/>
                                          </p:val>
                                        </p:tav>
                                        <p:tav tm="100000">
                                          <p:val>
                                            <p:strVal val="#ppt_h"/>
                                          </p:val>
                                        </p:tav>
                                      </p:tavLst>
                                    </p:anim>
                                    <p:animEffect transition="in" filter="fade">
                                      <p:cBhvr>
                                        <p:cTn id="70" dur="500"/>
                                        <p:tgtEl>
                                          <p:spTgt spid="112"/>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112"/>
                                        </p:tgtEl>
                                      </p:cBhvr>
                                    </p:animEffect>
                                    <p:animScale>
                                      <p:cBhvr>
                                        <p:cTn id="73" dur="250" autoRev="1" fill="hold"/>
                                        <p:tgtEl>
                                          <p:spTgt spid="112"/>
                                        </p:tgtEl>
                                      </p:cBhvr>
                                      <p:by x="105000" y="105000"/>
                                    </p:animScale>
                                  </p:childTnLst>
                                </p:cTn>
                              </p:par>
                            </p:childTnLst>
                          </p:cTn>
                        </p:par>
                      </p:childTnLst>
                    </p:cTn>
                  </p:par>
                </p:childTnLst>
              </p:cTn>
              <p:nextCondLst>
                <p:cond evt="onClick" delay="0">
                  <p:tgtEl>
                    <p:spTgt spid="108"/>
                  </p:tgtEl>
                </p:cond>
              </p:nextCondLst>
            </p:seq>
            <p:seq concurrent="1" nextAc="seek">
              <p:cTn id="74" restart="whenNotActive" fill="hold" evtFilter="cancelBubble" nodeType="interactiveSeq">
                <p:stCondLst>
                  <p:cond evt="onClick" delay="0">
                    <p:tgtEl>
                      <p:spTgt spid="110"/>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13"/>
                                        </p:tgtEl>
                                        <p:attrNameLst>
                                          <p:attrName>style.visibility</p:attrName>
                                        </p:attrNameLst>
                                      </p:cBhvr>
                                      <p:to>
                                        <p:strVal val="visible"/>
                                      </p:to>
                                    </p:set>
                                    <p:anim calcmode="lin" valueType="num">
                                      <p:cBhvr>
                                        <p:cTn id="79" dur="500" fill="hold"/>
                                        <p:tgtEl>
                                          <p:spTgt spid="113"/>
                                        </p:tgtEl>
                                        <p:attrNameLst>
                                          <p:attrName>ppt_w</p:attrName>
                                        </p:attrNameLst>
                                      </p:cBhvr>
                                      <p:tavLst>
                                        <p:tav tm="0">
                                          <p:val>
                                            <p:fltVal val="0"/>
                                          </p:val>
                                        </p:tav>
                                        <p:tav tm="100000">
                                          <p:val>
                                            <p:strVal val="#ppt_w"/>
                                          </p:val>
                                        </p:tav>
                                      </p:tavLst>
                                    </p:anim>
                                    <p:anim calcmode="lin" valueType="num">
                                      <p:cBhvr>
                                        <p:cTn id="80" dur="500" fill="hold"/>
                                        <p:tgtEl>
                                          <p:spTgt spid="113"/>
                                        </p:tgtEl>
                                        <p:attrNameLst>
                                          <p:attrName>ppt_h</p:attrName>
                                        </p:attrNameLst>
                                      </p:cBhvr>
                                      <p:tavLst>
                                        <p:tav tm="0">
                                          <p:val>
                                            <p:fltVal val="0"/>
                                          </p:val>
                                        </p:tav>
                                        <p:tav tm="100000">
                                          <p:val>
                                            <p:strVal val="#ppt_h"/>
                                          </p:val>
                                        </p:tav>
                                      </p:tavLst>
                                    </p:anim>
                                    <p:animEffect transition="in" filter="fade">
                                      <p:cBhvr>
                                        <p:cTn id="81" dur="500"/>
                                        <p:tgtEl>
                                          <p:spTgt spid="113"/>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13"/>
                                        </p:tgtEl>
                                      </p:cBhvr>
                                    </p:animEffect>
                                    <p:animScale>
                                      <p:cBhvr>
                                        <p:cTn id="84" dur="250" autoRev="1" fill="hold"/>
                                        <p:tgtEl>
                                          <p:spTgt spid="113"/>
                                        </p:tgtEl>
                                      </p:cBhvr>
                                      <p:by x="105000" y="105000"/>
                                    </p:animScale>
                                  </p:childTnLst>
                                </p:cTn>
                              </p:par>
                            </p:childTnLst>
                          </p:cTn>
                        </p:par>
                      </p:childTnLst>
                    </p:cTn>
                  </p:par>
                </p:childTnLst>
              </p:cTn>
              <p:nextCondLst>
                <p:cond evt="onClick" delay="0">
                  <p:tgtEl>
                    <p:spTgt spid="110"/>
                  </p:tgtEl>
                </p:cond>
              </p:nextCondLst>
            </p:seq>
            <p:seq concurrent="1" nextAc="seek">
              <p:cTn id="85" restart="whenNotActive" fill="hold" evtFilter="cancelBubble" nodeType="interactiveSeq">
                <p:stCondLst>
                  <p:cond evt="onClick" delay="0">
                    <p:tgtEl>
                      <p:spTgt spid="10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3"/>
                                        </p:tgtEl>
                                        <p:attrNameLst>
                                          <p:attrName>style.visibility</p:attrName>
                                        </p:attrNameLst>
                                      </p:cBhvr>
                                      <p:to>
                                        <p:strVal val="visible"/>
                                      </p:to>
                                    </p:set>
                                    <p:anim calcmode="lin" valueType="num">
                                      <p:cBhvr>
                                        <p:cTn id="90" dur="500" fill="hold"/>
                                        <p:tgtEl>
                                          <p:spTgt spid="103"/>
                                        </p:tgtEl>
                                        <p:attrNameLst>
                                          <p:attrName>ppt_w</p:attrName>
                                        </p:attrNameLst>
                                      </p:cBhvr>
                                      <p:tavLst>
                                        <p:tav tm="0">
                                          <p:val>
                                            <p:fltVal val="0"/>
                                          </p:val>
                                        </p:tav>
                                        <p:tav tm="100000">
                                          <p:val>
                                            <p:strVal val="#ppt_w"/>
                                          </p:val>
                                        </p:tav>
                                      </p:tavLst>
                                    </p:anim>
                                    <p:anim calcmode="lin" valueType="num">
                                      <p:cBhvr>
                                        <p:cTn id="91" dur="500" fill="hold"/>
                                        <p:tgtEl>
                                          <p:spTgt spid="103"/>
                                        </p:tgtEl>
                                        <p:attrNameLst>
                                          <p:attrName>ppt_h</p:attrName>
                                        </p:attrNameLst>
                                      </p:cBhvr>
                                      <p:tavLst>
                                        <p:tav tm="0">
                                          <p:val>
                                            <p:fltVal val="0"/>
                                          </p:val>
                                        </p:tav>
                                        <p:tav tm="100000">
                                          <p:val>
                                            <p:strVal val="#ppt_h"/>
                                          </p:val>
                                        </p:tav>
                                      </p:tavLst>
                                    </p:anim>
                                    <p:animEffect transition="in" filter="fade">
                                      <p:cBhvr>
                                        <p:cTn id="92" dur="500"/>
                                        <p:tgtEl>
                                          <p:spTgt spid="103"/>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3"/>
                                        </p:tgtEl>
                                      </p:cBhvr>
                                    </p:animEffect>
                                    <p:animScale>
                                      <p:cBhvr>
                                        <p:cTn id="9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96" restart="whenNotActive" fill="hold" evtFilter="cancelBubble" nodeType="interactiveSeq">
                <p:stCondLst>
                  <p:cond evt="onClick" delay="0">
                    <p:tgtEl>
                      <p:spTgt spid="96"/>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98"/>
                                        </p:tgtEl>
                                        <p:attrNameLst>
                                          <p:attrName>style.visibility</p:attrName>
                                        </p:attrNameLst>
                                      </p:cBhvr>
                                      <p:to>
                                        <p:strVal val="visible"/>
                                      </p:to>
                                    </p:set>
                                    <p:anim calcmode="lin" valueType="num">
                                      <p:cBhvr>
                                        <p:cTn id="101" dur="500" fill="hold"/>
                                        <p:tgtEl>
                                          <p:spTgt spid="98"/>
                                        </p:tgtEl>
                                        <p:attrNameLst>
                                          <p:attrName>ppt_w</p:attrName>
                                        </p:attrNameLst>
                                      </p:cBhvr>
                                      <p:tavLst>
                                        <p:tav tm="0">
                                          <p:val>
                                            <p:fltVal val="0"/>
                                          </p:val>
                                        </p:tav>
                                        <p:tav tm="100000">
                                          <p:val>
                                            <p:strVal val="#ppt_w"/>
                                          </p:val>
                                        </p:tav>
                                      </p:tavLst>
                                    </p:anim>
                                    <p:anim calcmode="lin" valueType="num">
                                      <p:cBhvr>
                                        <p:cTn id="102" dur="500" fill="hold"/>
                                        <p:tgtEl>
                                          <p:spTgt spid="98"/>
                                        </p:tgtEl>
                                        <p:attrNameLst>
                                          <p:attrName>ppt_h</p:attrName>
                                        </p:attrNameLst>
                                      </p:cBhvr>
                                      <p:tavLst>
                                        <p:tav tm="0">
                                          <p:val>
                                            <p:fltVal val="0"/>
                                          </p:val>
                                        </p:tav>
                                        <p:tav tm="100000">
                                          <p:val>
                                            <p:strVal val="#ppt_h"/>
                                          </p:val>
                                        </p:tav>
                                      </p:tavLst>
                                    </p:anim>
                                    <p:animEffect transition="in" filter="fade">
                                      <p:cBhvr>
                                        <p:cTn id="103" dur="500"/>
                                        <p:tgtEl>
                                          <p:spTgt spid="98"/>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98"/>
                                        </p:tgtEl>
                                      </p:cBhvr>
                                    </p:animEffect>
                                    <p:animScale>
                                      <p:cBhvr>
                                        <p:cTn id="106" dur="250" autoRev="1" fill="hold"/>
                                        <p:tgtEl>
                                          <p:spTgt spid="98"/>
                                        </p:tgtEl>
                                      </p:cBhvr>
                                      <p:by x="105000" y="105000"/>
                                    </p:animScale>
                                  </p:childTnLst>
                                </p:cTn>
                              </p:par>
                            </p:childTnLst>
                          </p:cTn>
                        </p:par>
                      </p:childTnLst>
                    </p:cTn>
                  </p:par>
                </p:childTnLst>
              </p:cTn>
              <p:nextCondLst>
                <p:cond evt="onClick" delay="0">
                  <p:tgtEl>
                    <p:spTgt spid="96"/>
                  </p:tgtEl>
                </p:cond>
              </p:nextCondLst>
            </p:seq>
            <p:seq concurrent="1" nextAc="seek">
              <p:cTn id="107" restart="whenNotActive" fill="hold" evtFilter="cancelBubble" nodeType="interactiveSeq">
                <p:stCondLst>
                  <p:cond evt="onClick" delay="0">
                    <p:tgtEl>
                      <p:spTgt spid="2"/>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4"/>
                                        </p:tgtEl>
                                        <p:attrNameLst>
                                          <p:attrName>style.visibility</p:attrName>
                                        </p:attrNameLst>
                                      </p:cBhvr>
                                      <p:to>
                                        <p:strVal val="visible"/>
                                      </p:to>
                                    </p:set>
                                    <p:anim calcmode="lin" valueType="num">
                                      <p:cBhvr>
                                        <p:cTn id="112" dur="500" fill="hold"/>
                                        <p:tgtEl>
                                          <p:spTgt spid="4"/>
                                        </p:tgtEl>
                                        <p:attrNameLst>
                                          <p:attrName>ppt_w</p:attrName>
                                        </p:attrNameLst>
                                      </p:cBhvr>
                                      <p:tavLst>
                                        <p:tav tm="0">
                                          <p:val>
                                            <p:fltVal val="0"/>
                                          </p:val>
                                        </p:tav>
                                        <p:tav tm="100000">
                                          <p:val>
                                            <p:strVal val="#ppt_w"/>
                                          </p:val>
                                        </p:tav>
                                      </p:tavLst>
                                    </p:anim>
                                    <p:anim calcmode="lin" valueType="num">
                                      <p:cBhvr>
                                        <p:cTn id="113" dur="500" fill="hold"/>
                                        <p:tgtEl>
                                          <p:spTgt spid="4"/>
                                        </p:tgtEl>
                                        <p:attrNameLst>
                                          <p:attrName>ppt_h</p:attrName>
                                        </p:attrNameLst>
                                      </p:cBhvr>
                                      <p:tavLst>
                                        <p:tav tm="0">
                                          <p:val>
                                            <p:fltVal val="0"/>
                                          </p:val>
                                        </p:tav>
                                        <p:tav tm="100000">
                                          <p:val>
                                            <p:strVal val="#ppt_h"/>
                                          </p:val>
                                        </p:tav>
                                      </p:tavLst>
                                    </p:anim>
                                    <p:animEffect transition="in" filter="fade">
                                      <p:cBhvr>
                                        <p:cTn id="114" dur="500"/>
                                        <p:tgtEl>
                                          <p:spTgt spid="4"/>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4"/>
                                        </p:tgtEl>
                                      </p:cBhvr>
                                    </p:animEffect>
                                    <p:animScale>
                                      <p:cBhvr>
                                        <p:cTn id="117" dur="250" autoRev="1" fill="hold"/>
                                        <p:tgtEl>
                                          <p:spTgt spid="4"/>
                                        </p:tgtEl>
                                      </p:cBhvr>
                                      <p:by x="105000" y="105000"/>
                                    </p:animScale>
                                  </p:childTnLst>
                                </p:cTn>
                              </p:par>
                            </p:childTnLst>
                          </p:cTn>
                        </p:par>
                      </p:childTnLst>
                    </p:cTn>
                  </p:par>
                </p:childTnLst>
              </p:cTn>
              <p:nextCondLst>
                <p:cond evt="onClick" delay="0">
                  <p:tgtEl>
                    <p:spTgt spid="2"/>
                  </p:tgtEl>
                </p:cond>
              </p:nextCondLst>
            </p:seq>
          </p:childTnLst>
        </p:cTn>
      </p:par>
    </p:tnLst>
    <p:bldLst>
      <p:bldP spid="112" grpId="0"/>
      <p:bldP spid="112" grpId="1"/>
      <p:bldP spid="113" grpId="0"/>
      <p:bldP spid="113" grpId="1"/>
      <p:bldP spid="103" grpId="0"/>
      <p:bldP spid="103" grpId="1"/>
      <p:bldP spid="98" grpId="0"/>
      <p:bldP spid="98" grpId="1"/>
      <p:bldP spid="4" grpId="0"/>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677979" y="997648"/>
            <a:ext cx="11242048" cy="297960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603101" y="4244835"/>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11"/>
          <a:stretch>
            <a:fillRect/>
          </a:stretch>
        </p:blipFill>
        <p:spPr>
          <a:xfrm>
            <a:off x="3882001" y="-503957"/>
            <a:ext cx="359906" cy="218018"/>
          </a:xfrm>
          <a:prstGeom prst="rect">
            <a:avLst/>
          </a:prstGeom>
        </p:spPr>
      </p:pic>
      <p:sp>
        <p:nvSpPr>
          <p:cNvPr id="3" name="Rectangle 2"/>
          <p:cNvSpPr>
            <a:spLocks noChangeArrowheads="1"/>
          </p:cNvSpPr>
          <p:nvPr/>
        </p:nvSpPr>
        <p:spPr bwMode="auto">
          <a:xfrm>
            <a:off x="778104" y="1889240"/>
            <a:ext cx="11161145" cy="1076937"/>
          </a:xfrm>
          <a:prstGeom prst="rect">
            <a:avLst/>
          </a:prstGeom>
        </p:spPr>
        <p:txBody>
          <a:bodyPr vert="horz" wrap="square" lIns="91416" tIns="45708" rIns="91416" bIns="45708" numCol="1" anchor="ctr" anchorCtr="0" compatLnSpc="1">
            <a:prstTxWarp prst="textNoShape">
              <a:avLst/>
            </a:prstTxWarp>
            <a:spAutoFit/>
          </a:bodyPr>
          <a:lstStyle/>
          <a:p>
            <a:pPr algn="ctr" defTabSz="914126"/>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Một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tổ</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chức</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di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động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tạo</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thành</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từ</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thành</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phần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hữu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hình</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là</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các</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tế</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bào</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hồng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cầu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tiểu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cầu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bạch</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cầu</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huyết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tương</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p:txBody>
      </p:sp>
      <p:sp>
        <p:nvSpPr>
          <p:cNvPr id="11" name="!!o3b">
            <a:extLst>
              <a:ext uri="{FF2B5EF4-FFF2-40B4-BE49-F238E27FC236}">
                <a16:creationId xmlns:a16="http://schemas.microsoft.com/office/drawing/2014/main" id="{56C7F922-027A-396A-352F-17A191FB5569}"/>
              </a:ext>
            </a:extLst>
          </p:cNvPr>
          <p:cNvSpPr/>
          <p:nvPr/>
        </p:nvSpPr>
        <p:spPr>
          <a:xfrm>
            <a:off x="4603101"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2" name="!!o3c">
            <a:extLst>
              <a:ext uri="{FF2B5EF4-FFF2-40B4-BE49-F238E27FC236}">
                <a16:creationId xmlns:a16="http://schemas.microsoft.com/office/drawing/2014/main" id="{38B62123-0DC9-3263-B009-40186D894BF1}"/>
              </a:ext>
            </a:extLst>
          </p:cNvPr>
          <p:cNvSpPr/>
          <p:nvPr/>
        </p:nvSpPr>
        <p:spPr>
          <a:xfrm>
            <a:off x="5773536"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3" name="!!3b">
            <a:extLst>
              <a:ext uri="{FF2B5EF4-FFF2-40B4-BE49-F238E27FC236}">
                <a16:creationId xmlns:a16="http://schemas.microsoft.com/office/drawing/2014/main" id="{44D84B0D-A15C-435F-5EB9-B54F4C803462}"/>
              </a:ext>
            </a:extLst>
          </p:cNvPr>
          <p:cNvSpPr txBox="1"/>
          <p:nvPr/>
        </p:nvSpPr>
        <p:spPr>
          <a:xfrm>
            <a:off x="4801659"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14" name="!!3c">
            <a:extLst>
              <a:ext uri="{FF2B5EF4-FFF2-40B4-BE49-F238E27FC236}">
                <a16:creationId xmlns:a16="http://schemas.microsoft.com/office/drawing/2014/main" id="{B772CAF2-7A0C-FDCC-AF97-C737F6D0A729}"/>
              </a:ext>
            </a:extLst>
          </p:cNvPr>
          <p:cNvSpPr txBox="1"/>
          <p:nvPr/>
        </p:nvSpPr>
        <p:spPr>
          <a:xfrm>
            <a:off x="5971712"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á</a:t>
            </a:r>
          </a:p>
        </p:txBody>
      </p:sp>
      <p:sp>
        <p:nvSpPr>
          <p:cNvPr id="15" name="!!o3c">
            <a:extLst>
              <a:ext uri="{FF2B5EF4-FFF2-40B4-BE49-F238E27FC236}">
                <a16:creationId xmlns:a16="http://schemas.microsoft.com/office/drawing/2014/main" id="{EE26A495-BC68-138D-78EF-1BA558A0F46D}"/>
              </a:ext>
            </a:extLst>
          </p:cNvPr>
          <p:cNvSpPr/>
          <p:nvPr/>
        </p:nvSpPr>
        <p:spPr>
          <a:xfrm>
            <a:off x="6933540"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6" name="!!3c">
            <a:extLst>
              <a:ext uri="{FF2B5EF4-FFF2-40B4-BE49-F238E27FC236}">
                <a16:creationId xmlns:a16="http://schemas.microsoft.com/office/drawing/2014/main" id="{F22DDC43-EDD2-8E58-89B7-D3A59CE48773}"/>
              </a:ext>
            </a:extLst>
          </p:cNvPr>
          <p:cNvSpPr txBox="1"/>
          <p:nvPr/>
        </p:nvSpPr>
        <p:spPr>
          <a:xfrm>
            <a:off x="7131717"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Tree>
    <p:extLst>
      <p:ext uri="{BB962C8B-B14F-4D97-AF65-F5344CB8AC3E}">
        <p14:creationId xmlns:p14="http://schemas.microsoft.com/office/powerpoint/2010/main" val="220128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0"/>
                                        </p:tgtEl>
                                        <p:attrNameLst>
                                          <p:attrName>ppt_x</p:attrName>
                                          <p:attrName>ppt_y</p:attrName>
                                        </p:attrNameLst>
                                      </p:cBhvr>
                                    </p:animMotion>
                                  </p:childTnLst>
                                </p:cTn>
                              </p:par>
                              <p:par>
                                <p:cTn id="7"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58"/>
                                        </p:tgtEl>
                                        <p:attrNameLst>
                                          <p:attrName>ppt_x</p:attrName>
                                          <p:attrName>ppt_y</p:attrName>
                                        </p:attrNameLst>
                                      </p:cBhvr>
                                    </p:animMotion>
                                  </p:childTnLst>
                                </p:cTn>
                              </p:par>
                              <p:par>
                                <p:cTn id="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1"/>
                                        </p:tgtEl>
                                        <p:attrNameLst>
                                          <p:attrName>ppt_x</p:attrName>
                                          <p:attrName>ppt_y</p:attrName>
                                        </p:attrNameLst>
                                      </p:cBhvr>
                                    </p:animMotion>
                                  </p:childTnLst>
                                </p:cTn>
                              </p:par>
                              <p:par>
                                <p:cTn id="11" presetID="0" presetClass="path" presetSubtype="0" repeatCount="10000" fill="hold" nodeType="withEffect">
                                  <p:stCondLst>
                                    <p:cond delay="40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49"/>
                                        </p:tgtEl>
                                        <p:attrNameLst>
                                          <p:attrName>ppt_x</p:attrName>
                                          <p:attrName>ppt_y</p:attrName>
                                        </p:attrNameLst>
                                      </p:cBhvr>
                                    </p:animMotion>
                                  </p:childTnLst>
                                </p:cTn>
                              </p:par>
                              <p:par>
                                <p:cTn id="13" presetID="0" presetClass="path" presetSubtype="0" repeatCount="10000" fill="hold" nodeType="withEffect">
                                  <p:stCondLst>
                                    <p:cond delay="40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2"/>
                                        </p:tgtEl>
                                        <p:attrNameLst>
                                          <p:attrName>ppt_x</p:attrName>
                                          <p:attrName>ppt_y</p:attrName>
                                        </p:attrNameLst>
                                      </p:cBhvr>
                                    </p:animMotion>
                                  </p:childTnLst>
                                </p:cTn>
                              </p:par>
                              <p:par>
                                <p:cTn id="15" presetID="0" presetClass="path" presetSubtype="0" repeatCount="10000" fill="hold" nodeType="withEffect">
                                  <p:stCondLst>
                                    <p:cond delay="40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3"/>
                                        </p:tgtEl>
                                        <p:attrNameLst>
                                          <p:attrName>ppt_x</p:attrName>
                                          <p:attrName>ppt_y</p:attrName>
                                        </p:attrNameLst>
                                      </p:cBhvr>
                                      <p:rCtr x="-4792" y="65810"/>
                                    </p:animMotion>
                                  </p:childTnLst>
                                </p:cTn>
                              </p:par>
                              <p:par>
                                <p:cTn id="17" presetID="0" presetClass="path" presetSubtype="0" repeatCount="10000" fill="hold" nodeType="withEffect">
                                  <p:stCondLst>
                                    <p:cond delay="40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57"/>
                                        </p:tgtEl>
                                        <p:attrNameLst>
                                          <p:attrName>ppt_x</p:attrName>
                                          <p:attrName>ppt_y</p:attrName>
                                        </p:attrNameLst>
                                      </p:cBhvr>
                                    </p:animMotion>
                                  </p:childTnLst>
                                </p:cTn>
                              </p:par>
                              <p:par>
                                <p:cTn id="19"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4"/>
                                        </p:tgtEl>
                                        <p:attrNameLst>
                                          <p:attrName>ppt_x</p:attrName>
                                          <p:attrName>ppt_y</p:attrName>
                                        </p:attrNameLst>
                                      </p:cBhvr>
                                    </p:animMotion>
                                  </p:childTnLst>
                                </p:cTn>
                              </p:par>
                              <p:par>
                                <p:cTn id="21" presetID="0" presetClass="path" presetSubtype="0" repeatCount="10000" fill="hold" nodeType="withEffect">
                                  <p:stCondLst>
                                    <p:cond delay="40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5"/>
                                        </p:tgtEl>
                                        <p:attrNameLst>
                                          <p:attrName>ppt_x</p:attrName>
                                          <p:attrName>ppt_y</p:attrName>
                                        </p:attrNameLst>
                                      </p:cBhvr>
                                    </p:animMotion>
                                  </p:childTnLst>
                                </p:cTn>
                              </p:par>
                              <p:par>
                                <p:cTn id="23" presetID="0" presetClass="path" presetSubtype="0" repeatCount="10000" fill="hold" nodeType="withEffect">
                                  <p:stCondLst>
                                    <p:cond delay="40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6"/>
                                        </p:tgtEl>
                                        <p:attrNameLst>
                                          <p:attrName>ppt_x</p:attrName>
                                          <p:attrName>ppt_y</p:attrName>
                                        </p:attrNameLst>
                                      </p:cBhvr>
                                    </p:animMotion>
                                  </p:childTnLst>
                                </p:cTn>
                              </p:par>
                              <p:par>
                                <p:cTn id="25"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59"/>
                                        </p:tgtEl>
                                        <p:attrNameLst>
                                          <p:attrName>ppt_x</p:attrName>
                                          <p:attrName>ppt_y</p:attrName>
                                        </p:attrNameLst>
                                      </p:cBhvr>
                                    </p:animMotion>
                                  </p:childTnLst>
                                </p:cTn>
                              </p:par>
                              <p:par>
                                <p:cTn id="27"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2"/>
                                        </p:tgtEl>
                                        <p:attrNameLst>
                                          <p:attrName>ppt_x</p:attrName>
                                          <p:attrName>ppt_y</p:attrName>
                                        </p:attrNameLst>
                                      </p:cBhvr>
                                    </p:animMotion>
                                  </p:childTnLst>
                                </p:cTn>
                              </p:par>
                              <p:par>
                                <p:cTn id="2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0"/>
                                        </p:tgtEl>
                                        <p:attrNameLst>
                                          <p:attrName>ppt_x</p:attrName>
                                          <p:attrName>ppt_y</p:attrName>
                                        </p:attrNameLst>
                                      </p:cBhvr>
                                    </p:animMotion>
                                  </p:childTnLst>
                                </p:cTn>
                              </p:par>
                              <p:par>
                                <p:cTn id="31" presetID="0" presetClass="path" presetSubtype="0" repeatCount="10000" fill="hold" nodeType="withEffect">
                                  <p:stCondLst>
                                    <p:cond delay="40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65"/>
                                        </p:tgtEl>
                                        <p:attrNameLst>
                                          <p:attrName>ppt_x</p:attrName>
                                          <p:attrName>ppt_y</p:attrName>
                                        </p:attrNameLst>
                                      </p:cBhvr>
                                      <p:rCtr x="18750" y="58287"/>
                                    </p:animMotion>
                                  </p:childTnLst>
                                </p:cTn>
                              </p:par>
                              <p:par>
                                <p:cTn id="33" presetID="0" presetClass="path" presetSubtype="0" repeatCount="10000" fill="hold" nodeType="withEffect">
                                  <p:stCondLst>
                                    <p:cond delay="40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66"/>
                                        </p:tgtEl>
                                        <p:attrNameLst>
                                          <p:attrName>ppt_x</p:attrName>
                                          <p:attrName>ppt_y</p:attrName>
                                        </p:attrNameLst>
                                      </p:cBhvr>
                                    </p:animMotion>
                                  </p:childTnLst>
                                </p:cTn>
                              </p:par>
                              <p:par>
                                <p:cTn id="35"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67"/>
                                        </p:tgtEl>
                                        <p:attrNameLst>
                                          <p:attrName>ppt_x</p:attrName>
                                          <p:attrName>ppt_y</p:attrName>
                                        </p:attrNameLst>
                                      </p:cBhvr>
                                    </p:animMotion>
                                  </p:childTnLst>
                                </p:cTn>
                              </p:par>
                              <p:par>
                                <p:cTn id="37"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76"/>
                                        </p:tgtEl>
                                        <p:attrNameLst>
                                          <p:attrName>ppt_x</p:attrName>
                                          <p:attrName>ppt_y</p:attrName>
                                        </p:attrNameLst>
                                      </p:cBhvr>
                                    </p:animMotion>
                                  </p:childTnLst>
                                </p:cTn>
                              </p:par>
                              <p:par>
                                <p:cTn id="39"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79"/>
                                        </p:tgtEl>
                                        <p:attrNameLst>
                                          <p:attrName>ppt_x</p:attrName>
                                          <p:attrName>ppt_y</p:attrName>
                                        </p:attrNameLst>
                                      </p:cBhvr>
                                    </p:animMotion>
                                  </p:childTnLst>
                                </p:cTn>
                              </p:par>
                              <p:par>
                                <p:cTn id="41"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77"/>
                                        </p:tgtEl>
                                        <p:attrNameLst>
                                          <p:attrName>ppt_x</p:attrName>
                                          <p:attrName>ppt_y</p:attrName>
                                        </p:attrNameLst>
                                      </p:cBhvr>
                                    </p:animMotion>
                                  </p:childTnLst>
                                </p:cTn>
                              </p:par>
                              <p:par>
                                <p:cTn id="43"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0"/>
                                        </p:tgtEl>
                                        <p:attrNameLst>
                                          <p:attrName>ppt_x</p:attrName>
                                          <p:attrName>ppt_y</p:attrName>
                                        </p:attrNameLst>
                                      </p:cBhvr>
                                    </p:animMotion>
                                  </p:childTnLst>
                                </p:cTn>
                              </p:par>
                              <p:par>
                                <p:cTn id="45" presetID="0" presetClass="path" presetSubtype="0" repeatCount="10000" fill="hold" nodeType="withEffect">
                                  <p:stCondLst>
                                    <p:cond delay="40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1"/>
                                        </p:tgtEl>
                                        <p:attrNameLst>
                                          <p:attrName>ppt_x</p:attrName>
                                          <p:attrName>ppt_y</p:attrName>
                                        </p:attrNameLst>
                                      </p:cBhvr>
                                    </p:animMotion>
                                  </p:childTnLst>
                                </p:cTn>
                              </p:par>
                              <p:par>
                                <p:cTn id="47"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2"/>
                                        </p:tgtEl>
                                        <p:attrNameLst>
                                          <p:attrName>ppt_x</p:attrName>
                                          <p:attrName>ppt_y</p:attrName>
                                        </p:attrNameLst>
                                      </p:cBhvr>
                                    </p:animMotion>
                                  </p:childTnLst>
                                </p:cTn>
                              </p:par>
                              <p:par>
                                <p:cTn id="4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3"/>
                                        </p:tgtEl>
                                        <p:attrNameLst>
                                          <p:attrName>ppt_x</p:attrName>
                                          <p:attrName>ppt_y</p:attrName>
                                        </p:attrNameLst>
                                      </p:cBhvr>
                                    </p:animMotion>
                                  </p:childTnLst>
                                </p:cTn>
                              </p:par>
                              <p:par>
                                <p:cTn id="51"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4"/>
                                        </p:tgtEl>
                                        <p:attrNameLst>
                                          <p:attrName>ppt_x</p:attrName>
                                          <p:attrName>ppt_y</p:attrName>
                                        </p:attrNameLst>
                                      </p:cBhvr>
                                    </p:animMotion>
                                  </p:childTnLst>
                                </p:cTn>
                              </p:par>
                              <p:par>
                                <p:cTn id="53"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5"/>
                                        </p:tgtEl>
                                        <p:attrNameLst>
                                          <p:attrName>ppt_x</p:attrName>
                                          <p:attrName>ppt_y</p:attrName>
                                        </p:attrNameLst>
                                      </p:cBhvr>
                                    </p:animMotion>
                                  </p:childTnLst>
                                </p:cTn>
                              </p:par>
                              <p:par>
                                <p:cTn id="55"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87"/>
                                        </p:tgtEl>
                                        <p:attrNameLst>
                                          <p:attrName>ppt_x</p:attrName>
                                          <p:attrName>ppt_y</p:attrName>
                                        </p:attrNameLst>
                                      </p:cBhvr>
                                    </p:animMotion>
                                  </p:childTnLst>
                                </p:cTn>
                              </p:par>
                              <p:par>
                                <p:cTn id="57"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6"/>
                                        </p:tgtEl>
                                        <p:attrNameLst>
                                          <p:attrName>ppt_x</p:attrName>
                                          <p:attrName>ppt_y</p:attrName>
                                        </p:attrNameLst>
                                      </p:cBhvr>
                                    </p:animMotion>
                                  </p:childTnLst>
                                </p:cTn>
                              </p:par>
                              <p:par>
                                <p:cTn id="5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88"/>
                                        </p:tgtEl>
                                        <p:attrNameLst>
                                          <p:attrName>ppt_x</p:attrName>
                                          <p:attrName>ppt_y</p:attrName>
                                        </p:attrNameLst>
                                      </p:cBhvr>
                                    </p:animMotion>
                                  </p:childTnLst>
                                </p:cTn>
                              </p:par>
                              <p:par>
                                <p:cTn id="61"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8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500" fill="hold"/>
                                        <p:tgtEl>
                                          <p:spTgt spid="13"/>
                                        </p:tgtEl>
                                        <p:attrNameLst>
                                          <p:attrName>ppt_w</p:attrName>
                                        </p:attrNameLst>
                                      </p:cBhvr>
                                      <p:tavLst>
                                        <p:tav tm="0">
                                          <p:val>
                                            <p:fltVal val="0"/>
                                          </p:val>
                                        </p:tav>
                                        <p:tav tm="100000">
                                          <p:val>
                                            <p:strVal val="#ppt_w"/>
                                          </p:val>
                                        </p:tav>
                                      </p:tavLst>
                                    </p:anim>
                                    <p:anim calcmode="lin" valueType="num">
                                      <p:cBhvr>
                                        <p:cTn id="69" dur="500" fill="hold"/>
                                        <p:tgtEl>
                                          <p:spTgt spid="13"/>
                                        </p:tgtEl>
                                        <p:attrNameLst>
                                          <p:attrName>ppt_h</p:attrName>
                                        </p:attrNameLst>
                                      </p:cBhvr>
                                      <p:tavLst>
                                        <p:tav tm="0">
                                          <p:val>
                                            <p:fltVal val="0"/>
                                          </p:val>
                                        </p:tav>
                                        <p:tav tm="100000">
                                          <p:val>
                                            <p:strVal val="#ppt_h"/>
                                          </p:val>
                                        </p:tav>
                                      </p:tavLst>
                                    </p:anim>
                                    <p:animEffect transition="in" filter="fade">
                                      <p:cBhvr>
                                        <p:cTn id="70"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13"/>
                                        </p:tgtEl>
                                      </p:cBhvr>
                                    </p:animEffect>
                                    <p:animScale>
                                      <p:cBhvr>
                                        <p:cTn id="73" dur="250" autoRev="1" fill="hold"/>
                                        <p:tgtEl>
                                          <p:spTgt spid="13"/>
                                        </p:tgtEl>
                                      </p:cBhvr>
                                      <p:by x="105000" y="105000"/>
                                    </p:animScale>
                                  </p:childTnLst>
                                </p:cTn>
                              </p:par>
                            </p:childTnLst>
                          </p:cTn>
                        </p:par>
                      </p:childTnLst>
                    </p:cTn>
                  </p:par>
                </p:childTnLst>
              </p:cTn>
              <p:nextCondLst>
                <p:cond evt="onClick" delay="0">
                  <p:tgtEl>
                    <p:spTgt spid="11"/>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500" fill="hold"/>
                                        <p:tgtEl>
                                          <p:spTgt spid="14"/>
                                        </p:tgtEl>
                                        <p:attrNameLst>
                                          <p:attrName>ppt_w</p:attrName>
                                        </p:attrNameLst>
                                      </p:cBhvr>
                                      <p:tavLst>
                                        <p:tav tm="0">
                                          <p:val>
                                            <p:fltVal val="0"/>
                                          </p:val>
                                        </p:tav>
                                        <p:tav tm="100000">
                                          <p:val>
                                            <p:strVal val="#ppt_w"/>
                                          </p:val>
                                        </p:tav>
                                      </p:tavLst>
                                    </p:anim>
                                    <p:anim calcmode="lin" valueType="num">
                                      <p:cBhvr>
                                        <p:cTn id="80" dur="500" fill="hold"/>
                                        <p:tgtEl>
                                          <p:spTgt spid="14"/>
                                        </p:tgtEl>
                                        <p:attrNameLst>
                                          <p:attrName>ppt_h</p:attrName>
                                        </p:attrNameLst>
                                      </p:cBhvr>
                                      <p:tavLst>
                                        <p:tav tm="0">
                                          <p:val>
                                            <p:fltVal val="0"/>
                                          </p:val>
                                        </p:tav>
                                        <p:tav tm="100000">
                                          <p:val>
                                            <p:strVal val="#ppt_h"/>
                                          </p:val>
                                        </p:tav>
                                      </p:tavLst>
                                    </p:anim>
                                    <p:animEffect transition="in" filter="fade">
                                      <p:cBhvr>
                                        <p:cTn id="81" dur="500"/>
                                        <p:tgtEl>
                                          <p:spTgt spid="14"/>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4"/>
                                        </p:tgtEl>
                                      </p:cBhvr>
                                    </p:animEffect>
                                    <p:animScale>
                                      <p:cBhvr>
                                        <p:cTn id="84" dur="250" autoRev="1" fill="hold"/>
                                        <p:tgtEl>
                                          <p:spTgt spid="14"/>
                                        </p:tgtEl>
                                      </p:cBhvr>
                                      <p:by x="105000" y="105000"/>
                                    </p:animScale>
                                  </p:childTnLst>
                                </p:cTn>
                              </p:par>
                            </p:childTnLst>
                          </p:cTn>
                        </p:par>
                      </p:childTnLst>
                    </p:cTn>
                  </p:par>
                </p:childTnLst>
              </p:cTn>
              <p:nextCondLst>
                <p:cond evt="onClick" delay="0">
                  <p:tgtEl>
                    <p:spTgt spid="12"/>
                  </p:tgtEl>
                </p:cond>
              </p:nextCondLst>
            </p:seq>
            <p:seq concurrent="1" nextAc="seek">
              <p:cTn id="85" restart="whenNotActive" fill="hold" evtFilter="cancelBubble" nodeType="interactiveSeq">
                <p:stCondLst>
                  <p:cond evt="onClick" delay="0">
                    <p:tgtEl>
                      <p:spTgt spid="15"/>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p:cTn id="90" dur="500" fill="hold"/>
                                        <p:tgtEl>
                                          <p:spTgt spid="16"/>
                                        </p:tgtEl>
                                        <p:attrNameLst>
                                          <p:attrName>ppt_w</p:attrName>
                                        </p:attrNameLst>
                                      </p:cBhvr>
                                      <p:tavLst>
                                        <p:tav tm="0">
                                          <p:val>
                                            <p:fltVal val="0"/>
                                          </p:val>
                                        </p:tav>
                                        <p:tav tm="100000">
                                          <p:val>
                                            <p:strVal val="#ppt_w"/>
                                          </p:val>
                                        </p:tav>
                                      </p:tavLst>
                                    </p:anim>
                                    <p:anim calcmode="lin" valueType="num">
                                      <p:cBhvr>
                                        <p:cTn id="91" dur="500" fill="hold"/>
                                        <p:tgtEl>
                                          <p:spTgt spid="16"/>
                                        </p:tgtEl>
                                        <p:attrNameLst>
                                          <p:attrName>ppt_h</p:attrName>
                                        </p:attrNameLst>
                                      </p:cBhvr>
                                      <p:tavLst>
                                        <p:tav tm="0">
                                          <p:val>
                                            <p:fltVal val="0"/>
                                          </p:val>
                                        </p:tav>
                                        <p:tav tm="100000">
                                          <p:val>
                                            <p:strVal val="#ppt_h"/>
                                          </p:val>
                                        </p:tav>
                                      </p:tavLst>
                                    </p:anim>
                                    <p:animEffect transition="in" filter="fade">
                                      <p:cBhvr>
                                        <p:cTn id="92" dur="500"/>
                                        <p:tgtEl>
                                          <p:spTgt spid="16"/>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6"/>
                                        </p:tgtEl>
                                      </p:cBhvr>
                                    </p:animEffect>
                                    <p:animScale>
                                      <p:cBhvr>
                                        <p:cTn id="95" dur="250" autoRev="1" fill="hold"/>
                                        <p:tgtEl>
                                          <p:spTgt spid="16"/>
                                        </p:tgtEl>
                                      </p:cBhvr>
                                      <p:by x="105000" y="105000"/>
                                    </p:animScale>
                                  </p:childTnLst>
                                </p:cTn>
                              </p:par>
                            </p:childTnLst>
                          </p:cTn>
                        </p:par>
                      </p:childTnLst>
                    </p:cTn>
                  </p:par>
                </p:childTnLst>
              </p:cTn>
              <p:nextCondLst>
                <p:cond evt="onClick" delay="0">
                  <p:tgtEl>
                    <p:spTgt spid="15"/>
                  </p:tgtEl>
                </p:cond>
              </p:nextCondLst>
            </p:seq>
          </p:childTnLst>
        </p:cTn>
      </p:par>
    </p:tnLst>
    <p:bldLst>
      <p:bldP spid="13" grpId="0"/>
      <p:bldP spid="13" grpId="1"/>
      <p:bldP spid="14" grpId="0"/>
      <p:bldP spid="14" grpId="1"/>
      <p:bldP spid="16" grpId="0"/>
      <p:bldP spid="16"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7659EF5A-FD9E-425A-8F82-50E2D030EDC7}" vid="{090C157F-BD6E-464A-97B5-93A918A24B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2534</Words>
  <Application>Microsoft Office PowerPoint</Application>
  <PresentationFormat>Custom</PresentationFormat>
  <Paragraphs>281</Paragraphs>
  <Slides>39</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Calibri</vt:lpstr>
      <vt:lpstr>A2.Jovis-WorkSansRegular-San</vt:lpstr>
      <vt:lpstr>A3.Jovis-BebasNeueBold-San</vt:lpstr>
      <vt:lpstr>Arial</vt:lpstr>
      <vt:lpstr>Averta Std ExtraBold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 MÁU VÀ HỆ TUẦN HOÀN Ở NGƯỜI</dc:title>
  <cp:lastModifiedBy>dr.phh2907@gmail.com</cp:lastModifiedBy>
  <cp:revision>6</cp:revision>
  <dcterms:created xsi:type="dcterms:W3CDTF">2006-08-16T00:00:00Z</dcterms:created>
  <dcterms:modified xsi:type="dcterms:W3CDTF">2023-06-27T15:42:13Z</dcterms:modified>
  <dc:identifier>DAFgLdbIyKs</dc:identifier>
</cp:coreProperties>
</file>