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4" r:id="rId5"/>
    <p:sldId id="265" r:id="rId6"/>
    <p:sldId id="261" r:id="rId7"/>
    <p:sldId id="266" r:id="rId8"/>
    <p:sldId id="263" r:id="rId9"/>
    <p:sldId id="268"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264" y="-3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D9B3AC-873F-453B-80EC-1409B563DE41}"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11581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9B3AC-873F-453B-80EC-1409B563DE41}"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424470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9B3AC-873F-453B-80EC-1409B563DE41}"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311289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9B3AC-873F-453B-80EC-1409B563DE41}"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313774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D9B3AC-873F-453B-80EC-1409B563DE41}"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1400053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D9B3AC-873F-453B-80EC-1409B563DE41}"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4247351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D9B3AC-873F-453B-80EC-1409B563DE41}"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2937165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D9B3AC-873F-453B-80EC-1409B563DE41}"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2852117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9B3AC-873F-453B-80EC-1409B563DE41}"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196446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9B3AC-873F-453B-80EC-1409B563DE41}"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317987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9B3AC-873F-453B-80EC-1409B563DE41}"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325770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CD9B3AC-873F-453B-80EC-1409B563DE41}" type="datetimeFigureOut">
              <a:rPr lang="en-US" smtClean="0"/>
              <a:t>9/1/2021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CBBF43-520E-4442-A6BD-45C88E0091BC}" type="slidenum">
              <a:rPr lang="en-US" smtClean="0"/>
              <a:t>‹#›</a:t>
            </a:fld>
            <a:endParaRPr lang="en-US"/>
          </a:p>
        </p:txBody>
      </p:sp>
    </p:spTree>
    <p:extLst>
      <p:ext uri="{BB962C8B-B14F-4D97-AF65-F5344CB8AC3E}">
        <p14:creationId xmlns:p14="http://schemas.microsoft.com/office/powerpoint/2010/main" val="1010098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8836" y="1714500"/>
            <a:ext cx="9067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vi-VN" sz="4800" b="1" smtClean="0">
                <a:solidFill>
                  <a:srgbClr val="FF0000"/>
                </a:solidFill>
              </a:rPr>
              <a:t>BÀI 11. TIẾT 27. </a:t>
            </a:r>
          </a:p>
          <a:p>
            <a:pPr algn="ctr" eaLnBrk="1" hangingPunct="1"/>
            <a:r>
              <a:rPr lang="en-US" altLang="vi-VN" sz="4800" b="1" smtClean="0">
                <a:solidFill>
                  <a:srgbClr val="FF0000"/>
                </a:solidFill>
              </a:rPr>
              <a:t>THỰC HÀNH. ĐÈN ĐIỆN</a:t>
            </a:r>
            <a:endParaRPr lang="en-US" altLang="en-US" sz="4800" b="1" dirty="0">
              <a:solidFill>
                <a:srgbClr val="FF0000"/>
              </a:solidFill>
            </a:endParaRPr>
          </a:p>
          <a:p>
            <a:pPr algn="ctr" eaLnBrk="1" hangingPunct="1"/>
            <a:endParaRPr lang="en-US" altLang="vi-VN" b="1" dirty="0">
              <a:solidFill>
                <a:srgbClr val="FF0000"/>
              </a:solidFill>
            </a:endParaRPr>
          </a:p>
        </p:txBody>
      </p:sp>
    </p:spTree>
    <p:extLst>
      <p:ext uri="{BB962C8B-B14F-4D97-AF65-F5344CB8AC3E}">
        <p14:creationId xmlns:p14="http://schemas.microsoft.com/office/powerpoint/2010/main" val="407335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solidFill>
                  <a:srgbClr val="0000FF"/>
                </a:solidFill>
                <a:latin typeface="Times New Roman" panose="02020603050405020304" pitchFamily="18" charset="0"/>
                <a:cs typeface="Times New Roman" panose="02020603050405020304" pitchFamily="18" charset="0"/>
              </a:rPr>
              <a:t>I. Chuẩn bị</a:t>
            </a:r>
            <a:endParaRPr lang="en-US">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mtClean="0">
                <a:latin typeface="Times New Roman" panose="02020603050405020304" pitchFamily="18" charset="0"/>
                <a:cs typeface="Times New Roman" panose="02020603050405020304" pitchFamily="18" charset="0"/>
              </a:rPr>
              <a:t>Dụng cụ, thiết bị: Bóng đèn các loại.</a:t>
            </a:r>
          </a:p>
          <a:p>
            <a:r>
              <a:rPr lang="en-US" smtClean="0">
                <a:latin typeface="Times New Roman" panose="02020603050405020304" pitchFamily="18" charset="0"/>
                <a:cs typeface="Times New Roman" panose="02020603050405020304" pitchFamily="18" charset="0"/>
              </a:rPr>
              <a:t>Phiếu báo cáo thực hành cá nhân theo mẫu: </a:t>
            </a:r>
          </a:p>
          <a:p>
            <a:endParaRPr lang="en-US">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626" y="2412012"/>
            <a:ext cx="6135688" cy="2758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25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left)">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solidFill>
                  <a:srgbClr val="0000FF"/>
                </a:solidFill>
                <a:latin typeface="Times New Roman" panose="02020603050405020304" pitchFamily="18" charset="0"/>
                <a:cs typeface="Times New Roman" panose="02020603050405020304" pitchFamily="18" charset="0"/>
              </a:rPr>
              <a:t>II. Nội dung và trình tự thực hành</a:t>
            </a:r>
            <a:endParaRPr lang="en-US">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mtClean="0">
                <a:latin typeface="Times New Roman" panose="02020603050405020304" pitchFamily="18" charset="0"/>
                <a:cs typeface="Times New Roman" panose="02020603050405020304" pitchFamily="18" charset="0"/>
              </a:rPr>
              <a:t>Nhận biết và phân loại các loại bóng đèn.</a:t>
            </a:r>
          </a:p>
          <a:p>
            <a:r>
              <a:rPr lang="en-US" smtClean="0">
                <a:latin typeface="Times New Roman" panose="02020603050405020304" pitchFamily="18" charset="0"/>
                <a:cs typeface="Times New Roman" panose="02020603050405020304" pitchFamily="18" charset="0"/>
              </a:rPr>
              <a:t>Đọc các thông số kĩ thuật của mỗi loại bóng đèn.</a:t>
            </a:r>
          </a:p>
          <a:p>
            <a:r>
              <a:rPr lang="en-US" smtClean="0">
                <a:latin typeface="Times New Roman" panose="02020603050405020304" pitchFamily="18" charset="0"/>
                <a:cs typeface="Times New Roman" panose="02020603050405020304" pitchFamily="18" charset="0"/>
              </a:rPr>
              <a:t>Quan sát, chỉ ra chức năng của các bộ phận chính của mỗi bóng đèn và ghi ra giấy theo mẫu báo cáo.</a:t>
            </a:r>
          </a:p>
        </p:txBody>
      </p:sp>
    </p:spTree>
    <p:extLst>
      <p:ext uri="{BB962C8B-B14F-4D97-AF65-F5344CB8AC3E}">
        <p14:creationId xmlns:p14="http://schemas.microsoft.com/office/powerpoint/2010/main" val="205220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685800"/>
            <a:ext cx="8229600" cy="585788"/>
          </a:xfrm>
        </p:spPr>
        <p:txBody>
          <a:bodyPr>
            <a:noAutofit/>
          </a:bodyPr>
          <a:lstStyle/>
          <a:p>
            <a:pPr algn="l"/>
            <a:r>
              <a:rPr lang="en-US" sz="2400" smtClean="0">
                <a:latin typeface="Times New Roman" panose="02020603050405020304" pitchFamily="18" charset="0"/>
                <a:cs typeface="Times New Roman" panose="02020603050405020304" pitchFamily="18" charset="0"/>
              </a:rPr>
              <a:t>1. Loại bóng đèn: Đèn sợi đốt</a:t>
            </a:r>
            <a:endParaRPr lang="en-US" sz="2400">
              <a:latin typeface="Times New Roman" panose="02020603050405020304" pitchFamily="18" charset="0"/>
              <a:cs typeface="Times New Roman" panose="02020603050405020304" pitchFamily="18" charset="0"/>
            </a:endParaRPr>
          </a:p>
        </p:txBody>
      </p:sp>
      <p:graphicFrame>
        <p:nvGraphicFramePr>
          <p:cNvPr id="9" name="Content Placeholder 4"/>
          <p:cNvGraphicFramePr>
            <a:graphicFrameLocks/>
          </p:cNvGraphicFramePr>
          <p:nvPr>
            <p:extLst>
              <p:ext uri="{D42A27DB-BD31-4B8C-83A1-F6EECF244321}">
                <p14:modId xmlns:p14="http://schemas.microsoft.com/office/powerpoint/2010/main" val="3931300647"/>
              </p:ext>
            </p:extLst>
          </p:nvPr>
        </p:nvGraphicFramePr>
        <p:xfrm>
          <a:off x="76200" y="1371600"/>
          <a:ext cx="6096000" cy="794388"/>
        </p:xfrm>
        <a:graphic>
          <a:graphicData uri="http://schemas.openxmlformats.org/drawingml/2006/table">
            <a:tbl>
              <a:tblPr firstRow="1" bandRow="1">
                <a:tableStyleId>{5940675A-B579-460E-94D1-54222C63F5DA}</a:tableStyleId>
              </a:tblPr>
              <a:tblGrid>
                <a:gridCol w="3048000"/>
                <a:gridCol w="3048000"/>
              </a:tblGrid>
              <a:tr h="257175">
                <a:tc>
                  <a:txBody>
                    <a:bodyPr/>
                    <a:lstStyle/>
                    <a:p>
                      <a:pPr algn="ctr"/>
                      <a:r>
                        <a:rPr lang="en-US" sz="1400" b="1" smtClean="0">
                          <a:latin typeface="Times New Roman" panose="02020603050405020304" pitchFamily="18" charset="0"/>
                          <a:cs typeface="Times New Roman" panose="02020603050405020304" pitchFamily="18" charset="0"/>
                        </a:rPr>
                        <a:t>Thông</a:t>
                      </a:r>
                      <a:r>
                        <a:rPr lang="en-US" sz="1400" b="1" baseline="0" smtClean="0">
                          <a:latin typeface="Times New Roman" panose="02020603050405020304" pitchFamily="18" charset="0"/>
                          <a:cs typeface="Times New Roman" panose="02020603050405020304" pitchFamily="18" charset="0"/>
                        </a:rPr>
                        <a:t> số kĩ thuật</a:t>
                      </a:r>
                      <a:endParaRPr lang="en-US" sz="1400" b="1">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1" kern="1200" smtClean="0">
                          <a:solidFill>
                            <a:schemeClr val="tx1"/>
                          </a:solidFill>
                          <a:effectLst/>
                          <a:latin typeface="Times New Roman" panose="02020603050405020304" pitchFamily="18" charset="0"/>
                          <a:ea typeface="+mn-ea"/>
                          <a:cs typeface="Times New Roman" panose="02020603050405020304" pitchFamily="18" charset="0"/>
                        </a:rPr>
                        <a:t>Ý</a:t>
                      </a:r>
                      <a:r>
                        <a:rPr lang="en-US" sz="1400" b="1" kern="1200" baseline="0" smtClean="0">
                          <a:solidFill>
                            <a:schemeClr val="tx1"/>
                          </a:solidFill>
                          <a:effectLst/>
                          <a:latin typeface="Times New Roman" panose="02020603050405020304" pitchFamily="18" charset="0"/>
                          <a:ea typeface="+mn-ea"/>
                          <a:cs typeface="Times New Roman" panose="02020603050405020304" pitchFamily="18" charset="0"/>
                        </a:rPr>
                        <a:t> nghĩa</a:t>
                      </a:r>
                      <a:endParaRPr lang="en-US" sz="1400" b="1">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220V</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Điện</a:t>
                      </a:r>
                      <a:r>
                        <a:rPr lang="en-US" sz="1400" baseline="0" smtClean="0">
                          <a:latin typeface="Times New Roman" panose="02020603050405020304" pitchFamily="18" charset="0"/>
                          <a:cs typeface="Times New Roman" panose="02020603050405020304" pitchFamily="18" charset="0"/>
                        </a:rPr>
                        <a:t> áp định mức</a:t>
                      </a:r>
                      <a:endParaRPr lang="en-US" sz="1400">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25W</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Công</a:t>
                      </a:r>
                      <a:r>
                        <a:rPr lang="en-US" sz="1400" baseline="0" smtClean="0">
                          <a:latin typeface="Times New Roman" panose="02020603050405020304" pitchFamily="18" charset="0"/>
                          <a:cs typeface="Times New Roman" panose="02020603050405020304" pitchFamily="18" charset="0"/>
                        </a:rPr>
                        <a:t> suất định mức</a:t>
                      </a:r>
                      <a:endParaRPr lang="en-US" sz="1400">
                        <a:latin typeface="Times New Roman" panose="02020603050405020304" pitchFamily="18" charset="0"/>
                        <a:cs typeface="Times New Roman" panose="02020603050405020304" pitchFamily="18" charset="0"/>
                      </a:endParaRPr>
                    </a:p>
                  </a:txBody>
                  <a:tcPr marT="25718" marB="25718"/>
                </a:tc>
              </a:tr>
            </a:tbl>
          </a:graphicData>
        </a:graphic>
      </p:graphicFrame>
      <p:sp>
        <p:nvSpPr>
          <p:cNvPr id="10" name="Title 1"/>
          <p:cNvSpPr txBox="1">
            <a:spLocks/>
          </p:cNvSpPr>
          <p:nvPr/>
        </p:nvSpPr>
        <p:spPr>
          <a:xfrm>
            <a:off x="76200" y="2371725"/>
            <a:ext cx="8229600" cy="585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Cấu tạo và các bộ phận chính của bóng đèn:</a:t>
            </a:r>
            <a:endParaRPr lang="en-US" sz="2400">
              <a:latin typeface="Times New Roman" panose="02020603050405020304" pitchFamily="18" charset="0"/>
              <a:cs typeface="Times New Roman" panose="02020603050405020304" pitchFamily="18" charset="0"/>
            </a:endParaRPr>
          </a:p>
        </p:txBody>
      </p:sp>
      <p:graphicFrame>
        <p:nvGraphicFramePr>
          <p:cNvPr id="11" name="Content Placeholder 4"/>
          <p:cNvGraphicFramePr>
            <a:graphicFrameLocks/>
          </p:cNvGraphicFramePr>
          <p:nvPr>
            <p:extLst>
              <p:ext uri="{D42A27DB-BD31-4B8C-83A1-F6EECF244321}">
                <p14:modId xmlns:p14="http://schemas.microsoft.com/office/powerpoint/2010/main" val="3850915350"/>
              </p:ext>
            </p:extLst>
          </p:nvPr>
        </p:nvGraphicFramePr>
        <p:xfrm>
          <a:off x="152400" y="3057525"/>
          <a:ext cx="6096000" cy="1455422"/>
        </p:xfrm>
        <a:graphic>
          <a:graphicData uri="http://schemas.openxmlformats.org/drawingml/2006/table">
            <a:tbl>
              <a:tblPr firstRow="1" bandRow="1">
                <a:tableStyleId>{5940675A-B579-460E-94D1-54222C63F5DA}</a:tableStyleId>
              </a:tblPr>
              <a:tblGrid>
                <a:gridCol w="3048000"/>
                <a:gridCol w="3048000"/>
              </a:tblGrid>
              <a:tr h="257175">
                <a:tc>
                  <a:txBody>
                    <a:bodyPr/>
                    <a:lstStyle/>
                    <a:p>
                      <a:pPr algn="ctr"/>
                      <a:r>
                        <a:rPr lang="en-US" sz="1400" b="1" smtClean="0">
                          <a:latin typeface="Times New Roman" panose="02020603050405020304" pitchFamily="18" charset="0"/>
                          <a:cs typeface="Times New Roman" panose="02020603050405020304" pitchFamily="18" charset="0"/>
                        </a:rPr>
                        <a:t>Tên</a:t>
                      </a:r>
                      <a:r>
                        <a:rPr lang="en-US" sz="1400" b="1" baseline="0" smtClean="0">
                          <a:latin typeface="Times New Roman" panose="02020603050405020304" pitchFamily="18" charset="0"/>
                          <a:cs typeface="Times New Roman" panose="02020603050405020304" pitchFamily="18" charset="0"/>
                        </a:rPr>
                        <a:t> bộ phận chính</a:t>
                      </a:r>
                      <a:endParaRPr lang="en-US" sz="1400" b="1">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1" kern="1200" smtClean="0">
                          <a:solidFill>
                            <a:schemeClr val="tx1"/>
                          </a:solidFill>
                          <a:effectLst/>
                          <a:latin typeface="Times New Roman" panose="02020603050405020304" pitchFamily="18" charset="0"/>
                          <a:ea typeface="+mn-ea"/>
                          <a:cs typeface="Times New Roman" panose="02020603050405020304" pitchFamily="18" charset="0"/>
                        </a:rPr>
                        <a:t>Chức</a:t>
                      </a:r>
                      <a:r>
                        <a:rPr lang="en-US" sz="1400" b="1" kern="1200" baseline="0" smtClean="0">
                          <a:solidFill>
                            <a:schemeClr val="tx1"/>
                          </a:solidFill>
                          <a:effectLst/>
                          <a:latin typeface="Times New Roman" panose="02020603050405020304" pitchFamily="18" charset="0"/>
                          <a:ea typeface="+mn-ea"/>
                          <a:cs typeface="Times New Roman" panose="02020603050405020304" pitchFamily="18" charset="0"/>
                        </a:rPr>
                        <a:t> năng</a:t>
                      </a:r>
                      <a:endParaRPr lang="en-US" sz="1400" b="1">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Bóng</a:t>
                      </a:r>
                      <a:r>
                        <a:rPr lang="en-US" sz="1400" kern="1200" baseline="0" smtClean="0">
                          <a:solidFill>
                            <a:schemeClr val="tx1"/>
                          </a:solidFill>
                          <a:effectLst/>
                          <a:latin typeface="Times New Roman" panose="02020603050405020304" pitchFamily="18" charset="0"/>
                          <a:ea typeface="+mn-ea"/>
                          <a:cs typeface="Times New Roman" panose="02020603050405020304" pitchFamily="18" charset="0"/>
                        </a:rPr>
                        <a:t> thủy tinh</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Phân</a:t>
                      </a:r>
                      <a:r>
                        <a:rPr lang="en-US" sz="1400" baseline="0" smtClean="0">
                          <a:latin typeface="Times New Roman" panose="02020603050405020304" pitchFamily="18" charset="0"/>
                          <a:cs typeface="Times New Roman" panose="02020603050405020304" pitchFamily="18" charset="0"/>
                        </a:rPr>
                        <a:t> bố đều ánh sáng</a:t>
                      </a:r>
                      <a:endParaRPr lang="en-US" sz="1400">
                        <a:latin typeface="Times New Roman" panose="02020603050405020304" pitchFamily="18" charset="0"/>
                        <a:cs typeface="Times New Roman" panose="02020603050405020304" pitchFamily="18" charset="0"/>
                      </a:endParaRPr>
                    </a:p>
                  </a:txBody>
                  <a:tcPr marT="25718" marB="25718"/>
                </a:tc>
              </a:tr>
              <a:tr h="462915">
                <a:tc>
                  <a:txBody>
                    <a:bodyPr/>
                    <a:lstStyle/>
                    <a:p>
                      <a:pPr algn="ctr"/>
                      <a:r>
                        <a:rPr lang="en-US" sz="1400" smtClean="0">
                          <a:latin typeface="Times New Roman" panose="02020603050405020304" pitchFamily="18" charset="0"/>
                          <a:cs typeface="Times New Roman" panose="02020603050405020304" pitchFamily="18" charset="0"/>
                        </a:rPr>
                        <a:t>Sợi</a:t>
                      </a:r>
                      <a:r>
                        <a:rPr lang="en-US" sz="1400" baseline="0" smtClean="0">
                          <a:latin typeface="Times New Roman" panose="02020603050405020304" pitchFamily="18" charset="0"/>
                          <a:cs typeface="Times New Roman" panose="02020603050405020304" pitchFamily="18" charset="0"/>
                        </a:rPr>
                        <a:t> đốt</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smtClean="0">
                          <a:latin typeface="Times New Roman" panose="02020603050405020304" pitchFamily="18" charset="0"/>
                          <a:cs typeface="Times New Roman" panose="02020603050405020304" pitchFamily="18" charset="0"/>
                        </a:rPr>
                        <a:t>Phát</a:t>
                      </a:r>
                      <a:r>
                        <a:rPr lang="en-US" sz="1400" baseline="0" smtClean="0">
                          <a:latin typeface="Times New Roman" panose="02020603050405020304" pitchFamily="18" charset="0"/>
                          <a:cs typeface="Times New Roman" panose="02020603050405020304" pitchFamily="18" charset="0"/>
                        </a:rPr>
                        <a:t> ra ánh sáng</a:t>
                      </a:r>
                      <a:endParaRPr lang="en-US" sz="1400" smtClean="0">
                        <a:latin typeface="Times New Roman" panose="02020603050405020304" pitchFamily="18" charset="0"/>
                        <a:cs typeface="Times New Roman" panose="02020603050405020304" pitchFamily="18" charset="0"/>
                      </a:endParaRPr>
                    </a:p>
                  </a:txBody>
                  <a:tcPr marT="25718" marB="25718"/>
                </a:tc>
              </a:tr>
              <a:tr h="46291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Đuôi</a:t>
                      </a:r>
                      <a:r>
                        <a:rPr lang="en-US" sz="1400" kern="1200" baseline="0" smtClean="0">
                          <a:solidFill>
                            <a:schemeClr val="tx1"/>
                          </a:solidFill>
                          <a:effectLst/>
                          <a:latin typeface="Times New Roman" panose="02020603050405020304" pitchFamily="18" charset="0"/>
                          <a:ea typeface="+mn-ea"/>
                          <a:cs typeface="Times New Roman" panose="02020603050405020304" pitchFamily="18" charset="0"/>
                        </a:rPr>
                        <a:t> đèn</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aseline="0" smtClean="0">
                          <a:latin typeface="Times New Roman" panose="02020603050405020304" pitchFamily="18" charset="0"/>
                          <a:cs typeface="Times New Roman" panose="02020603050405020304" pitchFamily="18" charset="0"/>
                        </a:rPr>
                        <a:t>Kết nối nguồn điện</a:t>
                      </a:r>
                      <a:endParaRPr lang="en-US" sz="1400">
                        <a:latin typeface="Times New Roman" panose="02020603050405020304" pitchFamily="18" charset="0"/>
                        <a:cs typeface="Times New Roman" panose="02020603050405020304" pitchFamily="18" charset="0"/>
                      </a:endParaRPr>
                    </a:p>
                  </a:txBody>
                  <a:tcPr marT="25718" marB="25718"/>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428750"/>
            <a:ext cx="2667000" cy="269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99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81000" y="685800"/>
            <a:ext cx="8229600" cy="585788"/>
          </a:xfrm>
        </p:spPr>
        <p:txBody>
          <a:bodyPr>
            <a:noAutofit/>
          </a:bodyPr>
          <a:lstStyle/>
          <a:p>
            <a:pPr algn="l"/>
            <a:r>
              <a:rPr lang="en-US" sz="2400" smtClean="0">
                <a:latin typeface="Times New Roman" panose="02020603050405020304" pitchFamily="18" charset="0"/>
                <a:cs typeface="Times New Roman" panose="02020603050405020304" pitchFamily="18" charset="0"/>
              </a:rPr>
              <a:t>1. Loại bóng đèn: Đèn huỳnh quang</a:t>
            </a:r>
            <a:endParaRPr lang="en-US" sz="2400">
              <a:latin typeface="Times New Roman" panose="02020603050405020304" pitchFamily="18" charset="0"/>
              <a:cs typeface="Times New Roman" panose="02020603050405020304" pitchFamily="18" charset="0"/>
            </a:endParaRPr>
          </a:p>
        </p:txBody>
      </p:sp>
      <p:graphicFrame>
        <p:nvGraphicFramePr>
          <p:cNvPr id="9" name="Content Placeholder 4"/>
          <p:cNvGraphicFramePr>
            <a:graphicFrameLocks/>
          </p:cNvGraphicFramePr>
          <p:nvPr>
            <p:extLst>
              <p:ext uri="{D42A27DB-BD31-4B8C-83A1-F6EECF244321}">
                <p14:modId xmlns:p14="http://schemas.microsoft.com/office/powerpoint/2010/main" val="169279302"/>
              </p:ext>
            </p:extLst>
          </p:nvPr>
        </p:nvGraphicFramePr>
        <p:xfrm>
          <a:off x="457200" y="1371600"/>
          <a:ext cx="6096000" cy="794388"/>
        </p:xfrm>
        <a:graphic>
          <a:graphicData uri="http://schemas.openxmlformats.org/drawingml/2006/table">
            <a:tbl>
              <a:tblPr firstRow="1" bandRow="1">
                <a:tableStyleId>{5940675A-B579-460E-94D1-54222C63F5DA}</a:tableStyleId>
              </a:tblPr>
              <a:tblGrid>
                <a:gridCol w="3048000"/>
                <a:gridCol w="3048000"/>
              </a:tblGrid>
              <a:tr h="257175">
                <a:tc>
                  <a:txBody>
                    <a:bodyPr/>
                    <a:lstStyle/>
                    <a:p>
                      <a:pPr algn="ctr"/>
                      <a:r>
                        <a:rPr lang="en-US" sz="1400" b="1" smtClean="0">
                          <a:latin typeface="Times New Roman" panose="02020603050405020304" pitchFamily="18" charset="0"/>
                          <a:cs typeface="Times New Roman" panose="02020603050405020304" pitchFamily="18" charset="0"/>
                        </a:rPr>
                        <a:t>Thông</a:t>
                      </a:r>
                      <a:r>
                        <a:rPr lang="en-US" sz="1400" b="1" baseline="0" smtClean="0">
                          <a:latin typeface="Times New Roman" panose="02020603050405020304" pitchFamily="18" charset="0"/>
                          <a:cs typeface="Times New Roman" panose="02020603050405020304" pitchFamily="18" charset="0"/>
                        </a:rPr>
                        <a:t> số kĩ thuật</a:t>
                      </a:r>
                      <a:endParaRPr lang="en-US" sz="1400" b="1">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1" kern="1200" smtClean="0">
                          <a:solidFill>
                            <a:schemeClr val="tx1"/>
                          </a:solidFill>
                          <a:effectLst/>
                          <a:latin typeface="Times New Roman" panose="02020603050405020304" pitchFamily="18" charset="0"/>
                          <a:ea typeface="+mn-ea"/>
                          <a:cs typeface="Times New Roman" panose="02020603050405020304" pitchFamily="18" charset="0"/>
                        </a:rPr>
                        <a:t>Ý</a:t>
                      </a:r>
                      <a:r>
                        <a:rPr lang="en-US" sz="1400" b="1" kern="1200" baseline="0" smtClean="0">
                          <a:solidFill>
                            <a:schemeClr val="tx1"/>
                          </a:solidFill>
                          <a:effectLst/>
                          <a:latin typeface="Times New Roman" panose="02020603050405020304" pitchFamily="18" charset="0"/>
                          <a:ea typeface="+mn-ea"/>
                          <a:cs typeface="Times New Roman" panose="02020603050405020304" pitchFamily="18" charset="0"/>
                        </a:rPr>
                        <a:t> nghĩa</a:t>
                      </a:r>
                      <a:endParaRPr lang="en-US" sz="1400" b="1">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220V</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Điện</a:t>
                      </a:r>
                      <a:r>
                        <a:rPr lang="en-US" sz="1400" baseline="0" smtClean="0">
                          <a:latin typeface="Times New Roman" panose="02020603050405020304" pitchFamily="18" charset="0"/>
                          <a:cs typeface="Times New Roman" panose="02020603050405020304" pitchFamily="18" charset="0"/>
                        </a:rPr>
                        <a:t> áp định mức</a:t>
                      </a:r>
                      <a:endParaRPr lang="en-US" sz="1400">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11W</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Công</a:t>
                      </a:r>
                      <a:r>
                        <a:rPr lang="en-US" sz="1400" baseline="0" smtClean="0">
                          <a:latin typeface="Times New Roman" panose="02020603050405020304" pitchFamily="18" charset="0"/>
                          <a:cs typeface="Times New Roman" panose="02020603050405020304" pitchFamily="18" charset="0"/>
                        </a:rPr>
                        <a:t> suất định mức</a:t>
                      </a:r>
                      <a:endParaRPr lang="en-US" sz="1400">
                        <a:latin typeface="Times New Roman" panose="02020603050405020304" pitchFamily="18" charset="0"/>
                        <a:cs typeface="Times New Roman" panose="02020603050405020304" pitchFamily="18" charset="0"/>
                      </a:endParaRPr>
                    </a:p>
                  </a:txBody>
                  <a:tcPr marT="25718" marB="25718"/>
                </a:tc>
              </a:tr>
            </a:tbl>
          </a:graphicData>
        </a:graphic>
      </p:graphicFrame>
      <p:sp>
        <p:nvSpPr>
          <p:cNvPr id="10" name="Title 1"/>
          <p:cNvSpPr txBox="1">
            <a:spLocks/>
          </p:cNvSpPr>
          <p:nvPr/>
        </p:nvSpPr>
        <p:spPr>
          <a:xfrm>
            <a:off x="457200" y="2371725"/>
            <a:ext cx="8229600" cy="585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Cấu tạo và các bộ phận chính của bóng đèn:</a:t>
            </a:r>
            <a:endParaRPr lang="en-US" sz="2400">
              <a:latin typeface="Times New Roman" panose="02020603050405020304" pitchFamily="18" charset="0"/>
              <a:cs typeface="Times New Roman" panose="02020603050405020304" pitchFamily="18" charset="0"/>
            </a:endParaRPr>
          </a:p>
        </p:txBody>
      </p:sp>
      <p:graphicFrame>
        <p:nvGraphicFramePr>
          <p:cNvPr id="11" name="Content Placeholder 4"/>
          <p:cNvGraphicFramePr>
            <a:graphicFrameLocks/>
          </p:cNvGraphicFramePr>
          <p:nvPr>
            <p:extLst>
              <p:ext uri="{D42A27DB-BD31-4B8C-83A1-F6EECF244321}">
                <p14:modId xmlns:p14="http://schemas.microsoft.com/office/powerpoint/2010/main" val="1608784970"/>
              </p:ext>
            </p:extLst>
          </p:nvPr>
        </p:nvGraphicFramePr>
        <p:xfrm>
          <a:off x="533400" y="3057525"/>
          <a:ext cx="6096000" cy="992507"/>
        </p:xfrm>
        <a:graphic>
          <a:graphicData uri="http://schemas.openxmlformats.org/drawingml/2006/table">
            <a:tbl>
              <a:tblPr firstRow="1" bandRow="1">
                <a:tableStyleId>{5940675A-B579-460E-94D1-54222C63F5DA}</a:tableStyleId>
              </a:tblPr>
              <a:tblGrid>
                <a:gridCol w="3048000"/>
                <a:gridCol w="3048000"/>
              </a:tblGrid>
              <a:tr h="257175">
                <a:tc>
                  <a:txBody>
                    <a:bodyPr/>
                    <a:lstStyle/>
                    <a:p>
                      <a:pPr algn="ctr"/>
                      <a:r>
                        <a:rPr lang="en-US" sz="1400" b="1" smtClean="0">
                          <a:latin typeface="Times New Roman" panose="02020603050405020304" pitchFamily="18" charset="0"/>
                          <a:cs typeface="Times New Roman" panose="02020603050405020304" pitchFamily="18" charset="0"/>
                        </a:rPr>
                        <a:t>Tên</a:t>
                      </a:r>
                      <a:r>
                        <a:rPr lang="en-US" sz="1400" b="1" baseline="0" smtClean="0">
                          <a:latin typeface="Times New Roman" panose="02020603050405020304" pitchFamily="18" charset="0"/>
                          <a:cs typeface="Times New Roman" panose="02020603050405020304" pitchFamily="18" charset="0"/>
                        </a:rPr>
                        <a:t> bộ phận chính</a:t>
                      </a:r>
                      <a:endParaRPr lang="en-US" sz="1400" b="1">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1" kern="1200" smtClean="0">
                          <a:solidFill>
                            <a:schemeClr val="tx1"/>
                          </a:solidFill>
                          <a:effectLst/>
                          <a:latin typeface="Times New Roman" panose="02020603050405020304" pitchFamily="18" charset="0"/>
                          <a:ea typeface="+mn-ea"/>
                          <a:cs typeface="Times New Roman" panose="02020603050405020304" pitchFamily="18" charset="0"/>
                        </a:rPr>
                        <a:t>Chức</a:t>
                      </a:r>
                      <a:r>
                        <a:rPr lang="en-US" sz="1400" b="1" kern="1200" baseline="0" smtClean="0">
                          <a:solidFill>
                            <a:schemeClr val="tx1"/>
                          </a:solidFill>
                          <a:effectLst/>
                          <a:latin typeface="Times New Roman" panose="02020603050405020304" pitchFamily="18" charset="0"/>
                          <a:ea typeface="+mn-ea"/>
                          <a:cs typeface="Times New Roman" panose="02020603050405020304" pitchFamily="18" charset="0"/>
                        </a:rPr>
                        <a:t> năng</a:t>
                      </a:r>
                      <a:endParaRPr lang="en-US" sz="1400" b="1">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Ống</a:t>
                      </a:r>
                      <a:r>
                        <a:rPr lang="en-US" sz="1400" kern="1200" baseline="0" smtClean="0">
                          <a:solidFill>
                            <a:schemeClr val="tx1"/>
                          </a:solidFill>
                          <a:effectLst/>
                          <a:latin typeface="Times New Roman" panose="02020603050405020304" pitchFamily="18" charset="0"/>
                          <a:ea typeface="+mn-ea"/>
                          <a:cs typeface="Times New Roman" panose="02020603050405020304" pitchFamily="18" charset="0"/>
                        </a:rPr>
                        <a:t> thủy tinh</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Phân</a:t>
                      </a:r>
                      <a:r>
                        <a:rPr lang="en-US" sz="1400" baseline="0" smtClean="0">
                          <a:latin typeface="Times New Roman" panose="02020603050405020304" pitchFamily="18" charset="0"/>
                          <a:cs typeface="Times New Roman" panose="02020603050405020304" pitchFamily="18" charset="0"/>
                        </a:rPr>
                        <a:t> bố đều ánh sáng</a:t>
                      </a:r>
                      <a:endParaRPr lang="en-US" sz="1400">
                        <a:latin typeface="Times New Roman" panose="02020603050405020304" pitchFamily="18" charset="0"/>
                        <a:cs typeface="Times New Roman" panose="02020603050405020304" pitchFamily="18" charset="0"/>
                      </a:endParaRPr>
                    </a:p>
                  </a:txBody>
                  <a:tcPr marT="25718" marB="25718"/>
                </a:tc>
              </a:tr>
              <a:tr h="46291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Hai</a:t>
                      </a:r>
                      <a:r>
                        <a:rPr lang="en-US" sz="1400" kern="1200" baseline="0" smtClean="0">
                          <a:solidFill>
                            <a:schemeClr val="tx1"/>
                          </a:solidFill>
                          <a:effectLst/>
                          <a:latin typeface="Times New Roman" panose="02020603050405020304" pitchFamily="18" charset="0"/>
                          <a:ea typeface="+mn-ea"/>
                          <a:cs typeface="Times New Roman" panose="02020603050405020304" pitchFamily="18" charset="0"/>
                        </a:rPr>
                        <a:t> điện cực</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aseline="0" smtClean="0">
                          <a:latin typeface="Times New Roman" panose="02020603050405020304" pitchFamily="18" charset="0"/>
                          <a:cs typeface="Times New Roman" panose="02020603050405020304" pitchFamily="18" charset="0"/>
                        </a:rPr>
                        <a:t>Kết nối nguồn điện</a:t>
                      </a:r>
                      <a:endParaRPr lang="en-US" sz="1400">
                        <a:latin typeface="Times New Roman" panose="02020603050405020304" pitchFamily="18" charset="0"/>
                        <a:cs typeface="Times New Roman" panose="02020603050405020304" pitchFamily="18" charset="0"/>
                      </a:endParaRPr>
                    </a:p>
                  </a:txBody>
                  <a:tcPr marT="25718" marB="25718"/>
                </a:tc>
              </a:tr>
            </a:tbl>
          </a:graphicData>
        </a:graphic>
      </p:graphicFrame>
      <p:pic>
        <p:nvPicPr>
          <p:cNvPr id="4098" name="Picture 2"/>
          <p:cNvPicPr>
            <a:picLocks noChangeAspect="1" noChangeArrowheads="1"/>
          </p:cNvPicPr>
          <p:nvPr/>
        </p:nvPicPr>
        <p:blipFill>
          <a:blip r:embed="rId3">
            <a:clrChange>
              <a:clrFrom>
                <a:srgbClr val="5B5A59"/>
              </a:clrFrom>
              <a:clrTo>
                <a:srgbClr val="5B5A59">
                  <a:alpha val="0"/>
                </a:srgbClr>
              </a:clrTo>
            </a:clrChange>
            <a:extLst>
              <a:ext uri="{28A0092B-C50C-407E-A947-70E740481C1C}">
                <a14:useLocalDpi xmlns:a14="http://schemas.microsoft.com/office/drawing/2010/main" val="0"/>
              </a:ext>
            </a:extLst>
          </a:blip>
          <a:srcRect/>
          <a:stretch>
            <a:fillRect/>
          </a:stretch>
        </p:blipFill>
        <p:spPr bwMode="auto">
          <a:xfrm rot="16200000">
            <a:off x="5467350" y="1924050"/>
            <a:ext cx="51054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49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38800" y="434513"/>
            <a:ext cx="4191000" cy="3874424"/>
          </a:xfrm>
        </p:spPr>
      </p:pic>
      <p:sp>
        <p:nvSpPr>
          <p:cNvPr id="8" name="Title 1"/>
          <p:cNvSpPr>
            <a:spLocks noGrp="1"/>
          </p:cNvSpPr>
          <p:nvPr>
            <p:ph type="title"/>
          </p:nvPr>
        </p:nvSpPr>
        <p:spPr>
          <a:xfrm>
            <a:off x="381000" y="685800"/>
            <a:ext cx="8229600" cy="585788"/>
          </a:xfrm>
        </p:spPr>
        <p:txBody>
          <a:bodyPr>
            <a:noAutofit/>
          </a:bodyPr>
          <a:lstStyle/>
          <a:p>
            <a:pPr algn="l"/>
            <a:r>
              <a:rPr lang="en-US" sz="2400" smtClean="0">
                <a:latin typeface="Times New Roman" panose="02020603050405020304" pitchFamily="18" charset="0"/>
                <a:cs typeface="Times New Roman" panose="02020603050405020304" pitchFamily="18" charset="0"/>
              </a:rPr>
              <a:t>1. Loại bóng đèn: Đèn Compact</a:t>
            </a:r>
            <a:endParaRPr lang="en-US" sz="2400">
              <a:latin typeface="Times New Roman" panose="02020603050405020304" pitchFamily="18" charset="0"/>
              <a:cs typeface="Times New Roman" panose="02020603050405020304" pitchFamily="18" charset="0"/>
            </a:endParaRPr>
          </a:p>
        </p:txBody>
      </p:sp>
      <p:graphicFrame>
        <p:nvGraphicFramePr>
          <p:cNvPr id="9" name="Content Placeholder 4"/>
          <p:cNvGraphicFramePr>
            <a:graphicFrameLocks/>
          </p:cNvGraphicFramePr>
          <p:nvPr>
            <p:extLst>
              <p:ext uri="{D42A27DB-BD31-4B8C-83A1-F6EECF244321}">
                <p14:modId xmlns:p14="http://schemas.microsoft.com/office/powerpoint/2010/main" val="2527489376"/>
              </p:ext>
            </p:extLst>
          </p:nvPr>
        </p:nvGraphicFramePr>
        <p:xfrm>
          <a:off x="457200" y="1371600"/>
          <a:ext cx="6096000" cy="794388"/>
        </p:xfrm>
        <a:graphic>
          <a:graphicData uri="http://schemas.openxmlformats.org/drawingml/2006/table">
            <a:tbl>
              <a:tblPr firstRow="1" bandRow="1">
                <a:tableStyleId>{5940675A-B579-460E-94D1-54222C63F5DA}</a:tableStyleId>
              </a:tblPr>
              <a:tblGrid>
                <a:gridCol w="3048000"/>
                <a:gridCol w="3048000"/>
              </a:tblGrid>
              <a:tr h="257175">
                <a:tc>
                  <a:txBody>
                    <a:bodyPr/>
                    <a:lstStyle/>
                    <a:p>
                      <a:pPr algn="ctr"/>
                      <a:r>
                        <a:rPr lang="en-US" sz="1400" b="1" smtClean="0">
                          <a:latin typeface="Times New Roman" panose="02020603050405020304" pitchFamily="18" charset="0"/>
                          <a:cs typeface="Times New Roman" panose="02020603050405020304" pitchFamily="18" charset="0"/>
                        </a:rPr>
                        <a:t>Thông</a:t>
                      </a:r>
                      <a:r>
                        <a:rPr lang="en-US" sz="1400" b="1" baseline="0" smtClean="0">
                          <a:latin typeface="Times New Roman" panose="02020603050405020304" pitchFamily="18" charset="0"/>
                          <a:cs typeface="Times New Roman" panose="02020603050405020304" pitchFamily="18" charset="0"/>
                        </a:rPr>
                        <a:t> số kĩ thuật</a:t>
                      </a:r>
                      <a:endParaRPr lang="en-US" sz="1400" b="1">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1" kern="1200" smtClean="0">
                          <a:solidFill>
                            <a:schemeClr val="tx1"/>
                          </a:solidFill>
                          <a:effectLst/>
                          <a:latin typeface="Times New Roman" panose="02020603050405020304" pitchFamily="18" charset="0"/>
                          <a:ea typeface="+mn-ea"/>
                          <a:cs typeface="Times New Roman" panose="02020603050405020304" pitchFamily="18" charset="0"/>
                        </a:rPr>
                        <a:t>Ý</a:t>
                      </a:r>
                      <a:r>
                        <a:rPr lang="en-US" sz="1400" b="1" kern="1200" baseline="0" smtClean="0">
                          <a:solidFill>
                            <a:schemeClr val="tx1"/>
                          </a:solidFill>
                          <a:effectLst/>
                          <a:latin typeface="Times New Roman" panose="02020603050405020304" pitchFamily="18" charset="0"/>
                          <a:ea typeface="+mn-ea"/>
                          <a:cs typeface="Times New Roman" panose="02020603050405020304" pitchFamily="18" charset="0"/>
                        </a:rPr>
                        <a:t> nghĩa</a:t>
                      </a:r>
                      <a:endParaRPr lang="en-US" sz="1400" b="1">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220V</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Điện</a:t>
                      </a:r>
                      <a:r>
                        <a:rPr lang="en-US" sz="1400" baseline="0" smtClean="0">
                          <a:latin typeface="Times New Roman" panose="02020603050405020304" pitchFamily="18" charset="0"/>
                          <a:cs typeface="Times New Roman" panose="02020603050405020304" pitchFamily="18" charset="0"/>
                        </a:rPr>
                        <a:t> áp định mức</a:t>
                      </a:r>
                      <a:endParaRPr lang="en-US" sz="1400">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20W</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Công</a:t>
                      </a:r>
                      <a:r>
                        <a:rPr lang="en-US" sz="1400" baseline="0" smtClean="0">
                          <a:latin typeface="Times New Roman" panose="02020603050405020304" pitchFamily="18" charset="0"/>
                          <a:cs typeface="Times New Roman" panose="02020603050405020304" pitchFamily="18" charset="0"/>
                        </a:rPr>
                        <a:t> suất định mức</a:t>
                      </a:r>
                      <a:endParaRPr lang="en-US" sz="1400">
                        <a:latin typeface="Times New Roman" panose="02020603050405020304" pitchFamily="18" charset="0"/>
                        <a:cs typeface="Times New Roman" panose="02020603050405020304" pitchFamily="18" charset="0"/>
                      </a:endParaRPr>
                    </a:p>
                  </a:txBody>
                  <a:tcPr marT="25718" marB="25718"/>
                </a:tc>
              </a:tr>
            </a:tbl>
          </a:graphicData>
        </a:graphic>
      </p:graphicFrame>
      <p:sp>
        <p:nvSpPr>
          <p:cNvPr id="10" name="Title 1"/>
          <p:cNvSpPr txBox="1">
            <a:spLocks/>
          </p:cNvSpPr>
          <p:nvPr/>
        </p:nvSpPr>
        <p:spPr>
          <a:xfrm>
            <a:off x="457200" y="2371725"/>
            <a:ext cx="8229600" cy="585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Cấu tạo và các bộ phận chính của bóng đèn:</a:t>
            </a:r>
            <a:endParaRPr lang="en-US" sz="2400">
              <a:latin typeface="Times New Roman" panose="02020603050405020304" pitchFamily="18" charset="0"/>
              <a:cs typeface="Times New Roman" panose="02020603050405020304" pitchFamily="18" charset="0"/>
            </a:endParaRPr>
          </a:p>
        </p:txBody>
      </p:sp>
      <p:graphicFrame>
        <p:nvGraphicFramePr>
          <p:cNvPr id="11" name="Content Placeholder 4"/>
          <p:cNvGraphicFramePr>
            <a:graphicFrameLocks/>
          </p:cNvGraphicFramePr>
          <p:nvPr>
            <p:extLst>
              <p:ext uri="{D42A27DB-BD31-4B8C-83A1-F6EECF244321}">
                <p14:modId xmlns:p14="http://schemas.microsoft.com/office/powerpoint/2010/main" val="320684919"/>
              </p:ext>
            </p:extLst>
          </p:nvPr>
        </p:nvGraphicFramePr>
        <p:xfrm>
          <a:off x="533400" y="3057525"/>
          <a:ext cx="6096000" cy="992507"/>
        </p:xfrm>
        <a:graphic>
          <a:graphicData uri="http://schemas.openxmlformats.org/drawingml/2006/table">
            <a:tbl>
              <a:tblPr firstRow="1" bandRow="1">
                <a:tableStyleId>{5940675A-B579-460E-94D1-54222C63F5DA}</a:tableStyleId>
              </a:tblPr>
              <a:tblGrid>
                <a:gridCol w="3048000"/>
                <a:gridCol w="3048000"/>
              </a:tblGrid>
              <a:tr h="257175">
                <a:tc>
                  <a:txBody>
                    <a:bodyPr/>
                    <a:lstStyle/>
                    <a:p>
                      <a:pPr algn="ctr"/>
                      <a:r>
                        <a:rPr lang="en-US" sz="1400" b="1" smtClean="0">
                          <a:latin typeface="Times New Roman" panose="02020603050405020304" pitchFamily="18" charset="0"/>
                          <a:cs typeface="Times New Roman" panose="02020603050405020304" pitchFamily="18" charset="0"/>
                        </a:rPr>
                        <a:t>Tên</a:t>
                      </a:r>
                      <a:r>
                        <a:rPr lang="en-US" sz="1400" b="1" baseline="0" smtClean="0">
                          <a:latin typeface="Times New Roman" panose="02020603050405020304" pitchFamily="18" charset="0"/>
                          <a:cs typeface="Times New Roman" panose="02020603050405020304" pitchFamily="18" charset="0"/>
                        </a:rPr>
                        <a:t> bộ phận chính</a:t>
                      </a:r>
                      <a:endParaRPr lang="en-US" sz="1400" b="1">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1" kern="1200" smtClean="0">
                          <a:solidFill>
                            <a:schemeClr val="tx1"/>
                          </a:solidFill>
                          <a:effectLst/>
                          <a:latin typeface="Times New Roman" panose="02020603050405020304" pitchFamily="18" charset="0"/>
                          <a:ea typeface="+mn-ea"/>
                          <a:cs typeface="Times New Roman" panose="02020603050405020304" pitchFamily="18" charset="0"/>
                        </a:rPr>
                        <a:t>Chức</a:t>
                      </a:r>
                      <a:r>
                        <a:rPr lang="en-US" sz="1400" b="1" kern="1200" baseline="0" smtClean="0">
                          <a:solidFill>
                            <a:schemeClr val="tx1"/>
                          </a:solidFill>
                          <a:effectLst/>
                          <a:latin typeface="Times New Roman" panose="02020603050405020304" pitchFamily="18" charset="0"/>
                          <a:ea typeface="+mn-ea"/>
                          <a:cs typeface="Times New Roman" panose="02020603050405020304" pitchFamily="18" charset="0"/>
                        </a:rPr>
                        <a:t> năng</a:t>
                      </a:r>
                      <a:endParaRPr lang="en-US" sz="1400" b="1">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Bóng</a:t>
                      </a:r>
                      <a:r>
                        <a:rPr lang="en-US" sz="1400" kern="1200" baseline="0" smtClean="0">
                          <a:solidFill>
                            <a:schemeClr val="tx1"/>
                          </a:solidFill>
                          <a:effectLst/>
                          <a:latin typeface="Times New Roman" panose="02020603050405020304" pitchFamily="18" charset="0"/>
                          <a:ea typeface="+mn-ea"/>
                          <a:cs typeface="Times New Roman" panose="02020603050405020304" pitchFamily="18" charset="0"/>
                        </a:rPr>
                        <a:t> đèn</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Phân</a:t>
                      </a:r>
                      <a:r>
                        <a:rPr lang="en-US" sz="1400" baseline="0" smtClean="0">
                          <a:latin typeface="Times New Roman" panose="02020603050405020304" pitchFamily="18" charset="0"/>
                          <a:cs typeface="Times New Roman" panose="02020603050405020304" pitchFamily="18" charset="0"/>
                        </a:rPr>
                        <a:t> bố đều ánh sáng</a:t>
                      </a:r>
                      <a:endParaRPr lang="en-US" sz="1400">
                        <a:latin typeface="Times New Roman" panose="02020603050405020304" pitchFamily="18" charset="0"/>
                        <a:cs typeface="Times New Roman" panose="02020603050405020304" pitchFamily="18" charset="0"/>
                      </a:endParaRPr>
                    </a:p>
                  </a:txBody>
                  <a:tcPr marT="25718" marB="25718"/>
                </a:tc>
              </a:tr>
              <a:tr h="46291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Đuôi</a:t>
                      </a:r>
                      <a:r>
                        <a:rPr lang="en-US" sz="1400" kern="1200" baseline="0" smtClean="0">
                          <a:solidFill>
                            <a:schemeClr val="tx1"/>
                          </a:solidFill>
                          <a:effectLst/>
                          <a:latin typeface="Times New Roman" panose="02020603050405020304" pitchFamily="18" charset="0"/>
                          <a:ea typeface="+mn-ea"/>
                          <a:cs typeface="Times New Roman" panose="02020603050405020304" pitchFamily="18" charset="0"/>
                        </a:rPr>
                        <a:t> đèn</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aseline="0" smtClean="0">
                          <a:latin typeface="Times New Roman" panose="02020603050405020304" pitchFamily="18" charset="0"/>
                          <a:cs typeface="Times New Roman" panose="02020603050405020304" pitchFamily="18" charset="0"/>
                        </a:rPr>
                        <a:t>Kết nối nguồn điện</a:t>
                      </a:r>
                      <a:endParaRPr lang="en-US" sz="1400">
                        <a:latin typeface="Times New Roman" panose="02020603050405020304" pitchFamily="18" charset="0"/>
                        <a:cs typeface="Times New Roman" panose="02020603050405020304" pitchFamily="18" charset="0"/>
                      </a:endParaRPr>
                    </a:p>
                  </a:txBody>
                  <a:tcPr marT="25718" marB="25718"/>
                </a:tc>
              </a:tr>
            </a:tbl>
          </a:graphicData>
        </a:graphic>
      </p:graphicFrame>
    </p:spTree>
    <p:extLst>
      <p:ext uri="{BB962C8B-B14F-4D97-AF65-F5344CB8AC3E}">
        <p14:creationId xmlns:p14="http://schemas.microsoft.com/office/powerpoint/2010/main" val="159038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685800"/>
            <a:ext cx="8229600" cy="585788"/>
          </a:xfrm>
        </p:spPr>
        <p:txBody>
          <a:bodyPr>
            <a:noAutofit/>
          </a:bodyPr>
          <a:lstStyle/>
          <a:p>
            <a:pPr algn="l"/>
            <a:r>
              <a:rPr lang="en-US" sz="2400" smtClean="0">
                <a:latin typeface="Times New Roman" panose="02020603050405020304" pitchFamily="18" charset="0"/>
                <a:cs typeface="Times New Roman" panose="02020603050405020304" pitchFamily="18" charset="0"/>
              </a:rPr>
              <a:t>1. Loại bóng đèn: Đèn LED</a:t>
            </a:r>
            <a:endParaRPr lang="en-US" sz="2400">
              <a:latin typeface="Times New Roman" panose="02020603050405020304" pitchFamily="18" charset="0"/>
              <a:cs typeface="Times New Roman" panose="02020603050405020304" pitchFamily="18" charset="0"/>
            </a:endParaRPr>
          </a:p>
        </p:txBody>
      </p:sp>
      <p:graphicFrame>
        <p:nvGraphicFramePr>
          <p:cNvPr id="9" name="Content Placeholder 4"/>
          <p:cNvGraphicFramePr>
            <a:graphicFrameLocks/>
          </p:cNvGraphicFramePr>
          <p:nvPr>
            <p:extLst>
              <p:ext uri="{D42A27DB-BD31-4B8C-83A1-F6EECF244321}">
                <p14:modId xmlns:p14="http://schemas.microsoft.com/office/powerpoint/2010/main" val="1019623974"/>
              </p:ext>
            </p:extLst>
          </p:nvPr>
        </p:nvGraphicFramePr>
        <p:xfrm>
          <a:off x="76200" y="1371600"/>
          <a:ext cx="6096000" cy="794388"/>
        </p:xfrm>
        <a:graphic>
          <a:graphicData uri="http://schemas.openxmlformats.org/drawingml/2006/table">
            <a:tbl>
              <a:tblPr firstRow="1" bandRow="1">
                <a:tableStyleId>{5940675A-B579-460E-94D1-54222C63F5DA}</a:tableStyleId>
              </a:tblPr>
              <a:tblGrid>
                <a:gridCol w="3048000"/>
                <a:gridCol w="3048000"/>
              </a:tblGrid>
              <a:tr h="257175">
                <a:tc>
                  <a:txBody>
                    <a:bodyPr/>
                    <a:lstStyle/>
                    <a:p>
                      <a:pPr algn="ctr"/>
                      <a:r>
                        <a:rPr lang="en-US" sz="1400" b="1" smtClean="0">
                          <a:latin typeface="Times New Roman" panose="02020603050405020304" pitchFamily="18" charset="0"/>
                          <a:cs typeface="Times New Roman" panose="02020603050405020304" pitchFamily="18" charset="0"/>
                        </a:rPr>
                        <a:t>Thông</a:t>
                      </a:r>
                      <a:r>
                        <a:rPr lang="en-US" sz="1400" b="1" baseline="0" smtClean="0">
                          <a:latin typeface="Times New Roman" panose="02020603050405020304" pitchFamily="18" charset="0"/>
                          <a:cs typeface="Times New Roman" panose="02020603050405020304" pitchFamily="18" charset="0"/>
                        </a:rPr>
                        <a:t> số kĩ thuật</a:t>
                      </a:r>
                      <a:endParaRPr lang="en-US" sz="1400" b="1">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1" kern="1200" smtClean="0">
                          <a:solidFill>
                            <a:schemeClr val="tx1"/>
                          </a:solidFill>
                          <a:effectLst/>
                          <a:latin typeface="Times New Roman" panose="02020603050405020304" pitchFamily="18" charset="0"/>
                          <a:ea typeface="+mn-ea"/>
                          <a:cs typeface="Times New Roman" panose="02020603050405020304" pitchFamily="18" charset="0"/>
                        </a:rPr>
                        <a:t>Ý</a:t>
                      </a:r>
                      <a:r>
                        <a:rPr lang="en-US" sz="1400" b="1" kern="1200" baseline="0" smtClean="0">
                          <a:solidFill>
                            <a:schemeClr val="tx1"/>
                          </a:solidFill>
                          <a:effectLst/>
                          <a:latin typeface="Times New Roman" panose="02020603050405020304" pitchFamily="18" charset="0"/>
                          <a:ea typeface="+mn-ea"/>
                          <a:cs typeface="Times New Roman" panose="02020603050405020304" pitchFamily="18" charset="0"/>
                        </a:rPr>
                        <a:t> nghĩa</a:t>
                      </a:r>
                      <a:endParaRPr lang="en-US" sz="1400" b="1">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220V</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Điện</a:t>
                      </a:r>
                      <a:r>
                        <a:rPr lang="en-US" sz="1400" baseline="0" smtClean="0">
                          <a:latin typeface="Times New Roman" panose="02020603050405020304" pitchFamily="18" charset="0"/>
                          <a:cs typeface="Times New Roman" panose="02020603050405020304" pitchFamily="18" charset="0"/>
                        </a:rPr>
                        <a:t> áp định mức</a:t>
                      </a:r>
                      <a:endParaRPr lang="en-US" sz="1400">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9W</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Công</a:t>
                      </a:r>
                      <a:r>
                        <a:rPr lang="en-US" sz="1400" baseline="0" smtClean="0">
                          <a:latin typeface="Times New Roman" panose="02020603050405020304" pitchFamily="18" charset="0"/>
                          <a:cs typeface="Times New Roman" panose="02020603050405020304" pitchFamily="18" charset="0"/>
                        </a:rPr>
                        <a:t> suất định mức</a:t>
                      </a:r>
                      <a:endParaRPr lang="en-US" sz="1400">
                        <a:latin typeface="Times New Roman" panose="02020603050405020304" pitchFamily="18" charset="0"/>
                        <a:cs typeface="Times New Roman" panose="02020603050405020304" pitchFamily="18" charset="0"/>
                      </a:endParaRPr>
                    </a:p>
                  </a:txBody>
                  <a:tcPr marT="25718" marB="25718"/>
                </a:tc>
              </a:tr>
            </a:tbl>
          </a:graphicData>
        </a:graphic>
      </p:graphicFrame>
      <p:sp>
        <p:nvSpPr>
          <p:cNvPr id="10" name="Title 1"/>
          <p:cNvSpPr txBox="1">
            <a:spLocks/>
          </p:cNvSpPr>
          <p:nvPr/>
        </p:nvSpPr>
        <p:spPr>
          <a:xfrm>
            <a:off x="76200" y="2371725"/>
            <a:ext cx="8229600" cy="585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Cấu tạo và các bộ phận chính của bóng đèn:</a:t>
            </a:r>
            <a:endParaRPr lang="en-US" sz="2400">
              <a:latin typeface="Times New Roman" panose="02020603050405020304" pitchFamily="18" charset="0"/>
              <a:cs typeface="Times New Roman" panose="02020603050405020304" pitchFamily="18" charset="0"/>
            </a:endParaRPr>
          </a:p>
        </p:txBody>
      </p:sp>
      <p:graphicFrame>
        <p:nvGraphicFramePr>
          <p:cNvPr id="11" name="Content Placeholder 4"/>
          <p:cNvGraphicFramePr>
            <a:graphicFrameLocks/>
          </p:cNvGraphicFramePr>
          <p:nvPr>
            <p:extLst>
              <p:ext uri="{D42A27DB-BD31-4B8C-83A1-F6EECF244321}">
                <p14:modId xmlns:p14="http://schemas.microsoft.com/office/powerpoint/2010/main" val="195442056"/>
              </p:ext>
            </p:extLst>
          </p:nvPr>
        </p:nvGraphicFramePr>
        <p:xfrm>
          <a:off x="152400" y="3057525"/>
          <a:ext cx="6096000" cy="1257303"/>
        </p:xfrm>
        <a:graphic>
          <a:graphicData uri="http://schemas.openxmlformats.org/drawingml/2006/table">
            <a:tbl>
              <a:tblPr firstRow="1" bandRow="1">
                <a:tableStyleId>{5940675A-B579-460E-94D1-54222C63F5DA}</a:tableStyleId>
              </a:tblPr>
              <a:tblGrid>
                <a:gridCol w="3048000"/>
                <a:gridCol w="3048000"/>
              </a:tblGrid>
              <a:tr h="257175">
                <a:tc>
                  <a:txBody>
                    <a:bodyPr/>
                    <a:lstStyle/>
                    <a:p>
                      <a:pPr algn="ctr"/>
                      <a:r>
                        <a:rPr lang="en-US" sz="1400" b="1" smtClean="0">
                          <a:latin typeface="Times New Roman" panose="02020603050405020304" pitchFamily="18" charset="0"/>
                          <a:cs typeface="Times New Roman" panose="02020603050405020304" pitchFamily="18" charset="0"/>
                        </a:rPr>
                        <a:t>Tên</a:t>
                      </a:r>
                      <a:r>
                        <a:rPr lang="en-US" sz="1400" b="1" baseline="0" smtClean="0">
                          <a:latin typeface="Times New Roman" panose="02020603050405020304" pitchFamily="18" charset="0"/>
                          <a:cs typeface="Times New Roman" panose="02020603050405020304" pitchFamily="18" charset="0"/>
                        </a:rPr>
                        <a:t> bộ phận chính</a:t>
                      </a:r>
                      <a:endParaRPr lang="en-US" sz="1400" b="1">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1" kern="1200" smtClean="0">
                          <a:solidFill>
                            <a:schemeClr val="tx1"/>
                          </a:solidFill>
                          <a:effectLst/>
                          <a:latin typeface="Times New Roman" panose="02020603050405020304" pitchFamily="18" charset="0"/>
                          <a:ea typeface="+mn-ea"/>
                          <a:cs typeface="Times New Roman" panose="02020603050405020304" pitchFamily="18" charset="0"/>
                        </a:rPr>
                        <a:t>Chức</a:t>
                      </a:r>
                      <a:r>
                        <a:rPr lang="en-US" sz="1400" b="1" kern="1200" baseline="0" smtClean="0">
                          <a:solidFill>
                            <a:schemeClr val="tx1"/>
                          </a:solidFill>
                          <a:effectLst/>
                          <a:latin typeface="Times New Roman" panose="02020603050405020304" pitchFamily="18" charset="0"/>
                          <a:ea typeface="+mn-ea"/>
                          <a:cs typeface="Times New Roman" panose="02020603050405020304" pitchFamily="18" charset="0"/>
                        </a:rPr>
                        <a:t> năng</a:t>
                      </a:r>
                      <a:endParaRPr lang="en-US" sz="1400" b="1">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Vỏ</a:t>
                      </a:r>
                      <a:r>
                        <a:rPr lang="en-US" sz="1400" kern="1200" baseline="0" smtClean="0">
                          <a:solidFill>
                            <a:schemeClr val="tx1"/>
                          </a:solidFill>
                          <a:effectLst/>
                          <a:latin typeface="Times New Roman" panose="02020603050405020304" pitchFamily="18" charset="0"/>
                          <a:ea typeface="+mn-ea"/>
                          <a:cs typeface="Times New Roman" panose="02020603050405020304" pitchFamily="18" charset="0"/>
                        </a:rPr>
                        <a:t> bóng</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Phân</a:t>
                      </a:r>
                      <a:r>
                        <a:rPr lang="en-US" sz="1400" baseline="0" smtClean="0">
                          <a:latin typeface="Times New Roman" panose="02020603050405020304" pitchFamily="18" charset="0"/>
                          <a:cs typeface="Times New Roman" panose="02020603050405020304" pitchFamily="18" charset="0"/>
                        </a:rPr>
                        <a:t> bố đều ánh sáng</a:t>
                      </a:r>
                      <a:endParaRPr lang="en-US" sz="1400">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smtClean="0">
                          <a:latin typeface="Times New Roman" panose="02020603050405020304" pitchFamily="18" charset="0"/>
                          <a:cs typeface="Times New Roman" panose="02020603050405020304" pitchFamily="18" charset="0"/>
                        </a:rPr>
                        <a:t>Bảng</a:t>
                      </a:r>
                      <a:r>
                        <a:rPr lang="en-US" sz="1400" baseline="0" smtClean="0">
                          <a:latin typeface="Times New Roman" panose="02020603050405020304" pitchFamily="18" charset="0"/>
                          <a:cs typeface="Times New Roman" panose="02020603050405020304" pitchFamily="18" charset="0"/>
                        </a:rPr>
                        <a:t> mạch LED</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Phát</a:t>
                      </a:r>
                      <a:r>
                        <a:rPr lang="en-US" sz="1400" baseline="0" smtClean="0">
                          <a:latin typeface="Times New Roman" panose="02020603050405020304" pitchFamily="18" charset="0"/>
                          <a:cs typeface="Times New Roman" panose="02020603050405020304" pitchFamily="18" charset="0"/>
                        </a:rPr>
                        <a:t> ra ánh sáng</a:t>
                      </a:r>
                      <a:endParaRPr lang="en-US" sz="1400">
                        <a:latin typeface="Times New Roman" panose="02020603050405020304" pitchFamily="18" charset="0"/>
                        <a:cs typeface="Times New Roman" panose="02020603050405020304" pitchFamily="18" charset="0"/>
                      </a:endParaRPr>
                    </a:p>
                  </a:txBody>
                  <a:tcPr marT="25718" marB="25718"/>
                </a:tc>
              </a:tr>
              <a:tr h="46291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Đuôi</a:t>
                      </a:r>
                      <a:r>
                        <a:rPr lang="en-US" sz="1400" kern="1200" baseline="0" smtClean="0">
                          <a:solidFill>
                            <a:schemeClr val="tx1"/>
                          </a:solidFill>
                          <a:effectLst/>
                          <a:latin typeface="Times New Roman" panose="02020603050405020304" pitchFamily="18" charset="0"/>
                          <a:ea typeface="+mn-ea"/>
                          <a:cs typeface="Times New Roman" panose="02020603050405020304" pitchFamily="18" charset="0"/>
                        </a:rPr>
                        <a:t> đèn</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aseline="0" smtClean="0">
                          <a:latin typeface="Times New Roman" panose="02020603050405020304" pitchFamily="18" charset="0"/>
                          <a:cs typeface="Times New Roman" panose="02020603050405020304" pitchFamily="18" charset="0"/>
                        </a:rPr>
                        <a:t>Kết nối nguồn điện</a:t>
                      </a:r>
                      <a:endParaRPr lang="en-US" sz="1400">
                        <a:latin typeface="Times New Roman" panose="02020603050405020304" pitchFamily="18" charset="0"/>
                        <a:cs typeface="Times New Roman" panose="02020603050405020304" pitchFamily="18" charset="0"/>
                      </a:endParaRPr>
                    </a:p>
                  </a:txBody>
                  <a:tcPr marT="25718" marB="25718"/>
                </a:tc>
              </a:tr>
            </a:tbl>
          </a:graphicData>
        </a:graphic>
      </p:graphicFrame>
      <p:pic>
        <p:nvPicPr>
          <p:cNvPr id="51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819149"/>
            <a:ext cx="3186906"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64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628650"/>
            <a:ext cx="8229600" cy="857250"/>
          </a:xfrm>
        </p:spPr>
        <p:txBody>
          <a:bodyPr>
            <a:noAutofit/>
          </a:bodyPr>
          <a:lstStyle/>
          <a:p>
            <a:pPr algn="l"/>
            <a:r>
              <a:rPr lang="en-US" sz="3200" smtClean="0">
                <a:solidFill>
                  <a:srgbClr val="0000FF"/>
                </a:solidFill>
                <a:latin typeface="Times New Roman" panose="02020603050405020304" pitchFamily="18" charset="0"/>
              </a:rPr>
              <a:t>Khi lựa chọn đèn điện cần dựa vào nhu cầu sử dụng mà chọn loại đèn có công suất định mức, tuổi thọ, chất lượng ánh sáng và giá sao cho phù hợp.</a:t>
            </a:r>
            <a:endParaRPr lang="en-US" sz="3200">
              <a:solidFill>
                <a:srgbClr val="0000FF"/>
              </a:solidFill>
            </a:endParaRPr>
          </a:p>
        </p:txBody>
      </p: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113268"/>
            <a:ext cx="9067800" cy="2118012"/>
          </a:xfrm>
          <a:prstGeom prst="rect">
            <a:avLst/>
          </a:prstGeom>
        </p:spPr>
      </p:pic>
    </p:spTree>
    <p:extLst>
      <p:ext uri="{BB962C8B-B14F-4D97-AF65-F5344CB8AC3E}">
        <p14:creationId xmlns:p14="http://schemas.microsoft.com/office/powerpoint/2010/main" val="325003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2"/>
          <a:stretch>
            <a:fillRect/>
          </a:stretch>
        </p:blipFill>
        <p:spPr>
          <a:xfrm>
            <a:off x="1" y="-57150"/>
            <a:ext cx="9144000" cy="5200649"/>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657600" y="4686300"/>
            <a:ext cx="609600" cy="457200"/>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133600" y="3657600"/>
            <a:ext cx="609600" cy="45720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67200" y="4281132"/>
            <a:ext cx="609600" cy="45720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181600" y="4572000"/>
            <a:ext cx="609600" cy="4572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638800" y="3304463"/>
            <a:ext cx="609600" cy="457200"/>
          </a:xfrm>
          <a:prstGeom prst="rect">
            <a:avLst/>
          </a:prstGeom>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438400" y="4572000"/>
            <a:ext cx="609600" cy="457200"/>
          </a:xfrm>
          <a:prstGeom prst="rect">
            <a:avLst/>
          </a:prstGeom>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2327" y="4572000"/>
            <a:ext cx="609600" cy="457200"/>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00800" y="4759114"/>
            <a:ext cx="609600" cy="457200"/>
          </a:xfrm>
          <a:prstGeom prst="rect">
            <a:avLst/>
          </a:prstGeom>
        </p:spPr>
      </p:pic>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162800" y="4686300"/>
            <a:ext cx="609600" cy="457200"/>
          </a:xfrm>
          <a:prstGeom prst="rect">
            <a:avLst/>
          </a:prstGeom>
        </p:spPr>
      </p:pic>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924800" y="4686300"/>
            <a:ext cx="609600" cy="457200"/>
          </a:xfrm>
          <a:prstGeom prst="rect">
            <a:avLst/>
          </a:prstGeom>
        </p:spPr>
      </p:pic>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012873" y="4333163"/>
            <a:ext cx="609600" cy="457200"/>
          </a:xfrm>
          <a:prstGeom prst="rect">
            <a:avLst/>
          </a:prstGeom>
        </p:spPr>
      </p:pic>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536873" y="4260350"/>
            <a:ext cx="609600" cy="457200"/>
          </a:xfrm>
          <a:prstGeom prst="rect">
            <a:avLst/>
          </a:prstGeom>
        </p:spPr>
      </p:pic>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250873" y="4156441"/>
            <a:ext cx="609600" cy="457200"/>
          </a:xfrm>
          <a:prstGeom prst="rect">
            <a:avLst/>
          </a:prstGeom>
        </p:spPr>
      </p:pic>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774873" y="4083627"/>
            <a:ext cx="609600" cy="457200"/>
          </a:xfrm>
          <a:prstGeom prst="rect">
            <a:avLst/>
          </a:prstGeom>
        </p:spPr>
      </p:pic>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826327" y="4208395"/>
            <a:ext cx="609600" cy="457200"/>
          </a:xfrm>
          <a:prstGeom prst="rect">
            <a:avLst/>
          </a:prstGeom>
        </p:spPr>
      </p:pic>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810000" y="4083704"/>
            <a:ext cx="609600" cy="457200"/>
          </a:xfrm>
          <a:prstGeom prst="rect">
            <a:avLst/>
          </a:prstGeom>
        </p:spPr>
      </p:pic>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334000" y="4010890"/>
            <a:ext cx="609600" cy="457200"/>
          </a:xfrm>
          <a:prstGeom prst="rect">
            <a:avLst/>
          </a:prstGeom>
        </p:spPr>
      </p:pic>
      <p:pic>
        <p:nvPicPr>
          <p:cNvPr id="21" name="Picture 2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191491" y="4104563"/>
            <a:ext cx="609600" cy="457200"/>
          </a:xfrm>
          <a:prstGeom prst="rect">
            <a:avLst/>
          </a:prstGeom>
        </p:spPr>
      </p:pic>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175164" y="3979872"/>
            <a:ext cx="609600" cy="457200"/>
          </a:xfrm>
          <a:prstGeom prst="rect">
            <a:avLst/>
          </a:prstGeom>
        </p:spPr>
      </p:pic>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699164" y="3907058"/>
            <a:ext cx="609600" cy="457200"/>
          </a:xfrm>
          <a:prstGeom prst="rect">
            <a:avLst/>
          </a:prstGeom>
        </p:spPr>
      </p:pic>
      <p:pic>
        <p:nvPicPr>
          <p:cNvPr id="24" name="Picture 2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250873" y="581891"/>
            <a:ext cx="609600" cy="457200"/>
          </a:xfrm>
          <a:prstGeom prst="rect">
            <a:avLst/>
          </a:prstGeom>
        </p:spPr>
      </p:pic>
      <p:pic>
        <p:nvPicPr>
          <p:cNvPr id="25" name="Picture 2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624946" y="1610591"/>
            <a:ext cx="609600" cy="457200"/>
          </a:xfrm>
          <a:prstGeom prst="rect">
            <a:avLst/>
          </a:prstGeom>
        </p:spPr>
      </p:pic>
      <p:pic>
        <p:nvPicPr>
          <p:cNvPr id="26" name="Picture 2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46073" y="1288318"/>
            <a:ext cx="609600" cy="457200"/>
          </a:xfrm>
          <a:prstGeom prst="rect">
            <a:avLst/>
          </a:prstGeom>
        </p:spPr>
      </p:pic>
      <p:pic>
        <p:nvPicPr>
          <p:cNvPr id="27" name="Picture 2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162800" y="810491"/>
            <a:ext cx="609600" cy="457200"/>
          </a:xfrm>
          <a:prstGeom prst="rect">
            <a:avLst/>
          </a:prstGeom>
        </p:spPr>
      </p:pic>
      <p:pic>
        <p:nvPicPr>
          <p:cNvPr id="28" name="Picture 2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536873" y="1839191"/>
            <a:ext cx="609600" cy="457200"/>
          </a:xfrm>
          <a:prstGeom prst="rect">
            <a:avLst/>
          </a:prstGeom>
        </p:spPr>
      </p:pic>
      <p:pic>
        <p:nvPicPr>
          <p:cNvPr id="29" name="Picture 2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858000" y="1516918"/>
            <a:ext cx="609600" cy="457200"/>
          </a:xfrm>
          <a:prstGeom prst="rect">
            <a:avLst/>
          </a:prstGeom>
        </p:spPr>
      </p:pic>
      <p:pic>
        <p:nvPicPr>
          <p:cNvPr id="30" name="Picture 2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003040" y="1205346"/>
            <a:ext cx="609600" cy="457200"/>
          </a:xfrm>
          <a:prstGeom prst="rect">
            <a:avLst/>
          </a:prstGeom>
        </p:spPr>
      </p:pic>
      <p:pic>
        <p:nvPicPr>
          <p:cNvPr id="31" name="Picture 3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377113" y="2234046"/>
            <a:ext cx="609600" cy="457200"/>
          </a:xfrm>
          <a:prstGeom prst="rect">
            <a:avLst/>
          </a:prstGeom>
        </p:spPr>
      </p:pic>
      <p:pic>
        <p:nvPicPr>
          <p:cNvPr id="32" name="Picture 3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98240" y="1911773"/>
            <a:ext cx="609600" cy="457200"/>
          </a:xfrm>
          <a:prstGeom prst="rect">
            <a:avLst/>
          </a:prstGeom>
        </p:spPr>
      </p:pic>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65186" y="1168745"/>
            <a:ext cx="609600" cy="457200"/>
          </a:xfrm>
          <a:prstGeom prst="rect">
            <a:avLst/>
          </a:prstGeom>
        </p:spPr>
      </p:pic>
      <p:pic>
        <p:nvPicPr>
          <p:cNvPr id="34" name="Picture 3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39259" y="2197445"/>
            <a:ext cx="609600" cy="457200"/>
          </a:xfrm>
          <a:prstGeom prst="rect">
            <a:avLst/>
          </a:prstGeom>
        </p:spPr>
      </p:pic>
      <p:pic>
        <p:nvPicPr>
          <p:cNvPr id="35" name="Picture 3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160386" y="1875172"/>
            <a:ext cx="609600" cy="457200"/>
          </a:xfrm>
          <a:prstGeom prst="rect">
            <a:avLst/>
          </a:prstGeom>
        </p:spPr>
      </p:pic>
      <p:pic>
        <p:nvPicPr>
          <p:cNvPr id="36" name="Picture 3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06204" y="2124398"/>
            <a:ext cx="609600" cy="457200"/>
          </a:xfrm>
          <a:prstGeom prst="rect">
            <a:avLst/>
          </a:prstGeom>
        </p:spPr>
      </p:pic>
      <p:pic>
        <p:nvPicPr>
          <p:cNvPr id="37" name="Picture 3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80277" y="3153098"/>
            <a:ext cx="609600" cy="457200"/>
          </a:xfrm>
          <a:prstGeom prst="rect">
            <a:avLst/>
          </a:prstGeom>
        </p:spPr>
      </p:pic>
      <p:pic>
        <p:nvPicPr>
          <p:cNvPr id="38" name="Picture 3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01404" y="2830825"/>
            <a:ext cx="609600" cy="457200"/>
          </a:xfrm>
          <a:prstGeom prst="rect">
            <a:avLst/>
          </a:prstGeom>
        </p:spPr>
      </p:pic>
      <p:pic>
        <p:nvPicPr>
          <p:cNvPr id="39" name="Picture 3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17555" y="358100"/>
            <a:ext cx="609600" cy="457200"/>
          </a:xfrm>
          <a:prstGeom prst="rect">
            <a:avLst/>
          </a:prstGeom>
        </p:spPr>
      </p:pic>
      <p:pic>
        <p:nvPicPr>
          <p:cNvPr id="40" name="Picture 3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191628" y="1386800"/>
            <a:ext cx="609600" cy="457200"/>
          </a:xfrm>
          <a:prstGeom prst="rect">
            <a:avLst/>
          </a:prstGeom>
        </p:spPr>
      </p:pic>
      <p:pic>
        <p:nvPicPr>
          <p:cNvPr id="41" name="Picture 4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12755" y="1064526"/>
            <a:ext cx="609600" cy="457200"/>
          </a:xfrm>
          <a:prstGeom prst="rect">
            <a:avLst/>
          </a:prstGeom>
        </p:spPr>
      </p:pic>
      <p:pic>
        <p:nvPicPr>
          <p:cNvPr id="42" name="Picture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838484" y="214721"/>
            <a:ext cx="609600" cy="457200"/>
          </a:xfrm>
          <a:prstGeom prst="rect">
            <a:avLst/>
          </a:prstGeom>
        </p:spPr>
      </p:pic>
      <p:pic>
        <p:nvPicPr>
          <p:cNvPr id="43" name="Picture 4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12557" y="1243421"/>
            <a:ext cx="609600" cy="457200"/>
          </a:xfrm>
          <a:prstGeom prst="rect">
            <a:avLst/>
          </a:prstGeom>
        </p:spPr>
      </p:pic>
      <p:pic>
        <p:nvPicPr>
          <p:cNvPr id="44" name="Picture 4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533684" y="921148"/>
            <a:ext cx="609600" cy="457200"/>
          </a:xfrm>
          <a:prstGeom prst="rect">
            <a:avLst/>
          </a:prstGeom>
        </p:spPr>
      </p:pic>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15712" y="2561205"/>
            <a:ext cx="609600" cy="457200"/>
          </a:xfrm>
          <a:prstGeom prst="rect">
            <a:avLst/>
          </a:prstGeom>
        </p:spPr>
      </p:pic>
      <p:pic>
        <p:nvPicPr>
          <p:cNvPr id="46" name="Picture 4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789785" y="3589905"/>
            <a:ext cx="609600" cy="457200"/>
          </a:xfrm>
          <a:prstGeom prst="rect">
            <a:avLst/>
          </a:prstGeom>
        </p:spPr>
      </p:pic>
      <p:pic>
        <p:nvPicPr>
          <p:cNvPr id="47" name="Picture 4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110912" y="3267632"/>
            <a:ext cx="609600" cy="457200"/>
          </a:xfrm>
          <a:prstGeom prst="rect">
            <a:avLst/>
          </a:prstGeom>
        </p:spPr>
      </p:pic>
      <p:sp>
        <p:nvSpPr>
          <p:cNvPr id="50" name="Rectangle 49"/>
          <p:cNvSpPr>
            <a:spLocks noChangeArrowheads="1"/>
          </p:cNvSpPr>
          <p:nvPr/>
        </p:nvSpPr>
        <p:spPr bwMode="auto">
          <a:xfrm>
            <a:off x="544512" y="1341894"/>
            <a:ext cx="79898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vi-VN" sz="4800" b="1" smtClean="0">
                <a:solidFill>
                  <a:srgbClr val="FF0000"/>
                </a:solidFill>
              </a:rPr>
              <a:t>Tiết học đến đây là kết thúc. Xin chân thành cảm ơn quý thầy cô và các em!</a:t>
            </a:r>
            <a:endParaRPr lang="en-US" altLang="en-US" sz="4800" b="1" dirty="0">
              <a:solidFill>
                <a:srgbClr val="FF0000"/>
              </a:solidFill>
            </a:endParaRPr>
          </a:p>
          <a:p>
            <a:pPr algn="ctr" eaLnBrk="1" hangingPunct="1"/>
            <a:endParaRPr lang="en-US" altLang="vi-VN" b="1" dirty="0">
              <a:solidFill>
                <a:srgbClr val="FF0000"/>
              </a:solidFill>
            </a:endParaRPr>
          </a:p>
        </p:txBody>
      </p:sp>
    </p:spTree>
    <p:extLst>
      <p:ext uri="{BB962C8B-B14F-4D97-AF65-F5344CB8AC3E}">
        <p14:creationId xmlns:p14="http://schemas.microsoft.com/office/powerpoint/2010/main" val="195425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repeatCount="indefinite"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7" presetClass="entr" presetSubtype="0" repeatCount="indefinite"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7" presetClass="entr" presetSubtype="0" repeatCount="indefinite"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7" presetClass="entr" presetSubtype="0" repeatCount="indefinite"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7" presetClass="entr" presetSubtype="0" repeatCount="indefinite"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7" presetClass="entr" presetSubtype="0" repeatCount="indefinite"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7" presetClass="entr" presetSubtype="0" repeatCount="indefinite"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7" presetClass="entr" presetSubtype="0" repeatCount="indefinite"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7" presetClass="entr" presetSubtype="0" repeatCount="indefinite"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7" presetClass="entr" presetSubtype="0" repeatCount="indefinite"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7" presetClass="entr" presetSubtype="0" repeatCount="indefinite"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par>
                                <p:cTn id="80" presetID="47" presetClass="entr" presetSubtype="0" repeatCount="indefinite"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repeatCount="indefinite"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par>
                                <p:cTn id="90" presetID="47" presetClass="entr" presetSubtype="0" repeatCount="indefinite" fill="hold"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1000"/>
                                        <p:tgtEl>
                                          <p:spTgt spid="21"/>
                                        </p:tgtEl>
                                      </p:cBhvr>
                                    </p:animEffect>
                                    <p:anim calcmode="lin" valueType="num">
                                      <p:cBhvr>
                                        <p:cTn id="93" dur="1000" fill="hold"/>
                                        <p:tgtEl>
                                          <p:spTgt spid="21"/>
                                        </p:tgtEl>
                                        <p:attrNameLst>
                                          <p:attrName>ppt_x</p:attrName>
                                        </p:attrNameLst>
                                      </p:cBhvr>
                                      <p:tavLst>
                                        <p:tav tm="0">
                                          <p:val>
                                            <p:strVal val="#ppt_x"/>
                                          </p:val>
                                        </p:tav>
                                        <p:tav tm="100000">
                                          <p:val>
                                            <p:strVal val="#ppt_x"/>
                                          </p:val>
                                        </p:tav>
                                      </p:tavLst>
                                    </p:anim>
                                    <p:anim calcmode="lin" valueType="num">
                                      <p:cBhvr>
                                        <p:cTn id="94" dur="1000" fill="hold"/>
                                        <p:tgtEl>
                                          <p:spTgt spid="21"/>
                                        </p:tgtEl>
                                        <p:attrNameLst>
                                          <p:attrName>ppt_y</p:attrName>
                                        </p:attrNameLst>
                                      </p:cBhvr>
                                      <p:tavLst>
                                        <p:tav tm="0">
                                          <p:val>
                                            <p:strVal val="#ppt_y-.1"/>
                                          </p:val>
                                        </p:tav>
                                        <p:tav tm="100000">
                                          <p:val>
                                            <p:strVal val="#ppt_y"/>
                                          </p:val>
                                        </p:tav>
                                      </p:tavLst>
                                    </p:anim>
                                  </p:childTnLst>
                                </p:cTn>
                              </p:par>
                              <p:par>
                                <p:cTn id="95" presetID="47" presetClass="entr" presetSubtype="0" repeatCount="indefinite"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1" fill="hold" nodeType="clickEffect">
                                  <p:stCondLst>
                                    <p:cond delay="0"/>
                                  </p:stCondLst>
                                  <p:childTnLst>
                                    <p:set>
                                      <p:cBhvr>
                                        <p:cTn id="103" dur="1" fill="hold">
                                          <p:stCondLst>
                                            <p:cond delay="0"/>
                                          </p:stCondLst>
                                        </p:cTn>
                                        <p:tgtEl>
                                          <p:spTgt spid="23"/>
                                        </p:tgtEl>
                                        <p:attrNameLst>
                                          <p:attrName>style.visibility</p:attrName>
                                        </p:attrNameLst>
                                      </p:cBhvr>
                                      <p:to>
                                        <p:strVal val="visible"/>
                                      </p:to>
                                    </p:set>
                                    <p:anim calcmode="lin" valueType="num">
                                      <p:cBhvr additive="base">
                                        <p:cTn id="104" dur="500" fill="hold"/>
                                        <p:tgtEl>
                                          <p:spTgt spid="23"/>
                                        </p:tgtEl>
                                        <p:attrNameLst>
                                          <p:attrName>ppt_x</p:attrName>
                                        </p:attrNameLst>
                                      </p:cBhvr>
                                      <p:tavLst>
                                        <p:tav tm="0">
                                          <p:val>
                                            <p:strVal val="#ppt_x"/>
                                          </p:val>
                                        </p:tav>
                                        <p:tav tm="100000">
                                          <p:val>
                                            <p:strVal val="#ppt_x"/>
                                          </p:val>
                                        </p:tav>
                                      </p:tavLst>
                                    </p:anim>
                                    <p:anim calcmode="lin" valueType="num">
                                      <p:cBhvr additive="base">
                                        <p:cTn id="105" dur="500" fill="hold"/>
                                        <p:tgtEl>
                                          <p:spTgt spid="23"/>
                                        </p:tgtEl>
                                        <p:attrNameLst>
                                          <p:attrName>ppt_y</p:attrName>
                                        </p:attrNameLst>
                                      </p:cBhvr>
                                      <p:tavLst>
                                        <p:tav tm="0">
                                          <p:val>
                                            <p:strVal val="0-#ppt_h/2"/>
                                          </p:val>
                                        </p:tav>
                                        <p:tav tm="100000">
                                          <p:val>
                                            <p:strVal val="#ppt_y"/>
                                          </p:val>
                                        </p:tav>
                                      </p:tavLst>
                                    </p:anim>
                                  </p:childTnLst>
                                </p:cTn>
                              </p:par>
                              <p:par>
                                <p:cTn id="106" presetID="47" presetClass="entr" presetSubtype="0" repeatCount="indefinite" fill="hold" nodeType="with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fade">
                                      <p:cBhvr>
                                        <p:cTn id="108" dur="1000"/>
                                        <p:tgtEl>
                                          <p:spTgt spid="24"/>
                                        </p:tgtEl>
                                      </p:cBhvr>
                                    </p:animEffect>
                                    <p:anim calcmode="lin" valueType="num">
                                      <p:cBhvr>
                                        <p:cTn id="109" dur="1000" fill="hold"/>
                                        <p:tgtEl>
                                          <p:spTgt spid="24"/>
                                        </p:tgtEl>
                                        <p:attrNameLst>
                                          <p:attrName>ppt_x</p:attrName>
                                        </p:attrNameLst>
                                      </p:cBhvr>
                                      <p:tavLst>
                                        <p:tav tm="0">
                                          <p:val>
                                            <p:strVal val="#ppt_x"/>
                                          </p:val>
                                        </p:tav>
                                        <p:tav tm="100000">
                                          <p:val>
                                            <p:strVal val="#ppt_x"/>
                                          </p:val>
                                        </p:tav>
                                      </p:tavLst>
                                    </p:anim>
                                    <p:anim calcmode="lin" valueType="num">
                                      <p:cBhvr>
                                        <p:cTn id="110" dur="1000" fill="hold"/>
                                        <p:tgtEl>
                                          <p:spTgt spid="24"/>
                                        </p:tgtEl>
                                        <p:attrNameLst>
                                          <p:attrName>ppt_y</p:attrName>
                                        </p:attrNameLst>
                                      </p:cBhvr>
                                      <p:tavLst>
                                        <p:tav tm="0">
                                          <p:val>
                                            <p:strVal val="#ppt_y-.1"/>
                                          </p:val>
                                        </p:tav>
                                        <p:tav tm="100000">
                                          <p:val>
                                            <p:strVal val="#ppt_y"/>
                                          </p:val>
                                        </p:tav>
                                      </p:tavLst>
                                    </p:anim>
                                  </p:childTnLst>
                                </p:cTn>
                              </p:par>
                              <p:par>
                                <p:cTn id="111" presetID="47" presetClass="entr" presetSubtype="0" repeatCount="indefinite" fill="hold" nodeType="with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fade">
                                      <p:cBhvr>
                                        <p:cTn id="113" dur="1000"/>
                                        <p:tgtEl>
                                          <p:spTgt spid="25"/>
                                        </p:tgtEl>
                                      </p:cBhvr>
                                    </p:animEffect>
                                    <p:anim calcmode="lin" valueType="num">
                                      <p:cBhvr>
                                        <p:cTn id="114" dur="1000" fill="hold"/>
                                        <p:tgtEl>
                                          <p:spTgt spid="25"/>
                                        </p:tgtEl>
                                        <p:attrNameLst>
                                          <p:attrName>ppt_x</p:attrName>
                                        </p:attrNameLst>
                                      </p:cBhvr>
                                      <p:tavLst>
                                        <p:tav tm="0">
                                          <p:val>
                                            <p:strVal val="#ppt_x"/>
                                          </p:val>
                                        </p:tav>
                                        <p:tav tm="100000">
                                          <p:val>
                                            <p:strVal val="#ppt_x"/>
                                          </p:val>
                                        </p:tav>
                                      </p:tavLst>
                                    </p:anim>
                                    <p:anim calcmode="lin" valueType="num">
                                      <p:cBhvr>
                                        <p:cTn id="115" dur="1000" fill="hold"/>
                                        <p:tgtEl>
                                          <p:spTgt spid="25"/>
                                        </p:tgtEl>
                                        <p:attrNameLst>
                                          <p:attrName>ppt_y</p:attrName>
                                        </p:attrNameLst>
                                      </p:cBhvr>
                                      <p:tavLst>
                                        <p:tav tm="0">
                                          <p:val>
                                            <p:strVal val="#ppt_y-.1"/>
                                          </p:val>
                                        </p:tav>
                                        <p:tav tm="100000">
                                          <p:val>
                                            <p:strVal val="#ppt_y"/>
                                          </p:val>
                                        </p:tav>
                                      </p:tavLst>
                                    </p:anim>
                                  </p:childTnLst>
                                </p:cTn>
                              </p:par>
                              <p:par>
                                <p:cTn id="116" presetID="47" presetClass="entr" presetSubtype="0" repeatCount="indefinite" fill="hold" nodeType="with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fade">
                                      <p:cBhvr>
                                        <p:cTn id="118" dur="1000"/>
                                        <p:tgtEl>
                                          <p:spTgt spid="26"/>
                                        </p:tgtEl>
                                      </p:cBhvr>
                                    </p:animEffect>
                                    <p:anim calcmode="lin" valueType="num">
                                      <p:cBhvr>
                                        <p:cTn id="119" dur="1000" fill="hold"/>
                                        <p:tgtEl>
                                          <p:spTgt spid="26"/>
                                        </p:tgtEl>
                                        <p:attrNameLst>
                                          <p:attrName>ppt_x</p:attrName>
                                        </p:attrNameLst>
                                      </p:cBhvr>
                                      <p:tavLst>
                                        <p:tav tm="0">
                                          <p:val>
                                            <p:strVal val="#ppt_x"/>
                                          </p:val>
                                        </p:tav>
                                        <p:tav tm="100000">
                                          <p:val>
                                            <p:strVal val="#ppt_x"/>
                                          </p:val>
                                        </p:tav>
                                      </p:tavLst>
                                    </p:anim>
                                    <p:anim calcmode="lin" valueType="num">
                                      <p:cBhvr>
                                        <p:cTn id="120" dur="1000" fill="hold"/>
                                        <p:tgtEl>
                                          <p:spTgt spid="26"/>
                                        </p:tgtEl>
                                        <p:attrNameLst>
                                          <p:attrName>ppt_y</p:attrName>
                                        </p:attrNameLst>
                                      </p:cBhvr>
                                      <p:tavLst>
                                        <p:tav tm="0">
                                          <p:val>
                                            <p:strVal val="#ppt_y-.1"/>
                                          </p:val>
                                        </p:tav>
                                        <p:tav tm="100000">
                                          <p:val>
                                            <p:strVal val="#ppt_y"/>
                                          </p:val>
                                        </p:tav>
                                      </p:tavLst>
                                    </p:anim>
                                  </p:childTnLst>
                                </p:cTn>
                              </p:par>
                              <p:par>
                                <p:cTn id="121" presetID="47" presetClass="entr" presetSubtype="0" repeatCount="indefinite" fill="hold" nodeType="with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fade">
                                      <p:cBhvr>
                                        <p:cTn id="123" dur="1000"/>
                                        <p:tgtEl>
                                          <p:spTgt spid="27"/>
                                        </p:tgtEl>
                                      </p:cBhvr>
                                    </p:animEffect>
                                    <p:anim calcmode="lin" valueType="num">
                                      <p:cBhvr>
                                        <p:cTn id="124" dur="1000" fill="hold"/>
                                        <p:tgtEl>
                                          <p:spTgt spid="27"/>
                                        </p:tgtEl>
                                        <p:attrNameLst>
                                          <p:attrName>ppt_x</p:attrName>
                                        </p:attrNameLst>
                                      </p:cBhvr>
                                      <p:tavLst>
                                        <p:tav tm="0">
                                          <p:val>
                                            <p:strVal val="#ppt_x"/>
                                          </p:val>
                                        </p:tav>
                                        <p:tav tm="100000">
                                          <p:val>
                                            <p:strVal val="#ppt_x"/>
                                          </p:val>
                                        </p:tav>
                                      </p:tavLst>
                                    </p:anim>
                                    <p:anim calcmode="lin" valueType="num">
                                      <p:cBhvr>
                                        <p:cTn id="125" dur="1000" fill="hold"/>
                                        <p:tgtEl>
                                          <p:spTgt spid="27"/>
                                        </p:tgtEl>
                                        <p:attrNameLst>
                                          <p:attrName>ppt_y</p:attrName>
                                        </p:attrNameLst>
                                      </p:cBhvr>
                                      <p:tavLst>
                                        <p:tav tm="0">
                                          <p:val>
                                            <p:strVal val="#ppt_y-.1"/>
                                          </p:val>
                                        </p:tav>
                                        <p:tav tm="100000">
                                          <p:val>
                                            <p:strVal val="#ppt_y"/>
                                          </p:val>
                                        </p:tav>
                                      </p:tavLst>
                                    </p:anim>
                                  </p:childTnLst>
                                </p:cTn>
                              </p:par>
                              <p:par>
                                <p:cTn id="126" presetID="47" presetClass="entr" presetSubtype="0" repeatCount="indefinite" fill="hold" nodeType="with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1000"/>
                                        <p:tgtEl>
                                          <p:spTgt spid="28"/>
                                        </p:tgtEl>
                                      </p:cBhvr>
                                    </p:animEffect>
                                    <p:anim calcmode="lin" valueType="num">
                                      <p:cBhvr>
                                        <p:cTn id="129" dur="1000" fill="hold"/>
                                        <p:tgtEl>
                                          <p:spTgt spid="28"/>
                                        </p:tgtEl>
                                        <p:attrNameLst>
                                          <p:attrName>ppt_x</p:attrName>
                                        </p:attrNameLst>
                                      </p:cBhvr>
                                      <p:tavLst>
                                        <p:tav tm="0">
                                          <p:val>
                                            <p:strVal val="#ppt_x"/>
                                          </p:val>
                                        </p:tav>
                                        <p:tav tm="100000">
                                          <p:val>
                                            <p:strVal val="#ppt_x"/>
                                          </p:val>
                                        </p:tav>
                                      </p:tavLst>
                                    </p:anim>
                                    <p:anim calcmode="lin" valueType="num">
                                      <p:cBhvr>
                                        <p:cTn id="130" dur="1000" fill="hold"/>
                                        <p:tgtEl>
                                          <p:spTgt spid="28"/>
                                        </p:tgtEl>
                                        <p:attrNameLst>
                                          <p:attrName>ppt_y</p:attrName>
                                        </p:attrNameLst>
                                      </p:cBhvr>
                                      <p:tavLst>
                                        <p:tav tm="0">
                                          <p:val>
                                            <p:strVal val="#ppt_y-.1"/>
                                          </p:val>
                                        </p:tav>
                                        <p:tav tm="100000">
                                          <p:val>
                                            <p:strVal val="#ppt_y"/>
                                          </p:val>
                                        </p:tav>
                                      </p:tavLst>
                                    </p:anim>
                                  </p:childTnLst>
                                </p:cTn>
                              </p:par>
                              <p:par>
                                <p:cTn id="131" presetID="47" presetClass="entr" presetSubtype="0" repeatCount="indefinite" fill="hold" nodeType="withEffect">
                                  <p:stCondLst>
                                    <p:cond delay="0"/>
                                  </p:stCondLst>
                                  <p:childTnLst>
                                    <p:set>
                                      <p:cBhvr>
                                        <p:cTn id="132" dur="1" fill="hold">
                                          <p:stCondLst>
                                            <p:cond delay="0"/>
                                          </p:stCondLst>
                                        </p:cTn>
                                        <p:tgtEl>
                                          <p:spTgt spid="29"/>
                                        </p:tgtEl>
                                        <p:attrNameLst>
                                          <p:attrName>style.visibility</p:attrName>
                                        </p:attrNameLst>
                                      </p:cBhvr>
                                      <p:to>
                                        <p:strVal val="visible"/>
                                      </p:to>
                                    </p:set>
                                    <p:animEffect transition="in" filter="fade">
                                      <p:cBhvr>
                                        <p:cTn id="133" dur="1000"/>
                                        <p:tgtEl>
                                          <p:spTgt spid="29"/>
                                        </p:tgtEl>
                                      </p:cBhvr>
                                    </p:animEffect>
                                    <p:anim calcmode="lin" valueType="num">
                                      <p:cBhvr>
                                        <p:cTn id="134" dur="1000" fill="hold"/>
                                        <p:tgtEl>
                                          <p:spTgt spid="29"/>
                                        </p:tgtEl>
                                        <p:attrNameLst>
                                          <p:attrName>ppt_x</p:attrName>
                                        </p:attrNameLst>
                                      </p:cBhvr>
                                      <p:tavLst>
                                        <p:tav tm="0">
                                          <p:val>
                                            <p:strVal val="#ppt_x"/>
                                          </p:val>
                                        </p:tav>
                                        <p:tav tm="100000">
                                          <p:val>
                                            <p:strVal val="#ppt_x"/>
                                          </p:val>
                                        </p:tav>
                                      </p:tavLst>
                                    </p:anim>
                                    <p:anim calcmode="lin" valueType="num">
                                      <p:cBhvr>
                                        <p:cTn id="135" dur="1000" fill="hold"/>
                                        <p:tgtEl>
                                          <p:spTgt spid="29"/>
                                        </p:tgtEl>
                                        <p:attrNameLst>
                                          <p:attrName>ppt_y</p:attrName>
                                        </p:attrNameLst>
                                      </p:cBhvr>
                                      <p:tavLst>
                                        <p:tav tm="0">
                                          <p:val>
                                            <p:strVal val="#ppt_y-.1"/>
                                          </p:val>
                                        </p:tav>
                                        <p:tav tm="100000">
                                          <p:val>
                                            <p:strVal val="#ppt_y"/>
                                          </p:val>
                                        </p:tav>
                                      </p:tavLst>
                                    </p:anim>
                                  </p:childTnLst>
                                </p:cTn>
                              </p:par>
                              <p:par>
                                <p:cTn id="136" presetID="47" presetClass="entr" presetSubtype="0" repeatCount="indefinite" fill="hold" nodeType="withEffect">
                                  <p:stCondLst>
                                    <p:cond delay="0"/>
                                  </p:stCondLst>
                                  <p:childTnLst>
                                    <p:set>
                                      <p:cBhvr>
                                        <p:cTn id="137" dur="1" fill="hold">
                                          <p:stCondLst>
                                            <p:cond delay="0"/>
                                          </p:stCondLst>
                                        </p:cTn>
                                        <p:tgtEl>
                                          <p:spTgt spid="30"/>
                                        </p:tgtEl>
                                        <p:attrNameLst>
                                          <p:attrName>style.visibility</p:attrName>
                                        </p:attrNameLst>
                                      </p:cBhvr>
                                      <p:to>
                                        <p:strVal val="visible"/>
                                      </p:to>
                                    </p:set>
                                    <p:animEffect transition="in" filter="fade">
                                      <p:cBhvr>
                                        <p:cTn id="138" dur="1000"/>
                                        <p:tgtEl>
                                          <p:spTgt spid="30"/>
                                        </p:tgtEl>
                                      </p:cBhvr>
                                    </p:animEffect>
                                    <p:anim calcmode="lin" valueType="num">
                                      <p:cBhvr>
                                        <p:cTn id="139" dur="1000" fill="hold"/>
                                        <p:tgtEl>
                                          <p:spTgt spid="30"/>
                                        </p:tgtEl>
                                        <p:attrNameLst>
                                          <p:attrName>ppt_x</p:attrName>
                                        </p:attrNameLst>
                                      </p:cBhvr>
                                      <p:tavLst>
                                        <p:tav tm="0">
                                          <p:val>
                                            <p:strVal val="#ppt_x"/>
                                          </p:val>
                                        </p:tav>
                                        <p:tav tm="100000">
                                          <p:val>
                                            <p:strVal val="#ppt_x"/>
                                          </p:val>
                                        </p:tav>
                                      </p:tavLst>
                                    </p:anim>
                                    <p:anim calcmode="lin" valueType="num">
                                      <p:cBhvr>
                                        <p:cTn id="140" dur="1000" fill="hold"/>
                                        <p:tgtEl>
                                          <p:spTgt spid="30"/>
                                        </p:tgtEl>
                                        <p:attrNameLst>
                                          <p:attrName>ppt_y</p:attrName>
                                        </p:attrNameLst>
                                      </p:cBhvr>
                                      <p:tavLst>
                                        <p:tav tm="0">
                                          <p:val>
                                            <p:strVal val="#ppt_y-.1"/>
                                          </p:val>
                                        </p:tav>
                                        <p:tav tm="100000">
                                          <p:val>
                                            <p:strVal val="#ppt_y"/>
                                          </p:val>
                                        </p:tav>
                                      </p:tavLst>
                                    </p:anim>
                                  </p:childTnLst>
                                </p:cTn>
                              </p:par>
                              <p:par>
                                <p:cTn id="141" presetID="47" presetClass="entr" presetSubtype="0" repeatCount="indefinite" fill="hold" nodeType="withEffect">
                                  <p:stCondLst>
                                    <p:cond delay="0"/>
                                  </p:stCondLst>
                                  <p:childTnLst>
                                    <p:set>
                                      <p:cBhvr>
                                        <p:cTn id="142" dur="1" fill="hold">
                                          <p:stCondLst>
                                            <p:cond delay="0"/>
                                          </p:stCondLst>
                                        </p:cTn>
                                        <p:tgtEl>
                                          <p:spTgt spid="31"/>
                                        </p:tgtEl>
                                        <p:attrNameLst>
                                          <p:attrName>style.visibility</p:attrName>
                                        </p:attrNameLst>
                                      </p:cBhvr>
                                      <p:to>
                                        <p:strVal val="visible"/>
                                      </p:to>
                                    </p:set>
                                    <p:animEffect transition="in" filter="fade">
                                      <p:cBhvr>
                                        <p:cTn id="143" dur="1000"/>
                                        <p:tgtEl>
                                          <p:spTgt spid="31"/>
                                        </p:tgtEl>
                                      </p:cBhvr>
                                    </p:animEffect>
                                    <p:anim calcmode="lin" valueType="num">
                                      <p:cBhvr>
                                        <p:cTn id="144" dur="1000" fill="hold"/>
                                        <p:tgtEl>
                                          <p:spTgt spid="31"/>
                                        </p:tgtEl>
                                        <p:attrNameLst>
                                          <p:attrName>ppt_x</p:attrName>
                                        </p:attrNameLst>
                                      </p:cBhvr>
                                      <p:tavLst>
                                        <p:tav tm="0">
                                          <p:val>
                                            <p:strVal val="#ppt_x"/>
                                          </p:val>
                                        </p:tav>
                                        <p:tav tm="100000">
                                          <p:val>
                                            <p:strVal val="#ppt_x"/>
                                          </p:val>
                                        </p:tav>
                                      </p:tavLst>
                                    </p:anim>
                                    <p:anim calcmode="lin" valueType="num">
                                      <p:cBhvr>
                                        <p:cTn id="145" dur="1000" fill="hold"/>
                                        <p:tgtEl>
                                          <p:spTgt spid="31"/>
                                        </p:tgtEl>
                                        <p:attrNameLst>
                                          <p:attrName>ppt_y</p:attrName>
                                        </p:attrNameLst>
                                      </p:cBhvr>
                                      <p:tavLst>
                                        <p:tav tm="0">
                                          <p:val>
                                            <p:strVal val="#ppt_y-.1"/>
                                          </p:val>
                                        </p:tav>
                                        <p:tav tm="100000">
                                          <p:val>
                                            <p:strVal val="#ppt_y"/>
                                          </p:val>
                                        </p:tav>
                                      </p:tavLst>
                                    </p:anim>
                                  </p:childTnLst>
                                </p:cTn>
                              </p:par>
                              <p:par>
                                <p:cTn id="146" presetID="47" presetClass="entr" presetSubtype="0" repeatCount="indefinite" fill="hold" nodeType="with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fade">
                                      <p:cBhvr>
                                        <p:cTn id="148" dur="1000"/>
                                        <p:tgtEl>
                                          <p:spTgt spid="32"/>
                                        </p:tgtEl>
                                      </p:cBhvr>
                                    </p:animEffect>
                                    <p:anim calcmode="lin" valueType="num">
                                      <p:cBhvr>
                                        <p:cTn id="149" dur="1000" fill="hold"/>
                                        <p:tgtEl>
                                          <p:spTgt spid="32"/>
                                        </p:tgtEl>
                                        <p:attrNameLst>
                                          <p:attrName>ppt_x</p:attrName>
                                        </p:attrNameLst>
                                      </p:cBhvr>
                                      <p:tavLst>
                                        <p:tav tm="0">
                                          <p:val>
                                            <p:strVal val="#ppt_x"/>
                                          </p:val>
                                        </p:tav>
                                        <p:tav tm="100000">
                                          <p:val>
                                            <p:strVal val="#ppt_x"/>
                                          </p:val>
                                        </p:tav>
                                      </p:tavLst>
                                    </p:anim>
                                    <p:anim calcmode="lin" valueType="num">
                                      <p:cBhvr>
                                        <p:cTn id="150" dur="1000" fill="hold"/>
                                        <p:tgtEl>
                                          <p:spTgt spid="32"/>
                                        </p:tgtEl>
                                        <p:attrNameLst>
                                          <p:attrName>ppt_y</p:attrName>
                                        </p:attrNameLst>
                                      </p:cBhvr>
                                      <p:tavLst>
                                        <p:tav tm="0">
                                          <p:val>
                                            <p:strVal val="#ppt_y-.1"/>
                                          </p:val>
                                        </p:tav>
                                        <p:tav tm="100000">
                                          <p:val>
                                            <p:strVal val="#ppt_y"/>
                                          </p:val>
                                        </p:tav>
                                      </p:tavLst>
                                    </p:anim>
                                  </p:childTnLst>
                                </p:cTn>
                              </p:par>
                              <p:par>
                                <p:cTn id="151" presetID="47" presetClass="entr" presetSubtype="0" repeatCount="indefinite" fill="hold" nodeType="withEffect">
                                  <p:stCondLst>
                                    <p:cond delay="0"/>
                                  </p:stCondLst>
                                  <p:childTnLst>
                                    <p:set>
                                      <p:cBhvr>
                                        <p:cTn id="152" dur="1" fill="hold">
                                          <p:stCondLst>
                                            <p:cond delay="0"/>
                                          </p:stCondLst>
                                        </p:cTn>
                                        <p:tgtEl>
                                          <p:spTgt spid="33"/>
                                        </p:tgtEl>
                                        <p:attrNameLst>
                                          <p:attrName>style.visibility</p:attrName>
                                        </p:attrNameLst>
                                      </p:cBhvr>
                                      <p:to>
                                        <p:strVal val="visible"/>
                                      </p:to>
                                    </p:set>
                                    <p:animEffect transition="in" filter="fade">
                                      <p:cBhvr>
                                        <p:cTn id="153" dur="1000"/>
                                        <p:tgtEl>
                                          <p:spTgt spid="33"/>
                                        </p:tgtEl>
                                      </p:cBhvr>
                                    </p:animEffect>
                                    <p:anim calcmode="lin" valueType="num">
                                      <p:cBhvr>
                                        <p:cTn id="154" dur="1000" fill="hold"/>
                                        <p:tgtEl>
                                          <p:spTgt spid="33"/>
                                        </p:tgtEl>
                                        <p:attrNameLst>
                                          <p:attrName>ppt_x</p:attrName>
                                        </p:attrNameLst>
                                      </p:cBhvr>
                                      <p:tavLst>
                                        <p:tav tm="0">
                                          <p:val>
                                            <p:strVal val="#ppt_x"/>
                                          </p:val>
                                        </p:tav>
                                        <p:tav tm="100000">
                                          <p:val>
                                            <p:strVal val="#ppt_x"/>
                                          </p:val>
                                        </p:tav>
                                      </p:tavLst>
                                    </p:anim>
                                    <p:anim calcmode="lin" valueType="num">
                                      <p:cBhvr>
                                        <p:cTn id="155" dur="1000" fill="hold"/>
                                        <p:tgtEl>
                                          <p:spTgt spid="33"/>
                                        </p:tgtEl>
                                        <p:attrNameLst>
                                          <p:attrName>ppt_y</p:attrName>
                                        </p:attrNameLst>
                                      </p:cBhvr>
                                      <p:tavLst>
                                        <p:tav tm="0">
                                          <p:val>
                                            <p:strVal val="#ppt_y-.1"/>
                                          </p:val>
                                        </p:tav>
                                        <p:tav tm="100000">
                                          <p:val>
                                            <p:strVal val="#ppt_y"/>
                                          </p:val>
                                        </p:tav>
                                      </p:tavLst>
                                    </p:anim>
                                  </p:childTnLst>
                                </p:cTn>
                              </p:par>
                              <p:par>
                                <p:cTn id="156" presetID="47" presetClass="entr" presetSubtype="0" repeatCount="indefinite" fill="hold" nodeType="withEffect">
                                  <p:stCondLst>
                                    <p:cond delay="0"/>
                                  </p:stCondLst>
                                  <p:childTnLst>
                                    <p:set>
                                      <p:cBhvr>
                                        <p:cTn id="157" dur="1" fill="hold">
                                          <p:stCondLst>
                                            <p:cond delay="0"/>
                                          </p:stCondLst>
                                        </p:cTn>
                                        <p:tgtEl>
                                          <p:spTgt spid="34"/>
                                        </p:tgtEl>
                                        <p:attrNameLst>
                                          <p:attrName>style.visibility</p:attrName>
                                        </p:attrNameLst>
                                      </p:cBhvr>
                                      <p:to>
                                        <p:strVal val="visible"/>
                                      </p:to>
                                    </p:set>
                                    <p:animEffect transition="in" filter="fade">
                                      <p:cBhvr>
                                        <p:cTn id="158" dur="1000"/>
                                        <p:tgtEl>
                                          <p:spTgt spid="34"/>
                                        </p:tgtEl>
                                      </p:cBhvr>
                                    </p:animEffect>
                                    <p:anim calcmode="lin" valueType="num">
                                      <p:cBhvr>
                                        <p:cTn id="159" dur="1000" fill="hold"/>
                                        <p:tgtEl>
                                          <p:spTgt spid="34"/>
                                        </p:tgtEl>
                                        <p:attrNameLst>
                                          <p:attrName>ppt_x</p:attrName>
                                        </p:attrNameLst>
                                      </p:cBhvr>
                                      <p:tavLst>
                                        <p:tav tm="0">
                                          <p:val>
                                            <p:strVal val="#ppt_x"/>
                                          </p:val>
                                        </p:tav>
                                        <p:tav tm="100000">
                                          <p:val>
                                            <p:strVal val="#ppt_x"/>
                                          </p:val>
                                        </p:tav>
                                      </p:tavLst>
                                    </p:anim>
                                    <p:anim calcmode="lin" valueType="num">
                                      <p:cBhvr>
                                        <p:cTn id="160" dur="1000" fill="hold"/>
                                        <p:tgtEl>
                                          <p:spTgt spid="34"/>
                                        </p:tgtEl>
                                        <p:attrNameLst>
                                          <p:attrName>ppt_y</p:attrName>
                                        </p:attrNameLst>
                                      </p:cBhvr>
                                      <p:tavLst>
                                        <p:tav tm="0">
                                          <p:val>
                                            <p:strVal val="#ppt_y-.1"/>
                                          </p:val>
                                        </p:tav>
                                        <p:tav tm="100000">
                                          <p:val>
                                            <p:strVal val="#ppt_y"/>
                                          </p:val>
                                        </p:tav>
                                      </p:tavLst>
                                    </p:anim>
                                  </p:childTnLst>
                                </p:cTn>
                              </p:par>
                              <p:par>
                                <p:cTn id="161" presetID="47" presetClass="entr" presetSubtype="0" repeatCount="indefinite" fill="hold" nodeType="withEffect">
                                  <p:stCondLst>
                                    <p:cond delay="0"/>
                                  </p:stCondLst>
                                  <p:childTnLst>
                                    <p:set>
                                      <p:cBhvr>
                                        <p:cTn id="162" dur="1" fill="hold">
                                          <p:stCondLst>
                                            <p:cond delay="0"/>
                                          </p:stCondLst>
                                        </p:cTn>
                                        <p:tgtEl>
                                          <p:spTgt spid="35"/>
                                        </p:tgtEl>
                                        <p:attrNameLst>
                                          <p:attrName>style.visibility</p:attrName>
                                        </p:attrNameLst>
                                      </p:cBhvr>
                                      <p:to>
                                        <p:strVal val="visible"/>
                                      </p:to>
                                    </p:set>
                                    <p:animEffect transition="in" filter="fade">
                                      <p:cBhvr>
                                        <p:cTn id="163" dur="1000"/>
                                        <p:tgtEl>
                                          <p:spTgt spid="35"/>
                                        </p:tgtEl>
                                      </p:cBhvr>
                                    </p:animEffect>
                                    <p:anim calcmode="lin" valueType="num">
                                      <p:cBhvr>
                                        <p:cTn id="164" dur="1000" fill="hold"/>
                                        <p:tgtEl>
                                          <p:spTgt spid="35"/>
                                        </p:tgtEl>
                                        <p:attrNameLst>
                                          <p:attrName>ppt_x</p:attrName>
                                        </p:attrNameLst>
                                      </p:cBhvr>
                                      <p:tavLst>
                                        <p:tav tm="0">
                                          <p:val>
                                            <p:strVal val="#ppt_x"/>
                                          </p:val>
                                        </p:tav>
                                        <p:tav tm="100000">
                                          <p:val>
                                            <p:strVal val="#ppt_x"/>
                                          </p:val>
                                        </p:tav>
                                      </p:tavLst>
                                    </p:anim>
                                    <p:anim calcmode="lin" valueType="num">
                                      <p:cBhvr>
                                        <p:cTn id="165" dur="1000" fill="hold"/>
                                        <p:tgtEl>
                                          <p:spTgt spid="35"/>
                                        </p:tgtEl>
                                        <p:attrNameLst>
                                          <p:attrName>ppt_y</p:attrName>
                                        </p:attrNameLst>
                                      </p:cBhvr>
                                      <p:tavLst>
                                        <p:tav tm="0">
                                          <p:val>
                                            <p:strVal val="#ppt_y-.1"/>
                                          </p:val>
                                        </p:tav>
                                        <p:tav tm="100000">
                                          <p:val>
                                            <p:strVal val="#ppt_y"/>
                                          </p:val>
                                        </p:tav>
                                      </p:tavLst>
                                    </p:anim>
                                  </p:childTnLst>
                                </p:cTn>
                              </p:par>
                              <p:par>
                                <p:cTn id="166" presetID="47" presetClass="entr" presetSubtype="0" repeatCount="indefinite" fill="hold" nodeType="withEffect">
                                  <p:stCondLst>
                                    <p:cond delay="0"/>
                                  </p:stCondLst>
                                  <p:childTnLst>
                                    <p:set>
                                      <p:cBhvr>
                                        <p:cTn id="167" dur="1" fill="hold">
                                          <p:stCondLst>
                                            <p:cond delay="0"/>
                                          </p:stCondLst>
                                        </p:cTn>
                                        <p:tgtEl>
                                          <p:spTgt spid="36"/>
                                        </p:tgtEl>
                                        <p:attrNameLst>
                                          <p:attrName>style.visibility</p:attrName>
                                        </p:attrNameLst>
                                      </p:cBhvr>
                                      <p:to>
                                        <p:strVal val="visible"/>
                                      </p:to>
                                    </p:set>
                                    <p:animEffect transition="in" filter="fade">
                                      <p:cBhvr>
                                        <p:cTn id="168" dur="1000"/>
                                        <p:tgtEl>
                                          <p:spTgt spid="36"/>
                                        </p:tgtEl>
                                      </p:cBhvr>
                                    </p:animEffect>
                                    <p:anim calcmode="lin" valueType="num">
                                      <p:cBhvr>
                                        <p:cTn id="169" dur="1000" fill="hold"/>
                                        <p:tgtEl>
                                          <p:spTgt spid="36"/>
                                        </p:tgtEl>
                                        <p:attrNameLst>
                                          <p:attrName>ppt_x</p:attrName>
                                        </p:attrNameLst>
                                      </p:cBhvr>
                                      <p:tavLst>
                                        <p:tav tm="0">
                                          <p:val>
                                            <p:strVal val="#ppt_x"/>
                                          </p:val>
                                        </p:tav>
                                        <p:tav tm="100000">
                                          <p:val>
                                            <p:strVal val="#ppt_x"/>
                                          </p:val>
                                        </p:tav>
                                      </p:tavLst>
                                    </p:anim>
                                    <p:anim calcmode="lin" valueType="num">
                                      <p:cBhvr>
                                        <p:cTn id="170" dur="1000" fill="hold"/>
                                        <p:tgtEl>
                                          <p:spTgt spid="36"/>
                                        </p:tgtEl>
                                        <p:attrNameLst>
                                          <p:attrName>ppt_y</p:attrName>
                                        </p:attrNameLst>
                                      </p:cBhvr>
                                      <p:tavLst>
                                        <p:tav tm="0">
                                          <p:val>
                                            <p:strVal val="#ppt_y-.1"/>
                                          </p:val>
                                        </p:tav>
                                        <p:tav tm="100000">
                                          <p:val>
                                            <p:strVal val="#ppt_y"/>
                                          </p:val>
                                        </p:tav>
                                      </p:tavLst>
                                    </p:anim>
                                  </p:childTnLst>
                                </p:cTn>
                              </p:par>
                              <p:par>
                                <p:cTn id="171" presetID="47" presetClass="entr" presetSubtype="0" repeatCount="indefinite" fill="hold" nodeType="withEffect">
                                  <p:stCondLst>
                                    <p:cond delay="0"/>
                                  </p:stCondLst>
                                  <p:childTnLst>
                                    <p:set>
                                      <p:cBhvr>
                                        <p:cTn id="172" dur="1" fill="hold">
                                          <p:stCondLst>
                                            <p:cond delay="0"/>
                                          </p:stCondLst>
                                        </p:cTn>
                                        <p:tgtEl>
                                          <p:spTgt spid="37"/>
                                        </p:tgtEl>
                                        <p:attrNameLst>
                                          <p:attrName>style.visibility</p:attrName>
                                        </p:attrNameLst>
                                      </p:cBhvr>
                                      <p:to>
                                        <p:strVal val="visible"/>
                                      </p:to>
                                    </p:set>
                                    <p:animEffect transition="in" filter="fade">
                                      <p:cBhvr>
                                        <p:cTn id="173" dur="1000"/>
                                        <p:tgtEl>
                                          <p:spTgt spid="37"/>
                                        </p:tgtEl>
                                      </p:cBhvr>
                                    </p:animEffect>
                                    <p:anim calcmode="lin" valueType="num">
                                      <p:cBhvr>
                                        <p:cTn id="174" dur="1000" fill="hold"/>
                                        <p:tgtEl>
                                          <p:spTgt spid="37"/>
                                        </p:tgtEl>
                                        <p:attrNameLst>
                                          <p:attrName>ppt_x</p:attrName>
                                        </p:attrNameLst>
                                      </p:cBhvr>
                                      <p:tavLst>
                                        <p:tav tm="0">
                                          <p:val>
                                            <p:strVal val="#ppt_x"/>
                                          </p:val>
                                        </p:tav>
                                        <p:tav tm="100000">
                                          <p:val>
                                            <p:strVal val="#ppt_x"/>
                                          </p:val>
                                        </p:tav>
                                      </p:tavLst>
                                    </p:anim>
                                    <p:anim calcmode="lin" valueType="num">
                                      <p:cBhvr>
                                        <p:cTn id="175" dur="1000" fill="hold"/>
                                        <p:tgtEl>
                                          <p:spTgt spid="37"/>
                                        </p:tgtEl>
                                        <p:attrNameLst>
                                          <p:attrName>ppt_y</p:attrName>
                                        </p:attrNameLst>
                                      </p:cBhvr>
                                      <p:tavLst>
                                        <p:tav tm="0">
                                          <p:val>
                                            <p:strVal val="#ppt_y-.1"/>
                                          </p:val>
                                        </p:tav>
                                        <p:tav tm="100000">
                                          <p:val>
                                            <p:strVal val="#ppt_y"/>
                                          </p:val>
                                        </p:tav>
                                      </p:tavLst>
                                    </p:anim>
                                  </p:childTnLst>
                                </p:cTn>
                              </p:par>
                              <p:par>
                                <p:cTn id="176" presetID="47" presetClass="entr" presetSubtype="0" repeatCount="indefinite" fill="hold" nodeType="withEffect">
                                  <p:stCondLst>
                                    <p:cond delay="0"/>
                                  </p:stCondLst>
                                  <p:childTnLst>
                                    <p:set>
                                      <p:cBhvr>
                                        <p:cTn id="177" dur="1" fill="hold">
                                          <p:stCondLst>
                                            <p:cond delay="0"/>
                                          </p:stCondLst>
                                        </p:cTn>
                                        <p:tgtEl>
                                          <p:spTgt spid="38"/>
                                        </p:tgtEl>
                                        <p:attrNameLst>
                                          <p:attrName>style.visibility</p:attrName>
                                        </p:attrNameLst>
                                      </p:cBhvr>
                                      <p:to>
                                        <p:strVal val="visible"/>
                                      </p:to>
                                    </p:set>
                                    <p:animEffect transition="in" filter="fade">
                                      <p:cBhvr>
                                        <p:cTn id="178" dur="1000"/>
                                        <p:tgtEl>
                                          <p:spTgt spid="38"/>
                                        </p:tgtEl>
                                      </p:cBhvr>
                                    </p:animEffect>
                                    <p:anim calcmode="lin" valueType="num">
                                      <p:cBhvr>
                                        <p:cTn id="179" dur="1000" fill="hold"/>
                                        <p:tgtEl>
                                          <p:spTgt spid="38"/>
                                        </p:tgtEl>
                                        <p:attrNameLst>
                                          <p:attrName>ppt_x</p:attrName>
                                        </p:attrNameLst>
                                      </p:cBhvr>
                                      <p:tavLst>
                                        <p:tav tm="0">
                                          <p:val>
                                            <p:strVal val="#ppt_x"/>
                                          </p:val>
                                        </p:tav>
                                        <p:tav tm="100000">
                                          <p:val>
                                            <p:strVal val="#ppt_x"/>
                                          </p:val>
                                        </p:tav>
                                      </p:tavLst>
                                    </p:anim>
                                    <p:anim calcmode="lin" valueType="num">
                                      <p:cBhvr>
                                        <p:cTn id="180" dur="1000" fill="hold"/>
                                        <p:tgtEl>
                                          <p:spTgt spid="38"/>
                                        </p:tgtEl>
                                        <p:attrNameLst>
                                          <p:attrName>ppt_y</p:attrName>
                                        </p:attrNameLst>
                                      </p:cBhvr>
                                      <p:tavLst>
                                        <p:tav tm="0">
                                          <p:val>
                                            <p:strVal val="#ppt_y-.1"/>
                                          </p:val>
                                        </p:tav>
                                        <p:tav tm="100000">
                                          <p:val>
                                            <p:strVal val="#ppt_y"/>
                                          </p:val>
                                        </p:tav>
                                      </p:tavLst>
                                    </p:anim>
                                  </p:childTnLst>
                                </p:cTn>
                              </p:par>
                              <p:par>
                                <p:cTn id="181" presetID="47" presetClass="entr" presetSubtype="0" repeatCount="indefinite" fill="hold" nodeType="withEffect">
                                  <p:stCondLst>
                                    <p:cond delay="0"/>
                                  </p:stCondLst>
                                  <p:childTnLst>
                                    <p:set>
                                      <p:cBhvr>
                                        <p:cTn id="182" dur="1" fill="hold">
                                          <p:stCondLst>
                                            <p:cond delay="0"/>
                                          </p:stCondLst>
                                        </p:cTn>
                                        <p:tgtEl>
                                          <p:spTgt spid="39"/>
                                        </p:tgtEl>
                                        <p:attrNameLst>
                                          <p:attrName>style.visibility</p:attrName>
                                        </p:attrNameLst>
                                      </p:cBhvr>
                                      <p:to>
                                        <p:strVal val="visible"/>
                                      </p:to>
                                    </p:set>
                                    <p:animEffect transition="in" filter="fade">
                                      <p:cBhvr>
                                        <p:cTn id="183" dur="1000"/>
                                        <p:tgtEl>
                                          <p:spTgt spid="39"/>
                                        </p:tgtEl>
                                      </p:cBhvr>
                                    </p:animEffect>
                                    <p:anim calcmode="lin" valueType="num">
                                      <p:cBhvr>
                                        <p:cTn id="184" dur="1000" fill="hold"/>
                                        <p:tgtEl>
                                          <p:spTgt spid="39"/>
                                        </p:tgtEl>
                                        <p:attrNameLst>
                                          <p:attrName>ppt_x</p:attrName>
                                        </p:attrNameLst>
                                      </p:cBhvr>
                                      <p:tavLst>
                                        <p:tav tm="0">
                                          <p:val>
                                            <p:strVal val="#ppt_x"/>
                                          </p:val>
                                        </p:tav>
                                        <p:tav tm="100000">
                                          <p:val>
                                            <p:strVal val="#ppt_x"/>
                                          </p:val>
                                        </p:tav>
                                      </p:tavLst>
                                    </p:anim>
                                    <p:anim calcmode="lin" valueType="num">
                                      <p:cBhvr>
                                        <p:cTn id="185" dur="1000" fill="hold"/>
                                        <p:tgtEl>
                                          <p:spTgt spid="39"/>
                                        </p:tgtEl>
                                        <p:attrNameLst>
                                          <p:attrName>ppt_y</p:attrName>
                                        </p:attrNameLst>
                                      </p:cBhvr>
                                      <p:tavLst>
                                        <p:tav tm="0">
                                          <p:val>
                                            <p:strVal val="#ppt_y-.1"/>
                                          </p:val>
                                        </p:tav>
                                        <p:tav tm="100000">
                                          <p:val>
                                            <p:strVal val="#ppt_y"/>
                                          </p:val>
                                        </p:tav>
                                      </p:tavLst>
                                    </p:anim>
                                  </p:childTnLst>
                                </p:cTn>
                              </p:par>
                              <p:par>
                                <p:cTn id="186" presetID="47" presetClass="entr" presetSubtype="0" repeatCount="indefinite" fill="hold" nodeType="withEffect">
                                  <p:stCondLst>
                                    <p:cond delay="0"/>
                                  </p:stCondLst>
                                  <p:childTnLst>
                                    <p:set>
                                      <p:cBhvr>
                                        <p:cTn id="187" dur="1" fill="hold">
                                          <p:stCondLst>
                                            <p:cond delay="0"/>
                                          </p:stCondLst>
                                        </p:cTn>
                                        <p:tgtEl>
                                          <p:spTgt spid="40"/>
                                        </p:tgtEl>
                                        <p:attrNameLst>
                                          <p:attrName>style.visibility</p:attrName>
                                        </p:attrNameLst>
                                      </p:cBhvr>
                                      <p:to>
                                        <p:strVal val="visible"/>
                                      </p:to>
                                    </p:set>
                                    <p:animEffect transition="in" filter="fade">
                                      <p:cBhvr>
                                        <p:cTn id="188" dur="1000"/>
                                        <p:tgtEl>
                                          <p:spTgt spid="40"/>
                                        </p:tgtEl>
                                      </p:cBhvr>
                                    </p:animEffect>
                                    <p:anim calcmode="lin" valueType="num">
                                      <p:cBhvr>
                                        <p:cTn id="189" dur="1000" fill="hold"/>
                                        <p:tgtEl>
                                          <p:spTgt spid="40"/>
                                        </p:tgtEl>
                                        <p:attrNameLst>
                                          <p:attrName>ppt_x</p:attrName>
                                        </p:attrNameLst>
                                      </p:cBhvr>
                                      <p:tavLst>
                                        <p:tav tm="0">
                                          <p:val>
                                            <p:strVal val="#ppt_x"/>
                                          </p:val>
                                        </p:tav>
                                        <p:tav tm="100000">
                                          <p:val>
                                            <p:strVal val="#ppt_x"/>
                                          </p:val>
                                        </p:tav>
                                      </p:tavLst>
                                    </p:anim>
                                    <p:anim calcmode="lin" valueType="num">
                                      <p:cBhvr>
                                        <p:cTn id="190" dur="1000" fill="hold"/>
                                        <p:tgtEl>
                                          <p:spTgt spid="40"/>
                                        </p:tgtEl>
                                        <p:attrNameLst>
                                          <p:attrName>ppt_y</p:attrName>
                                        </p:attrNameLst>
                                      </p:cBhvr>
                                      <p:tavLst>
                                        <p:tav tm="0">
                                          <p:val>
                                            <p:strVal val="#ppt_y-.1"/>
                                          </p:val>
                                        </p:tav>
                                        <p:tav tm="100000">
                                          <p:val>
                                            <p:strVal val="#ppt_y"/>
                                          </p:val>
                                        </p:tav>
                                      </p:tavLst>
                                    </p:anim>
                                  </p:childTnLst>
                                </p:cTn>
                              </p:par>
                              <p:par>
                                <p:cTn id="191" presetID="47" presetClass="entr" presetSubtype="0" repeatCount="indefinite" fill="hold" nodeType="withEffect">
                                  <p:stCondLst>
                                    <p:cond delay="0"/>
                                  </p:stCondLst>
                                  <p:childTnLst>
                                    <p:set>
                                      <p:cBhvr>
                                        <p:cTn id="192" dur="1" fill="hold">
                                          <p:stCondLst>
                                            <p:cond delay="0"/>
                                          </p:stCondLst>
                                        </p:cTn>
                                        <p:tgtEl>
                                          <p:spTgt spid="41"/>
                                        </p:tgtEl>
                                        <p:attrNameLst>
                                          <p:attrName>style.visibility</p:attrName>
                                        </p:attrNameLst>
                                      </p:cBhvr>
                                      <p:to>
                                        <p:strVal val="visible"/>
                                      </p:to>
                                    </p:set>
                                    <p:animEffect transition="in" filter="fade">
                                      <p:cBhvr>
                                        <p:cTn id="193" dur="1000"/>
                                        <p:tgtEl>
                                          <p:spTgt spid="41"/>
                                        </p:tgtEl>
                                      </p:cBhvr>
                                    </p:animEffect>
                                    <p:anim calcmode="lin" valueType="num">
                                      <p:cBhvr>
                                        <p:cTn id="194" dur="1000" fill="hold"/>
                                        <p:tgtEl>
                                          <p:spTgt spid="41"/>
                                        </p:tgtEl>
                                        <p:attrNameLst>
                                          <p:attrName>ppt_x</p:attrName>
                                        </p:attrNameLst>
                                      </p:cBhvr>
                                      <p:tavLst>
                                        <p:tav tm="0">
                                          <p:val>
                                            <p:strVal val="#ppt_x"/>
                                          </p:val>
                                        </p:tav>
                                        <p:tav tm="100000">
                                          <p:val>
                                            <p:strVal val="#ppt_x"/>
                                          </p:val>
                                        </p:tav>
                                      </p:tavLst>
                                    </p:anim>
                                    <p:anim calcmode="lin" valueType="num">
                                      <p:cBhvr>
                                        <p:cTn id="195" dur="1000" fill="hold"/>
                                        <p:tgtEl>
                                          <p:spTgt spid="41"/>
                                        </p:tgtEl>
                                        <p:attrNameLst>
                                          <p:attrName>ppt_y</p:attrName>
                                        </p:attrNameLst>
                                      </p:cBhvr>
                                      <p:tavLst>
                                        <p:tav tm="0">
                                          <p:val>
                                            <p:strVal val="#ppt_y-.1"/>
                                          </p:val>
                                        </p:tav>
                                        <p:tav tm="100000">
                                          <p:val>
                                            <p:strVal val="#ppt_y"/>
                                          </p:val>
                                        </p:tav>
                                      </p:tavLst>
                                    </p:anim>
                                  </p:childTnLst>
                                </p:cTn>
                              </p:par>
                              <p:par>
                                <p:cTn id="196" presetID="47" presetClass="entr" presetSubtype="0" repeatCount="indefinite" fill="hold"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par>
                                <p:cTn id="201" presetID="47" presetClass="entr" presetSubtype="0" repeatCount="indefinite" fill="hold" nodeType="withEffect">
                                  <p:stCondLst>
                                    <p:cond delay="0"/>
                                  </p:stCondLst>
                                  <p:childTnLst>
                                    <p:set>
                                      <p:cBhvr>
                                        <p:cTn id="202" dur="1" fill="hold">
                                          <p:stCondLst>
                                            <p:cond delay="0"/>
                                          </p:stCondLst>
                                        </p:cTn>
                                        <p:tgtEl>
                                          <p:spTgt spid="43"/>
                                        </p:tgtEl>
                                        <p:attrNameLst>
                                          <p:attrName>style.visibility</p:attrName>
                                        </p:attrNameLst>
                                      </p:cBhvr>
                                      <p:to>
                                        <p:strVal val="visible"/>
                                      </p:to>
                                    </p:set>
                                    <p:animEffect transition="in" filter="fade">
                                      <p:cBhvr>
                                        <p:cTn id="203" dur="1000"/>
                                        <p:tgtEl>
                                          <p:spTgt spid="43"/>
                                        </p:tgtEl>
                                      </p:cBhvr>
                                    </p:animEffect>
                                    <p:anim calcmode="lin" valueType="num">
                                      <p:cBhvr>
                                        <p:cTn id="204" dur="1000" fill="hold"/>
                                        <p:tgtEl>
                                          <p:spTgt spid="43"/>
                                        </p:tgtEl>
                                        <p:attrNameLst>
                                          <p:attrName>ppt_x</p:attrName>
                                        </p:attrNameLst>
                                      </p:cBhvr>
                                      <p:tavLst>
                                        <p:tav tm="0">
                                          <p:val>
                                            <p:strVal val="#ppt_x"/>
                                          </p:val>
                                        </p:tav>
                                        <p:tav tm="100000">
                                          <p:val>
                                            <p:strVal val="#ppt_x"/>
                                          </p:val>
                                        </p:tav>
                                      </p:tavLst>
                                    </p:anim>
                                    <p:anim calcmode="lin" valueType="num">
                                      <p:cBhvr>
                                        <p:cTn id="205" dur="1000" fill="hold"/>
                                        <p:tgtEl>
                                          <p:spTgt spid="43"/>
                                        </p:tgtEl>
                                        <p:attrNameLst>
                                          <p:attrName>ppt_y</p:attrName>
                                        </p:attrNameLst>
                                      </p:cBhvr>
                                      <p:tavLst>
                                        <p:tav tm="0">
                                          <p:val>
                                            <p:strVal val="#ppt_y-.1"/>
                                          </p:val>
                                        </p:tav>
                                        <p:tav tm="100000">
                                          <p:val>
                                            <p:strVal val="#ppt_y"/>
                                          </p:val>
                                        </p:tav>
                                      </p:tavLst>
                                    </p:anim>
                                  </p:childTnLst>
                                </p:cTn>
                              </p:par>
                              <p:par>
                                <p:cTn id="206" presetID="47" presetClass="entr" presetSubtype="0" repeatCount="indefinite" fill="hold" nodeType="withEffect">
                                  <p:stCondLst>
                                    <p:cond delay="0"/>
                                  </p:stCondLst>
                                  <p:childTnLst>
                                    <p:set>
                                      <p:cBhvr>
                                        <p:cTn id="207" dur="1" fill="hold">
                                          <p:stCondLst>
                                            <p:cond delay="0"/>
                                          </p:stCondLst>
                                        </p:cTn>
                                        <p:tgtEl>
                                          <p:spTgt spid="44"/>
                                        </p:tgtEl>
                                        <p:attrNameLst>
                                          <p:attrName>style.visibility</p:attrName>
                                        </p:attrNameLst>
                                      </p:cBhvr>
                                      <p:to>
                                        <p:strVal val="visible"/>
                                      </p:to>
                                    </p:set>
                                    <p:animEffect transition="in" filter="fade">
                                      <p:cBhvr>
                                        <p:cTn id="208" dur="1000"/>
                                        <p:tgtEl>
                                          <p:spTgt spid="44"/>
                                        </p:tgtEl>
                                      </p:cBhvr>
                                    </p:animEffect>
                                    <p:anim calcmode="lin" valueType="num">
                                      <p:cBhvr>
                                        <p:cTn id="209" dur="1000" fill="hold"/>
                                        <p:tgtEl>
                                          <p:spTgt spid="44"/>
                                        </p:tgtEl>
                                        <p:attrNameLst>
                                          <p:attrName>ppt_x</p:attrName>
                                        </p:attrNameLst>
                                      </p:cBhvr>
                                      <p:tavLst>
                                        <p:tav tm="0">
                                          <p:val>
                                            <p:strVal val="#ppt_x"/>
                                          </p:val>
                                        </p:tav>
                                        <p:tav tm="100000">
                                          <p:val>
                                            <p:strVal val="#ppt_x"/>
                                          </p:val>
                                        </p:tav>
                                      </p:tavLst>
                                    </p:anim>
                                    <p:anim calcmode="lin" valueType="num">
                                      <p:cBhvr>
                                        <p:cTn id="210" dur="1000" fill="hold"/>
                                        <p:tgtEl>
                                          <p:spTgt spid="44"/>
                                        </p:tgtEl>
                                        <p:attrNameLst>
                                          <p:attrName>ppt_y</p:attrName>
                                        </p:attrNameLst>
                                      </p:cBhvr>
                                      <p:tavLst>
                                        <p:tav tm="0">
                                          <p:val>
                                            <p:strVal val="#ppt_y-.1"/>
                                          </p:val>
                                        </p:tav>
                                        <p:tav tm="100000">
                                          <p:val>
                                            <p:strVal val="#ppt_y"/>
                                          </p:val>
                                        </p:tav>
                                      </p:tavLst>
                                    </p:anim>
                                  </p:childTnLst>
                                </p:cTn>
                              </p:par>
                              <p:par>
                                <p:cTn id="211" presetID="47" presetClass="entr" presetSubtype="0" repeatCount="indefinite" fill="hold" nodeType="withEffect">
                                  <p:stCondLst>
                                    <p:cond delay="0"/>
                                  </p:stCondLst>
                                  <p:childTnLst>
                                    <p:set>
                                      <p:cBhvr>
                                        <p:cTn id="212" dur="1" fill="hold">
                                          <p:stCondLst>
                                            <p:cond delay="0"/>
                                          </p:stCondLst>
                                        </p:cTn>
                                        <p:tgtEl>
                                          <p:spTgt spid="45"/>
                                        </p:tgtEl>
                                        <p:attrNameLst>
                                          <p:attrName>style.visibility</p:attrName>
                                        </p:attrNameLst>
                                      </p:cBhvr>
                                      <p:to>
                                        <p:strVal val="visible"/>
                                      </p:to>
                                    </p:set>
                                    <p:animEffect transition="in" filter="fade">
                                      <p:cBhvr>
                                        <p:cTn id="213" dur="1000"/>
                                        <p:tgtEl>
                                          <p:spTgt spid="45"/>
                                        </p:tgtEl>
                                      </p:cBhvr>
                                    </p:animEffect>
                                    <p:anim calcmode="lin" valueType="num">
                                      <p:cBhvr>
                                        <p:cTn id="214" dur="1000" fill="hold"/>
                                        <p:tgtEl>
                                          <p:spTgt spid="45"/>
                                        </p:tgtEl>
                                        <p:attrNameLst>
                                          <p:attrName>ppt_x</p:attrName>
                                        </p:attrNameLst>
                                      </p:cBhvr>
                                      <p:tavLst>
                                        <p:tav tm="0">
                                          <p:val>
                                            <p:strVal val="#ppt_x"/>
                                          </p:val>
                                        </p:tav>
                                        <p:tav tm="100000">
                                          <p:val>
                                            <p:strVal val="#ppt_x"/>
                                          </p:val>
                                        </p:tav>
                                      </p:tavLst>
                                    </p:anim>
                                    <p:anim calcmode="lin" valueType="num">
                                      <p:cBhvr>
                                        <p:cTn id="215" dur="1000" fill="hold"/>
                                        <p:tgtEl>
                                          <p:spTgt spid="45"/>
                                        </p:tgtEl>
                                        <p:attrNameLst>
                                          <p:attrName>ppt_y</p:attrName>
                                        </p:attrNameLst>
                                      </p:cBhvr>
                                      <p:tavLst>
                                        <p:tav tm="0">
                                          <p:val>
                                            <p:strVal val="#ppt_y-.1"/>
                                          </p:val>
                                        </p:tav>
                                        <p:tav tm="100000">
                                          <p:val>
                                            <p:strVal val="#ppt_y"/>
                                          </p:val>
                                        </p:tav>
                                      </p:tavLst>
                                    </p:anim>
                                  </p:childTnLst>
                                </p:cTn>
                              </p:par>
                              <p:par>
                                <p:cTn id="216" presetID="47" presetClass="entr" presetSubtype="0" repeatCount="indefinite" fill="hold" nodeType="withEffect">
                                  <p:stCondLst>
                                    <p:cond delay="0"/>
                                  </p:stCondLst>
                                  <p:childTnLst>
                                    <p:set>
                                      <p:cBhvr>
                                        <p:cTn id="217" dur="1" fill="hold">
                                          <p:stCondLst>
                                            <p:cond delay="0"/>
                                          </p:stCondLst>
                                        </p:cTn>
                                        <p:tgtEl>
                                          <p:spTgt spid="46"/>
                                        </p:tgtEl>
                                        <p:attrNameLst>
                                          <p:attrName>style.visibility</p:attrName>
                                        </p:attrNameLst>
                                      </p:cBhvr>
                                      <p:to>
                                        <p:strVal val="visible"/>
                                      </p:to>
                                    </p:set>
                                    <p:animEffect transition="in" filter="fade">
                                      <p:cBhvr>
                                        <p:cTn id="218" dur="1000"/>
                                        <p:tgtEl>
                                          <p:spTgt spid="46"/>
                                        </p:tgtEl>
                                      </p:cBhvr>
                                    </p:animEffect>
                                    <p:anim calcmode="lin" valueType="num">
                                      <p:cBhvr>
                                        <p:cTn id="219" dur="1000" fill="hold"/>
                                        <p:tgtEl>
                                          <p:spTgt spid="46"/>
                                        </p:tgtEl>
                                        <p:attrNameLst>
                                          <p:attrName>ppt_x</p:attrName>
                                        </p:attrNameLst>
                                      </p:cBhvr>
                                      <p:tavLst>
                                        <p:tav tm="0">
                                          <p:val>
                                            <p:strVal val="#ppt_x"/>
                                          </p:val>
                                        </p:tav>
                                        <p:tav tm="100000">
                                          <p:val>
                                            <p:strVal val="#ppt_x"/>
                                          </p:val>
                                        </p:tav>
                                      </p:tavLst>
                                    </p:anim>
                                    <p:anim calcmode="lin" valueType="num">
                                      <p:cBhvr>
                                        <p:cTn id="220" dur="1000" fill="hold"/>
                                        <p:tgtEl>
                                          <p:spTgt spid="46"/>
                                        </p:tgtEl>
                                        <p:attrNameLst>
                                          <p:attrName>ppt_y</p:attrName>
                                        </p:attrNameLst>
                                      </p:cBhvr>
                                      <p:tavLst>
                                        <p:tav tm="0">
                                          <p:val>
                                            <p:strVal val="#ppt_y-.1"/>
                                          </p:val>
                                        </p:tav>
                                        <p:tav tm="100000">
                                          <p:val>
                                            <p:strVal val="#ppt_y"/>
                                          </p:val>
                                        </p:tav>
                                      </p:tavLst>
                                    </p:anim>
                                  </p:childTnLst>
                                </p:cTn>
                              </p:par>
                              <p:par>
                                <p:cTn id="221" presetID="47" presetClass="entr" presetSubtype="0" repeatCount="indefinite" fill="hold" nodeType="withEffect">
                                  <p:stCondLst>
                                    <p:cond delay="0"/>
                                  </p:stCondLst>
                                  <p:childTnLst>
                                    <p:set>
                                      <p:cBhvr>
                                        <p:cTn id="222" dur="1" fill="hold">
                                          <p:stCondLst>
                                            <p:cond delay="0"/>
                                          </p:stCondLst>
                                        </p:cTn>
                                        <p:tgtEl>
                                          <p:spTgt spid="47"/>
                                        </p:tgtEl>
                                        <p:attrNameLst>
                                          <p:attrName>style.visibility</p:attrName>
                                        </p:attrNameLst>
                                      </p:cBhvr>
                                      <p:to>
                                        <p:strVal val="visible"/>
                                      </p:to>
                                    </p:set>
                                    <p:animEffect transition="in" filter="fade">
                                      <p:cBhvr>
                                        <p:cTn id="223" dur="1000"/>
                                        <p:tgtEl>
                                          <p:spTgt spid="47"/>
                                        </p:tgtEl>
                                      </p:cBhvr>
                                    </p:animEffect>
                                    <p:anim calcmode="lin" valueType="num">
                                      <p:cBhvr>
                                        <p:cTn id="224" dur="1000" fill="hold"/>
                                        <p:tgtEl>
                                          <p:spTgt spid="47"/>
                                        </p:tgtEl>
                                        <p:attrNameLst>
                                          <p:attrName>ppt_x</p:attrName>
                                        </p:attrNameLst>
                                      </p:cBhvr>
                                      <p:tavLst>
                                        <p:tav tm="0">
                                          <p:val>
                                            <p:strVal val="#ppt_x"/>
                                          </p:val>
                                        </p:tav>
                                        <p:tav tm="100000">
                                          <p:val>
                                            <p:strVal val="#ppt_x"/>
                                          </p:val>
                                        </p:tav>
                                      </p:tavLst>
                                    </p:anim>
                                    <p:anim calcmode="lin" valueType="num">
                                      <p:cBhvr>
                                        <p:cTn id="225" dur="1000" fill="hold"/>
                                        <p:tgtEl>
                                          <p:spTgt spid="47"/>
                                        </p:tgtEl>
                                        <p:attrNameLst>
                                          <p:attrName>ppt_y</p:attrName>
                                        </p:attrNameLst>
                                      </p:cBhvr>
                                      <p:tavLst>
                                        <p:tav tm="0">
                                          <p:val>
                                            <p:strVal val="#ppt_y-.1"/>
                                          </p:val>
                                        </p:tav>
                                        <p:tav tm="100000">
                                          <p:val>
                                            <p:strVal val="#ppt_y"/>
                                          </p:val>
                                        </p:tav>
                                      </p:tavLst>
                                    </p:anim>
                                  </p:childTnLst>
                                </p:cTn>
                              </p:par>
                              <p:par>
                                <p:cTn id="226" presetID="53" presetClass="entr" presetSubtype="16" fill="hold" nodeType="withEffect">
                                  <p:stCondLst>
                                    <p:cond delay="0"/>
                                  </p:stCondLst>
                                  <p:childTnLst>
                                    <p:set>
                                      <p:cBhvr>
                                        <p:cTn id="227" dur="1" fill="hold">
                                          <p:stCondLst>
                                            <p:cond delay="0"/>
                                          </p:stCondLst>
                                        </p:cTn>
                                        <p:tgtEl>
                                          <p:spTgt spid="50">
                                            <p:txEl>
                                              <p:pRg st="0" end="0"/>
                                            </p:txEl>
                                          </p:spTgt>
                                        </p:tgtEl>
                                        <p:attrNameLst>
                                          <p:attrName>style.visibility</p:attrName>
                                        </p:attrNameLst>
                                      </p:cBhvr>
                                      <p:to>
                                        <p:strVal val="visible"/>
                                      </p:to>
                                    </p:set>
                                    <p:anim calcmode="lin" valueType="num">
                                      <p:cBhvr>
                                        <p:cTn id="228"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229"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230"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390</Words>
  <Application>Microsoft Office PowerPoint</Application>
  <PresentationFormat>On-screen Show (16:9)</PresentationFormat>
  <Paragraphs>71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I. Chuẩn bị</vt:lpstr>
      <vt:lpstr>II. Nội dung và trình tự thực hành</vt:lpstr>
      <vt:lpstr>1. Loại bóng đèn: Đèn sợi đốt</vt:lpstr>
      <vt:lpstr>1. Loại bóng đèn: Đèn huỳnh quang</vt:lpstr>
      <vt:lpstr>1. Loại bóng đèn: Đèn Compact</vt:lpstr>
      <vt:lpstr>1. Loại bóng đèn: Đèn LED</vt:lpstr>
      <vt:lpstr>Khi lựa chọn đèn điện cần dựa vào nhu cầu sử dụng mà chọn loại đèn có công suất định mức, tuổi thọ, chất lượng ánh sáng và giá sao cho phù hợp.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11</cp:revision>
  <dcterms:created xsi:type="dcterms:W3CDTF">2021-08-31T18:14:56Z</dcterms:created>
  <dcterms:modified xsi:type="dcterms:W3CDTF">2021-08-31T20:08:24Z</dcterms:modified>
</cp:coreProperties>
</file>