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50"/>
  </p:notesMasterIdLst>
  <p:sldIdLst>
    <p:sldId id="345" r:id="rId2"/>
    <p:sldId id="256" r:id="rId3"/>
    <p:sldId id="257" r:id="rId4"/>
    <p:sldId id="258" r:id="rId5"/>
    <p:sldId id="259" r:id="rId6"/>
    <p:sldId id="310" r:id="rId7"/>
    <p:sldId id="262" r:id="rId8"/>
    <p:sldId id="312" r:id="rId9"/>
    <p:sldId id="311" r:id="rId10"/>
    <p:sldId id="261" r:id="rId11"/>
    <p:sldId id="313" r:id="rId12"/>
    <p:sldId id="264" r:id="rId13"/>
    <p:sldId id="314" r:id="rId14"/>
    <p:sldId id="346" r:id="rId15"/>
    <p:sldId id="265" r:id="rId16"/>
    <p:sldId id="308" r:id="rId17"/>
    <p:sldId id="334" r:id="rId18"/>
    <p:sldId id="335" r:id="rId19"/>
    <p:sldId id="336" r:id="rId20"/>
    <p:sldId id="266" r:id="rId21"/>
    <p:sldId id="315" r:id="rId22"/>
    <p:sldId id="316" r:id="rId23"/>
    <p:sldId id="267" r:id="rId24"/>
    <p:sldId id="317" r:id="rId25"/>
    <p:sldId id="318" r:id="rId26"/>
    <p:sldId id="320" r:id="rId27"/>
    <p:sldId id="269" r:id="rId28"/>
    <p:sldId id="319" r:id="rId29"/>
    <p:sldId id="322" r:id="rId30"/>
    <p:sldId id="270" r:id="rId31"/>
    <p:sldId id="323" r:id="rId32"/>
    <p:sldId id="324" r:id="rId33"/>
    <p:sldId id="325" r:id="rId34"/>
    <p:sldId id="271" r:id="rId35"/>
    <p:sldId id="327" r:id="rId36"/>
    <p:sldId id="329" r:id="rId37"/>
    <p:sldId id="328" r:id="rId38"/>
    <p:sldId id="330" r:id="rId39"/>
    <p:sldId id="331" r:id="rId40"/>
    <p:sldId id="280" r:id="rId41"/>
    <p:sldId id="337" r:id="rId42"/>
    <p:sldId id="340" r:id="rId43"/>
    <p:sldId id="339" r:id="rId44"/>
    <p:sldId id="342" r:id="rId45"/>
    <p:sldId id="341" r:id="rId46"/>
    <p:sldId id="343" r:id="rId47"/>
    <p:sldId id="344" r:id="rId48"/>
    <p:sldId id="285" r:id="rId49"/>
  </p:sldIdLst>
  <p:sldSz cx="9144000" cy="5143500" type="screen16x9"/>
  <p:notesSz cx="6858000" cy="9144000"/>
  <p:embeddedFontLst>
    <p:embeddedFont>
      <p:font typeface="Segoe UI" panose="020B0502040204020203" pitchFamily="34" charset="0"/>
      <p:regular r:id="rId51"/>
      <p:bold r:id="rId52"/>
      <p:italic r:id="rId53"/>
      <p:boldItalic r:id="rId54"/>
    </p:embeddedFont>
    <p:embeddedFont>
      <p:font typeface="Tahoma" panose="020B0604030504040204" pitchFamily="34" charset="0"/>
      <p:regular r:id="rId55"/>
      <p:bold r:id="rId56"/>
    </p:embeddedFont>
    <p:embeddedFont>
      <p:font typeface="Fira Sans" panose="020B0604020202020204" charset="0"/>
      <p:regular r:id="rId57"/>
      <p:bold r:id="rId58"/>
      <p:italic r:id="rId59"/>
      <p:boldItalic r:id="rId60"/>
    </p:embeddedFont>
    <p:embeddedFont>
      <p:font typeface="Signika" panose="020B0604020202020204" charset="0"/>
      <p:regular r:id="rId61"/>
      <p:bold r:id="rId62"/>
    </p:embeddedFont>
    <p:embeddedFont>
      <p:font typeface="Calibri" panose="020F050202020403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CB9BE7-845A-4493-89D3-66608DE2A9F9}">
  <a:tblStyle styleId="{F6CB9BE7-845A-4493-89D3-66608DE2A9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29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57724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636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e3d732822f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e3d732822f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4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3d732822f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e3d732822f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530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66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e3d207c74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e3d207c74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31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e3d732822f_1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e3d732822f_1_1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43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e3d732822f_1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e3d732822f_1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57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e3d732822f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e3d732822f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70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e3d732822f_1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e3d732822f_1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719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e3d732822f_1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e3d732822f_1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9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e3d732822f_1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e3d732822f_1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69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3d207c742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e3d207c742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2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e3d732822f_1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e3d732822f_1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61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482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054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e3d732822f_1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e3d732822f_1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514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e3d732822f_1_2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e3d732822f_1_2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38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e3d207c74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e3d207c74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38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b82266e53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b82266e53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54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48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28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3d732822f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e3d732822f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1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1449525"/>
            <a:ext cx="4150200" cy="1503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835825" y="3115875"/>
            <a:ext cx="4028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20445" y="4095580"/>
            <a:ext cx="1573097" cy="1573097"/>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9356" y="4166760"/>
            <a:ext cx="1427033" cy="1427033"/>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30567" y="4264858"/>
            <a:ext cx="1389546" cy="1233366"/>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21990" y="4364492"/>
            <a:ext cx="1172393" cy="103599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112872" y="4458074"/>
            <a:ext cx="902668" cy="84431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40147" y="4556263"/>
            <a:ext cx="648027" cy="648027"/>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262640" y="4653639"/>
            <a:ext cx="528160" cy="456076"/>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rgbClr val="EDD5AE"/>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390005" y="4751014"/>
            <a:ext cx="305948" cy="26015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rot="-2248267" flipH="1">
            <a:off x="214889" y="-505488"/>
            <a:ext cx="2001943" cy="2110165"/>
            <a:chOff x="-964175" y="331275"/>
            <a:chExt cx="2092260" cy="2205041"/>
          </a:xfrm>
        </p:grpSpPr>
        <p:sp>
          <p:nvSpPr>
            <p:cNvPr id="20" name="Google Shape;20;p2"/>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5033350"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4239" y="4154890"/>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flipH="1">
            <a:off x="929552" y="4556503"/>
            <a:ext cx="1203333" cy="1203333"/>
            <a:chOff x="4250500" y="2411775"/>
            <a:chExt cx="435375" cy="435375"/>
          </a:xfrm>
        </p:grpSpPr>
        <p:sp>
          <p:nvSpPr>
            <p:cNvPr id="40" name="Google Shape;40;p2"/>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3104414" y="505728"/>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_2">
    <p:spTree>
      <p:nvGrpSpPr>
        <p:cNvPr id="1" name="Shape 482"/>
        <p:cNvGrpSpPr/>
        <p:nvPr/>
      </p:nvGrpSpPr>
      <p:grpSpPr>
        <a:xfrm>
          <a:off x="0" y="0"/>
          <a:ext cx="0" cy="0"/>
          <a:chOff x="0" y="0"/>
          <a:chExt cx="0" cy="0"/>
        </a:xfrm>
      </p:grpSpPr>
      <p:sp>
        <p:nvSpPr>
          <p:cNvPr id="483" name="Google Shape;483;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4" name="Google Shape;484;p17"/>
          <p:cNvSpPr txBox="1">
            <a:spLocks noGrp="1"/>
          </p:cNvSpPr>
          <p:nvPr>
            <p:ph type="title" idx="2"/>
          </p:nvPr>
        </p:nvSpPr>
        <p:spPr>
          <a:xfrm>
            <a:off x="713288" y="1947225"/>
            <a:ext cx="2293500" cy="41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5" name="Google Shape;485;p17"/>
          <p:cNvSpPr txBox="1">
            <a:spLocks noGrp="1"/>
          </p:cNvSpPr>
          <p:nvPr>
            <p:ph type="subTitle" idx="1"/>
          </p:nvPr>
        </p:nvSpPr>
        <p:spPr>
          <a:xfrm>
            <a:off x="713288" y="2363325"/>
            <a:ext cx="22935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17"/>
          <p:cNvSpPr txBox="1">
            <a:spLocks noGrp="1"/>
          </p:cNvSpPr>
          <p:nvPr>
            <p:ph type="title" idx="3"/>
          </p:nvPr>
        </p:nvSpPr>
        <p:spPr>
          <a:xfrm>
            <a:off x="713283" y="3419150"/>
            <a:ext cx="2293500" cy="41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7" name="Google Shape;487;p17"/>
          <p:cNvSpPr txBox="1">
            <a:spLocks noGrp="1"/>
          </p:cNvSpPr>
          <p:nvPr>
            <p:ph type="subTitle" idx="4"/>
          </p:nvPr>
        </p:nvSpPr>
        <p:spPr>
          <a:xfrm>
            <a:off x="713283" y="3835250"/>
            <a:ext cx="22935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17"/>
          <p:cNvSpPr txBox="1">
            <a:spLocks noGrp="1"/>
          </p:cNvSpPr>
          <p:nvPr>
            <p:ph type="title" idx="5"/>
          </p:nvPr>
        </p:nvSpPr>
        <p:spPr>
          <a:xfrm>
            <a:off x="6136191" y="3419150"/>
            <a:ext cx="2293500" cy="4161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9" name="Google Shape;489;p17"/>
          <p:cNvSpPr txBox="1">
            <a:spLocks noGrp="1"/>
          </p:cNvSpPr>
          <p:nvPr>
            <p:ph type="subTitle" idx="6"/>
          </p:nvPr>
        </p:nvSpPr>
        <p:spPr>
          <a:xfrm>
            <a:off x="6136191" y="3835250"/>
            <a:ext cx="2293500" cy="7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0" name="Google Shape;490;p17"/>
          <p:cNvSpPr txBox="1">
            <a:spLocks noGrp="1"/>
          </p:cNvSpPr>
          <p:nvPr>
            <p:ph type="title" idx="7"/>
          </p:nvPr>
        </p:nvSpPr>
        <p:spPr>
          <a:xfrm>
            <a:off x="6136191" y="1947225"/>
            <a:ext cx="2293500" cy="4161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91" name="Google Shape;491;p17"/>
          <p:cNvSpPr txBox="1">
            <a:spLocks noGrp="1"/>
          </p:cNvSpPr>
          <p:nvPr>
            <p:ph type="subTitle" idx="8"/>
          </p:nvPr>
        </p:nvSpPr>
        <p:spPr>
          <a:xfrm>
            <a:off x="6136191" y="2363325"/>
            <a:ext cx="2293500" cy="7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7"/>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7"/>
          <p:cNvGrpSpPr/>
          <p:nvPr/>
        </p:nvGrpSpPr>
        <p:grpSpPr>
          <a:xfrm rot="3565323">
            <a:off x="6685965" y="19753"/>
            <a:ext cx="2195452" cy="2314175"/>
            <a:chOff x="-964175" y="331275"/>
            <a:chExt cx="2092260" cy="2205041"/>
          </a:xfrm>
        </p:grpSpPr>
        <p:sp>
          <p:nvSpPr>
            <p:cNvPr id="494" name="Google Shape;494;p17"/>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2_1">
    <p:spTree>
      <p:nvGrpSpPr>
        <p:cNvPr id="1" name="Shape 511"/>
        <p:cNvGrpSpPr/>
        <p:nvPr/>
      </p:nvGrpSpPr>
      <p:grpSpPr>
        <a:xfrm>
          <a:off x="0" y="0"/>
          <a:ext cx="0" cy="0"/>
          <a:chOff x="0" y="0"/>
          <a:chExt cx="0" cy="0"/>
        </a:xfrm>
      </p:grpSpPr>
      <p:sp>
        <p:nvSpPr>
          <p:cNvPr id="512" name="Google Shape;512;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3" name="Google Shape;513;p18"/>
          <p:cNvSpPr txBox="1">
            <a:spLocks noGrp="1"/>
          </p:cNvSpPr>
          <p:nvPr>
            <p:ph type="title" idx="2"/>
          </p:nvPr>
        </p:nvSpPr>
        <p:spPr>
          <a:xfrm>
            <a:off x="714300"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4" name="Google Shape;514;p18"/>
          <p:cNvSpPr txBox="1">
            <a:spLocks noGrp="1"/>
          </p:cNvSpPr>
          <p:nvPr>
            <p:ph type="subTitle" idx="1"/>
          </p:nvPr>
        </p:nvSpPr>
        <p:spPr>
          <a:xfrm>
            <a:off x="714300"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8"/>
          <p:cNvSpPr txBox="1">
            <a:spLocks noGrp="1"/>
          </p:cNvSpPr>
          <p:nvPr>
            <p:ph type="title" idx="3"/>
          </p:nvPr>
        </p:nvSpPr>
        <p:spPr>
          <a:xfrm>
            <a:off x="3425247"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6" name="Google Shape;516;p18"/>
          <p:cNvSpPr txBox="1">
            <a:spLocks noGrp="1"/>
          </p:cNvSpPr>
          <p:nvPr>
            <p:ph type="subTitle" idx="4"/>
          </p:nvPr>
        </p:nvSpPr>
        <p:spPr>
          <a:xfrm>
            <a:off x="3425247"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18"/>
          <p:cNvSpPr txBox="1">
            <a:spLocks noGrp="1"/>
          </p:cNvSpPr>
          <p:nvPr>
            <p:ph type="title" idx="5"/>
          </p:nvPr>
        </p:nvSpPr>
        <p:spPr>
          <a:xfrm>
            <a:off x="6136194"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8" name="Google Shape;518;p18"/>
          <p:cNvSpPr txBox="1">
            <a:spLocks noGrp="1"/>
          </p:cNvSpPr>
          <p:nvPr>
            <p:ph type="subTitle" idx="6"/>
          </p:nvPr>
        </p:nvSpPr>
        <p:spPr>
          <a:xfrm>
            <a:off x="6136194"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18"/>
          <p:cNvSpPr txBox="1">
            <a:spLocks noGrp="1"/>
          </p:cNvSpPr>
          <p:nvPr>
            <p:ph type="title" idx="7"/>
          </p:nvPr>
        </p:nvSpPr>
        <p:spPr>
          <a:xfrm>
            <a:off x="714300"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0" name="Google Shape;520;p18"/>
          <p:cNvSpPr txBox="1">
            <a:spLocks noGrp="1"/>
          </p:cNvSpPr>
          <p:nvPr>
            <p:ph type="subTitle" idx="8"/>
          </p:nvPr>
        </p:nvSpPr>
        <p:spPr>
          <a:xfrm>
            <a:off x="714300"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8"/>
          <p:cNvSpPr txBox="1">
            <a:spLocks noGrp="1"/>
          </p:cNvSpPr>
          <p:nvPr>
            <p:ph type="title" idx="9"/>
          </p:nvPr>
        </p:nvSpPr>
        <p:spPr>
          <a:xfrm>
            <a:off x="3425247"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2" name="Google Shape;522;p18"/>
          <p:cNvSpPr txBox="1">
            <a:spLocks noGrp="1"/>
          </p:cNvSpPr>
          <p:nvPr>
            <p:ph type="subTitle" idx="13"/>
          </p:nvPr>
        </p:nvSpPr>
        <p:spPr>
          <a:xfrm>
            <a:off x="3425247"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8"/>
          <p:cNvSpPr txBox="1">
            <a:spLocks noGrp="1"/>
          </p:cNvSpPr>
          <p:nvPr>
            <p:ph type="title" idx="14"/>
          </p:nvPr>
        </p:nvSpPr>
        <p:spPr>
          <a:xfrm>
            <a:off x="6136194"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4" name="Google Shape;524;p18"/>
          <p:cNvSpPr txBox="1">
            <a:spLocks noGrp="1"/>
          </p:cNvSpPr>
          <p:nvPr>
            <p:ph type="subTitle" idx="15"/>
          </p:nvPr>
        </p:nvSpPr>
        <p:spPr>
          <a:xfrm>
            <a:off x="6136194"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8"/>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18"/>
          <p:cNvGrpSpPr/>
          <p:nvPr/>
        </p:nvGrpSpPr>
        <p:grpSpPr>
          <a:xfrm rot="10800000">
            <a:off x="6912920" y="-999324"/>
            <a:ext cx="1788172" cy="1788172"/>
            <a:chOff x="4250500" y="2411775"/>
            <a:chExt cx="435375" cy="435375"/>
          </a:xfrm>
        </p:grpSpPr>
        <p:sp>
          <p:nvSpPr>
            <p:cNvPr id="527" name="Google Shape;527;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8"/>
          <p:cNvGrpSpPr/>
          <p:nvPr/>
        </p:nvGrpSpPr>
        <p:grpSpPr>
          <a:xfrm rot="10800000">
            <a:off x="8258647" y="-182945"/>
            <a:ext cx="1276607" cy="1276607"/>
            <a:chOff x="4250500" y="2411775"/>
            <a:chExt cx="435375" cy="435375"/>
          </a:xfrm>
        </p:grpSpPr>
        <p:sp>
          <p:nvSpPr>
            <p:cNvPr id="536" name="Google Shape;536;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544"/>
        <p:cNvGrpSpPr/>
        <p:nvPr/>
      </p:nvGrpSpPr>
      <p:grpSpPr>
        <a:xfrm>
          <a:off x="0" y="0"/>
          <a:ext cx="0" cy="0"/>
          <a:chOff x="0" y="0"/>
          <a:chExt cx="0" cy="0"/>
        </a:xfrm>
      </p:grpSpPr>
      <p:sp>
        <p:nvSpPr>
          <p:cNvPr id="545" name="Google Shape;545;p19"/>
          <p:cNvSpPr txBox="1">
            <a:spLocks noGrp="1"/>
          </p:cNvSpPr>
          <p:nvPr>
            <p:ph type="title"/>
          </p:nvPr>
        </p:nvSpPr>
        <p:spPr>
          <a:xfrm>
            <a:off x="714300" y="3347075"/>
            <a:ext cx="3857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46" name="Google Shape;546;p19"/>
          <p:cNvSpPr txBox="1">
            <a:spLocks noGrp="1"/>
          </p:cNvSpPr>
          <p:nvPr>
            <p:ph type="subTitle" idx="1"/>
          </p:nvPr>
        </p:nvSpPr>
        <p:spPr>
          <a:xfrm>
            <a:off x="714300" y="1639375"/>
            <a:ext cx="3857700" cy="14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600"/>
              <a:buNone/>
              <a:defRPr sz="2000"/>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grpSp>
        <p:nvGrpSpPr>
          <p:cNvPr id="547" name="Google Shape;547;p19"/>
          <p:cNvGrpSpPr/>
          <p:nvPr/>
        </p:nvGrpSpPr>
        <p:grpSpPr>
          <a:xfrm rot="-2248267" flipH="1">
            <a:off x="214889" y="-543729"/>
            <a:ext cx="2001943" cy="2110165"/>
            <a:chOff x="-964175" y="331275"/>
            <a:chExt cx="2092260" cy="2205041"/>
          </a:xfrm>
        </p:grpSpPr>
        <p:sp>
          <p:nvSpPr>
            <p:cNvPr id="548" name="Google Shape;548;p19"/>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9"/>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696"/>
        <p:cNvGrpSpPr/>
        <p:nvPr/>
      </p:nvGrpSpPr>
      <p:grpSpPr>
        <a:xfrm>
          <a:off x="0" y="0"/>
          <a:ext cx="0" cy="0"/>
          <a:chOff x="0" y="0"/>
          <a:chExt cx="0" cy="0"/>
        </a:xfrm>
      </p:grpSpPr>
      <p:sp>
        <p:nvSpPr>
          <p:cNvPr id="697" name="Google Shape;697;p2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8" name="Google Shape;698;p23"/>
          <p:cNvSpPr/>
          <p:nvPr/>
        </p:nvSpPr>
        <p:spPr>
          <a:xfrm>
            <a:off x="867060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7933510" y="531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7456590" y="298493"/>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701"/>
        <p:cNvGrpSpPr/>
        <p:nvPr/>
      </p:nvGrpSpPr>
      <p:grpSpPr>
        <a:xfrm>
          <a:off x="0" y="0"/>
          <a:ext cx="0" cy="0"/>
          <a:chOff x="0" y="0"/>
          <a:chExt cx="0" cy="0"/>
        </a:xfrm>
      </p:grpSpPr>
      <p:sp>
        <p:nvSpPr>
          <p:cNvPr id="702" name="Google Shape;702;p2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3" name="Google Shape;703;p2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236700" y="-12"/>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33"/>
        <p:cNvGrpSpPr/>
        <p:nvPr/>
      </p:nvGrpSpPr>
      <p:grpSpPr>
        <a:xfrm>
          <a:off x="0" y="0"/>
          <a:ext cx="0" cy="0"/>
          <a:chOff x="0" y="0"/>
          <a:chExt cx="0" cy="0"/>
        </a:xfrm>
      </p:grpSpPr>
      <p:sp>
        <p:nvSpPr>
          <p:cNvPr id="734" name="Google Shape;734;p27"/>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8670600" y="0"/>
            <a:ext cx="236700" cy="283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694132"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flipH="1">
            <a:off x="-266522"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738"/>
        <p:cNvGrpSpPr/>
        <p:nvPr/>
      </p:nvGrpSpPr>
      <p:grpSpPr>
        <a:xfrm>
          <a:off x="0" y="0"/>
          <a:ext cx="0" cy="0"/>
          <a:chOff x="0" y="0"/>
          <a:chExt cx="0" cy="0"/>
        </a:xfrm>
      </p:grpSpPr>
      <p:sp>
        <p:nvSpPr>
          <p:cNvPr id="739" name="Google Shape;739;p28"/>
          <p:cNvSpPr/>
          <p:nvPr/>
        </p:nvSpPr>
        <p:spPr>
          <a:xfrm>
            <a:off x="7575857" y="487824"/>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flipH="1">
            <a:off x="7082778"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8"/>
          <p:cNvGrpSpPr/>
          <p:nvPr/>
        </p:nvGrpSpPr>
        <p:grpSpPr>
          <a:xfrm rot="-4455861" flipH="1">
            <a:off x="-15167" y="3356190"/>
            <a:ext cx="2002000" cy="2110281"/>
            <a:chOff x="-964175" y="331275"/>
            <a:chExt cx="2092260" cy="2205041"/>
          </a:xfrm>
        </p:grpSpPr>
        <p:sp>
          <p:nvSpPr>
            <p:cNvPr id="742" name="Google Shape;742;p28"/>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759"/>
        <p:cNvGrpSpPr/>
        <p:nvPr/>
      </p:nvGrpSpPr>
      <p:grpSpPr>
        <a:xfrm>
          <a:off x="0" y="0"/>
          <a:ext cx="0" cy="0"/>
          <a:chOff x="0" y="0"/>
          <a:chExt cx="0" cy="0"/>
        </a:xfrm>
      </p:grpSpPr>
      <p:grpSp>
        <p:nvGrpSpPr>
          <p:cNvPr id="760" name="Google Shape;760;p29"/>
          <p:cNvGrpSpPr/>
          <p:nvPr/>
        </p:nvGrpSpPr>
        <p:grpSpPr>
          <a:xfrm rot="10800000">
            <a:off x="8541488" y="716121"/>
            <a:ext cx="979376" cy="979376"/>
            <a:chOff x="4250500" y="2411775"/>
            <a:chExt cx="435375" cy="435375"/>
          </a:xfrm>
        </p:grpSpPr>
        <p:sp>
          <p:nvSpPr>
            <p:cNvPr id="761" name="Google Shape;76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29"/>
          <p:cNvSpPr/>
          <p:nvPr/>
        </p:nvSpPr>
        <p:spPr>
          <a:xfrm>
            <a:off x="24395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9"/>
          <p:cNvGrpSpPr/>
          <p:nvPr/>
        </p:nvGrpSpPr>
        <p:grpSpPr>
          <a:xfrm rot="10800000">
            <a:off x="7535608" y="-584124"/>
            <a:ext cx="1788172" cy="1788172"/>
            <a:chOff x="4250500" y="2411775"/>
            <a:chExt cx="435375" cy="435375"/>
          </a:xfrm>
        </p:grpSpPr>
        <p:sp>
          <p:nvSpPr>
            <p:cNvPr id="771" name="Google Shape;77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9"/>
          <p:cNvGrpSpPr/>
          <p:nvPr/>
        </p:nvGrpSpPr>
        <p:grpSpPr>
          <a:xfrm rot="10800000">
            <a:off x="6678872" y="-328333"/>
            <a:ext cx="1276607" cy="1276607"/>
            <a:chOff x="4250500" y="2411775"/>
            <a:chExt cx="435375" cy="435375"/>
          </a:xfrm>
        </p:grpSpPr>
        <p:sp>
          <p:nvSpPr>
            <p:cNvPr id="780" name="Google Shape;780;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7"/>
        <p:cNvGrpSpPr/>
        <p:nvPr/>
      </p:nvGrpSpPr>
      <p:grpSpPr>
        <a:xfrm>
          <a:off x="0" y="0"/>
          <a:ext cx="0" cy="0"/>
          <a:chOff x="0" y="0"/>
          <a:chExt cx="0" cy="0"/>
        </a:xfrm>
      </p:grpSpPr>
      <p:grpSp>
        <p:nvGrpSpPr>
          <p:cNvPr id="368" name="Google Shape;368;p14"/>
          <p:cNvGrpSpPr/>
          <p:nvPr/>
        </p:nvGrpSpPr>
        <p:grpSpPr>
          <a:xfrm rot="10800000" flipH="1">
            <a:off x="6352333" y="-726995"/>
            <a:ext cx="1276607" cy="1276607"/>
            <a:chOff x="4250500" y="2411775"/>
            <a:chExt cx="435375" cy="435375"/>
          </a:xfrm>
        </p:grpSpPr>
        <p:sp>
          <p:nvSpPr>
            <p:cNvPr id="369" name="Google Shape;369;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4"/>
          <p:cNvGrpSpPr/>
          <p:nvPr/>
        </p:nvGrpSpPr>
        <p:grpSpPr>
          <a:xfrm rot="10800000" flipH="1">
            <a:off x="1515045" y="-726995"/>
            <a:ext cx="1276607" cy="1276607"/>
            <a:chOff x="4250500" y="2411775"/>
            <a:chExt cx="435375" cy="435375"/>
          </a:xfrm>
        </p:grpSpPr>
        <p:sp>
          <p:nvSpPr>
            <p:cNvPr id="378" name="Google Shape;378;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10800000">
            <a:off x="7144808" y="-827874"/>
            <a:ext cx="1788172" cy="1788172"/>
            <a:chOff x="4250500" y="2411775"/>
            <a:chExt cx="435375" cy="435375"/>
          </a:xfrm>
        </p:grpSpPr>
        <p:sp>
          <p:nvSpPr>
            <p:cNvPr id="387" name="Google Shape;387;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4"/>
          <p:cNvGrpSpPr/>
          <p:nvPr/>
        </p:nvGrpSpPr>
        <p:grpSpPr>
          <a:xfrm rot="10800000">
            <a:off x="8461959" y="-88695"/>
            <a:ext cx="1276607" cy="1276607"/>
            <a:chOff x="4250500" y="2411775"/>
            <a:chExt cx="435375" cy="435375"/>
          </a:xfrm>
        </p:grpSpPr>
        <p:sp>
          <p:nvSpPr>
            <p:cNvPr id="396" name="Google Shape;396;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4"/>
          <p:cNvGrpSpPr/>
          <p:nvPr/>
        </p:nvGrpSpPr>
        <p:grpSpPr>
          <a:xfrm rot="10800000" flipH="1">
            <a:off x="211019" y="-827874"/>
            <a:ext cx="1788172" cy="1788172"/>
            <a:chOff x="4250500" y="2411775"/>
            <a:chExt cx="435375" cy="435375"/>
          </a:xfrm>
        </p:grpSpPr>
        <p:sp>
          <p:nvSpPr>
            <p:cNvPr id="405" name="Google Shape;405;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4"/>
          <p:cNvGrpSpPr/>
          <p:nvPr/>
        </p:nvGrpSpPr>
        <p:grpSpPr>
          <a:xfrm rot="10800000" flipH="1">
            <a:off x="-594567" y="-88695"/>
            <a:ext cx="1276607" cy="1276607"/>
            <a:chOff x="4250500" y="2411775"/>
            <a:chExt cx="435375" cy="435375"/>
          </a:xfrm>
        </p:grpSpPr>
        <p:sp>
          <p:nvSpPr>
            <p:cNvPr id="414" name="Google Shape;414;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1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3" name="Google Shape;423;p14"/>
          <p:cNvSpPr txBox="1">
            <a:spLocks noGrp="1"/>
          </p:cNvSpPr>
          <p:nvPr>
            <p:ph type="title" idx="2"/>
          </p:nvPr>
        </p:nvSpPr>
        <p:spPr>
          <a:xfrm>
            <a:off x="1275450" y="14656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24" name="Google Shape;424;p14"/>
          <p:cNvSpPr txBox="1">
            <a:spLocks noGrp="1"/>
          </p:cNvSpPr>
          <p:nvPr>
            <p:ph type="subTitle" idx="1"/>
          </p:nvPr>
        </p:nvSpPr>
        <p:spPr>
          <a:xfrm>
            <a:off x="1275463" y="1902600"/>
            <a:ext cx="2293500" cy="57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14"/>
          <p:cNvSpPr txBox="1">
            <a:spLocks noGrp="1"/>
          </p:cNvSpPr>
          <p:nvPr>
            <p:ph type="title" idx="3"/>
          </p:nvPr>
        </p:nvSpPr>
        <p:spPr>
          <a:xfrm>
            <a:off x="5575071" y="14656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26" name="Google Shape;426;p14"/>
          <p:cNvSpPr txBox="1">
            <a:spLocks noGrp="1"/>
          </p:cNvSpPr>
          <p:nvPr>
            <p:ph type="subTitle" idx="4"/>
          </p:nvPr>
        </p:nvSpPr>
        <p:spPr>
          <a:xfrm>
            <a:off x="5575070" y="1902600"/>
            <a:ext cx="2293500" cy="57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004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714300" y="2244150"/>
            <a:ext cx="2711400" cy="1377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subTitle" idx="1"/>
          </p:nvPr>
        </p:nvSpPr>
        <p:spPr>
          <a:xfrm>
            <a:off x="714300" y="3770375"/>
            <a:ext cx="4218000" cy="4623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3"/>
          <p:cNvSpPr txBox="1">
            <a:spLocks noGrp="1"/>
          </p:cNvSpPr>
          <p:nvPr>
            <p:ph type="title" idx="2" hasCustomPrompt="1"/>
          </p:nvPr>
        </p:nvSpPr>
        <p:spPr>
          <a:xfrm>
            <a:off x="714300" y="910825"/>
            <a:ext cx="980400" cy="1184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42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grpSp>
        <p:nvGrpSpPr>
          <p:cNvPr id="53" name="Google Shape;53;p3"/>
          <p:cNvGrpSpPr/>
          <p:nvPr/>
        </p:nvGrpSpPr>
        <p:grpSpPr>
          <a:xfrm rot="-772893" flipH="1">
            <a:off x="1597913" y="-531274"/>
            <a:ext cx="2241141" cy="2362211"/>
            <a:chOff x="-964175" y="331275"/>
            <a:chExt cx="2092260" cy="2205041"/>
          </a:xfrm>
        </p:grpSpPr>
        <p:sp>
          <p:nvSpPr>
            <p:cNvPr id="54" name="Google Shape;54;p3"/>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073861" y="2162348"/>
            <a:ext cx="1429455" cy="519145"/>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4"/>
          <p:cNvSpPr txBox="1">
            <a:spLocks noGrp="1"/>
          </p:cNvSpPr>
          <p:nvPr>
            <p:ph type="subTitle" idx="1"/>
          </p:nvPr>
        </p:nvSpPr>
        <p:spPr>
          <a:xfrm>
            <a:off x="714300" y="1215725"/>
            <a:ext cx="7715400" cy="33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76" name="Google Shape;76;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4"/>
          <p:cNvGrpSpPr/>
          <p:nvPr/>
        </p:nvGrpSpPr>
        <p:grpSpPr>
          <a:xfrm rot="4467178" flipH="1">
            <a:off x="8301616" y="4007820"/>
            <a:ext cx="1386550" cy="1386550"/>
            <a:chOff x="4250500" y="2411775"/>
            <a:chExt cx="435375" cy="435375"/>
          </a:xfrm>
        </p:grpSpPr>
        <p:sp>
          <p:nvSpPr>
            <p:cNvPr id="80" name="Google Shape;80;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rot="4467079" flipH="1">
            <a:off x="7446311" y="4411315"/>
            <a:ext cx="1276611" cy="1276611"/>
            <a:chOff x="4250500" y="2411775"/>
            <a:chExt cx="435375" cy="435375"/>
          </a:xfrm>
        </p:grpSpPr>
        <p:sp>
          <p:nvSpPr>
            <p:cNvPr id="89" name="Google Shape;89;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p5"/>
          <p:cNvSpPr txBox="1">
            <a:spLocks noGrp="1"/>
          </p:cNvSpPr>
          <p:nvPr>
            <p:ph type="title"/>
          </p:nvPr>
        </p:nvSpPr>
        <p:spPr>
          <a:xfrm>
            <a:off x="4640775" y="430675"/>
            <a:ext cx="3789000" cy="10743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9" name="Google Shape;99;p5"/>
          <p:cNvSpPr txBox="1">
            <a:spLocks noGrp="1"/>
          </p:cNvSpPr>
          <p:nvPr>
            <p:ph type="title" idx="2"/>
          </p:nvPr>
        </p:nvSpPr>
        <p:spPr>
          <a:xfrm>
            <a:off x="5181600" y="2596650"/>
            <a:ext cx="3248100" cy="416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100" name="Google Shape;100;p5"/>
          <p:cNvSpPr txBox="1">
            <a:spLocks noGrp="1"/>
          </p:cNvSpPr>
          <p:nvPr>
            <p:ph type="subTitle" idx="1"/>
          </p:nvPr>
        </p:nvSpPr>
        <p:spPr>
          <a:xfrm>
            <a:off x="4640700" y="1723538"/>
            <a:ext cx="37890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5"/>
          <p:cNvSpPr txBox="1">
            <a:spLocks noGrp="1"/>
          </p:cNvSpPr>
          <p:nvPr>
            <p:ph type="title" idx="3"/>
          </p:nvPr>
        </p:nvSpPr>
        <p:spPr>
          <a:xfrm>
            <a:off x="5181600" y="4188351"/>
            <a:ext cx="3248100" cy="416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102" name="Google Shape;102;p5"/>
          <p:cNvSpPr txBox="1">
            <a:spLocks noGrp="1"/>
          </p:cNvSpPr>
          <p:nvPr>
            <p:ph type="subTitle" idx="4"/>
          </p:nvPr>
        </p:nvSpPr>
        <p:spPr>
          <a:xfrm>
            <a:off x="4640700" y="3315250"/>
            <a:ext cx="37890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5"/>
          <p:cNvSpPr/>
          <p:nvPr/>
        </p:nvSpPr>
        <p:spPr>
          <a:xfrm>
            <a:off x="391097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6"/>
          <p:cNvSpPr/>
          <p:nvPr/>
        </p:nvSpPr>
        <p:spPr>
          <a:xfrm>
            <a:off x="8670600" y="-12"/>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6436810" y="6091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flipH="1">
            <a:off x="7369090" y="8316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96410" y="44118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1662450" y="935100"/>
            <a:ext cx="5819100" cy="32733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8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17" name="Google Shape;117;p8"/>
          <p:cNvGrpSpPr/>
          <p:nvPr/>
        </p:nvGrpSpPr>
        <p:grpSpPr>
          <a:xfrm rot="10800000" flipH="1">
            <a:off x="443189" y="4476249"/>
            <a:ext cx="1628215" cy="1628215"/>
            <a:chOff x="4250500" y="2411775"/>
            <a:chExt cx="435375" cy="435375"/>
          </a:xfrm>
        </p:grpSpPr>
        <p:sp>
          <p:nvSpPr>
            <p:cNvPr id="118" name="Google Shape;118;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8"/>
          <p:cNvGrpSpPr/>
          <p:nvPr/>
        </p:nvGrpSpPr>
        <p:grpSpPr>
          <a:xfrm rot="10800000" flipH="1">
            <a:off x="7072589" y="4476249"/>
            <a:ext cx="1628215" cy="1628215"/>
            <a:chOff x="4250500" y="2411775"/>
            <a:chExt cx="435375" cy="435375"/>
          </a:xfrm>
        </p:grpSpPr>
        <p:sp>
          <p:nvSpPr>
            <p:cNvPr id="127" name="Google Shape;127;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8"/>
          <p:cNvGrpSpPr/>
          <p:nvPr/>
        </p:nvGrpSpPr>
        <p:grpSpPr>
          <a:xfrm rot="10800000" flipH="1">
            <a:off x="-417269" y="1776336"/>
            <a:ext cx="1074418" cy="1074418"/>
            <a:chOff x="4250500" y="2411775"/>
            <a:chExt cx="435375" cy="435375"/>
          </a:xfrm>
        </p:grpSpPr>
        <p:sp>
          <p:nvSpPr>
            <p:cNvPr id="136" name="Google Shape;136;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8"/>
          <p:cNvGrpSpPr/>
          <p:nvPr/>
        </p:nvGrpSpPr>
        <p:grpSpPr>
          <a:xfrm rot="10800000" flipH="1">
            <a:off x="-672931" y="3412489"/>
            <a:ext cx="1788172" cy="1788172"/>
            <a:chOff x="4250500" y="2411775"/>
            <a:chExt cx="435375" cy="435375"/>
          </a:xfrm>
        </p:grpSpPr>
        <p:sp>
          <p:nvSpPr>
            <p:cNvPr id="145" name="Google Shape;145;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8"/>
          <p:cNvGrpSpPr/>
          <p:nvPr/>
        </p:nvGrpSpPr>
        <p:grpSpPr>
          <a:xfrm rot="10800000" flipH="1">
            <a:off x="-161355" y="2484792"/>
            <a:ext cx="1276607" cy="1276607"/>
            <a:chOff x="4250500" y="2411775"/>
            <a:chExt cx="435375" cy="435375"/>
          </a:xfrm>
        </p:grpSpPr>
        <p:sp>
          <p:nvSpPr>
            <p:cNvPr id="154" name="Google Shape;154;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0800000">
            <a:off x="8491021" y="1776336"/>
            <a:ext cx="1074418" cy="1074418"/>
            <a:chOff x="4250500" y="2411775"/>
            <a:chExt cx="435375" cy="435375"/>
          </a:xfrm>
        </p:grpSpPr>
        <p:sp>
          <p:nvSpPr>
            <p:cNvPr id="163" name="Google Shape;163;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8"/>
          <p:cNvGrpSpPr/>
          <p:nvPr/>
        </p:nvGrpSpPr>
        <p:grpSpPr>
          <a:xfrm rot="10800000">
            <a:off x="8032930" y="3412489"/>
            <a:ext cx="1788172" cy="1788172"/>
            <a:chOff x="4250500" y="2411775"/>
            <a:chExt cx="435375" cy="435375"/>
          </a:xfrm>
        </p:grpSpPr>
        <p:sp>
          <p:nvSpPr>
            <p:cNvPr id="172" name="Google Shape;172;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8"/>
          <p:cNvGrpSpPr/>
          <p:nvPr/>
        </p:nvGrpSpPr>
        <p:grpSpPr>
          <a:xfrm rot="10800000">
            <a:off x="8032919" y="2484792"/>
            <a:ext cx="1276607" cy="1276607"/>
            <a:chOff x="4250500" y="2411775"/>
            <a:chExt cx="435375" cy="435375"/>
          </a:xfrm>
        </p:grpSpPr>
        <p:sp>
          <p:nvSpPr>
            <p:cNvPr id="181" name="Google Shape;181;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8"/>
          <p:cNvSpPr/>
          <p:nvPr/>
        </p:nvSpPr>
        <p:spPr>
          <a:xfrm>
            <a:off x="-452593"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767520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flipH="1">
            <a:off x="69206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flipH="1">
            <a:off x="126275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4"/>
        <p:cNvGrpSpPr/>
        <p:nvPr/>
      </p:nvGrpSpPr>
      <p:grpSpPr>
        <a:xfrm>
          <a:off x="0" y="0"/>
          <a:ext cx="0" cy="0"/>
          <a:chOff x="0" y="0"/>
          <a:chExt cx="0" cy="0"/>
        </a:xfrm>
      </p:grpSpPr>
      <p:sp>
        <p:nvSpPr>
          <p:cNvPr id="315" name="Google Shape;315;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3"/>
          <p:cNvSpPr txBox="1">
            <a:spLocks noGrp="1"/>
          </p:cNvSpPr>
          <p:nvPr>
            <p:ph type="title" idx="2"/>
          </p:nvPr>
        </p:nvSpPr>
        <p:spPr>
          <a:xfrm>
            <a:off x="1571400" y="1792000"/>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17" name="Google Shape;317;p13"/>
          <p:cNvSpPr txBox="1">
            <a:spLocks noGrp="1"/>
          </p:cNvSpPr>
          <p:nvPr>
            <p:ph type="subTitle" idx="1"/>
          </p:nvPr>
        </p:nvSpPr>
        <p:spPr>
          <a:xfrm>
            <a:off x="1571400" y="2142400"/>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13"/>
          <p:cNvSpPr txBox="1">
            <a:spLocks noGrp="1"/>
          </p:cNvSpPr>
          <p:nvPr>
            <p:ph type="title" idx="3" hasCustomPrompt="1"/>
          </p:nvPr>
        </p:nvSpPr>
        <p:spPr>
          <a:xfrm>
            <a:off x="714300" y="1844739"/>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19" name="Google Shape;319;p13"/>
          <p:cNvSpPr txBox="1">
            <a:spLocks noGrp="1"/>
          </p:cNvSpPr>
          <p:nvPr>
            <p:ph type="title" idx="4"/>
          </p:nvPr>
        </p:nvSpPr>
        <p:spPr>
          <a:xfrm>
            <a:off x="5429126" y="1782338"/>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0" name="Google Shape;320;p13"/>
          <p:cNvSpPr txBox="1">
            <a:spLocks noGrp="1"/>
          </p:cNvSpPr>
          <p:nvPr>
            <p:ph type="subTitle" idx="5"/>
          </p:nvPr>
        </p:nvSpPr>
        <p:spPr>
          <a:xfrm>
            <a:off x="5429125" y="2132738"/>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title" idx="6" hasCustomPrompt="1"/>
          </p:nvPr>
        </p:nvSpPr>
        <p:spPr>
          <a:xfrm>
            <a:off x="4572000" y="184475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2" name="Google Shape;322;p13"/>
          <p:cNvSpPr txBox="1">
            <a:spLocks noGrp="1"/>
          </p:cNvSpPr>
          <p:nvPr>
            <p:ph type="title" idx="7"/>
          </p:nvPr>
        </p:nvSpPr>
        <p:spPr>
          <a:xfrm>
            <a:off x="1571400"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3" name="Google Shape;323;p13"/>
          <p:cNvSpPr txBox="1">
            <a:spLocks noGrp="1"/>
          </p:cNvSpPr>
          <p:nvPr>
            <p:ph type="subTitle" idx="8"/>
          </p:nvPr>
        </p:nvSpPr>
        <p:spPr>
          <a:xfrm>
            <a:off x="1571400"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4" name="Google Shape;324;p13"/>
          <p:cNvSpPr txBox="1">
            <a:spLocks noGrp="1"/>
          </p:cNvSpPr>
          <p:nvPr>
            <p:ph type="title" idx="9" hasCustomPrompt="1"/>
          </p:nvPr>
        </p:nvSpPr>
        <p:spPr>
          <a:xfrm>
            <a:off x="7143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5" name="Google Shape;325;p13"/>
          <p:cNvSpPr txBox="1">
            <a:spLocks noGrp="1"/>
          </p:cNvSpPr>
          <p:nvPr>
            <p:ph type="title" idx="13"/>
          </p:nvPr>
        </p:nvSpPr>
        <p:spPr>
          <a:xfrm>
            <a:off x="5429126"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6" name="Google Shape;326;p13"/>
          <p:cNvSpPr txBox="1">
            <a:spLocks noGrp="1"/>
          </p:cNvSpPr>
          <p:nvPr>
            <p:ph type="subTitle" idx="14"/>
          </p:nvPr>
        </p:nvSpPr>
        <p:spPr>
          <a:xfrm>
            <a:off x="5429125"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7" name="Google Shape;327;p13"/>
          <p:cNvSpPr txBox="1">
            <a:spLocks noGrp="1"/>
          </p:cNvSpPr>
          <p:nvPr>
            <p:ph type="title" idx="15" hasCustomPrompt="1"/>
          </p:nvPr>
        </p:nvSpPr>
        <p:spPr>
          <a:xfrm>
            <a:off x="45720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grpSp>
        <p:nvGrpSpPr>
          <p:cNvPr id="328" name="Google Shape;328;p13"/>
          <p:cNvGrpSpPr/>
          <p:nvPr/>
        </p:nvGrpSpPr>
        <p:grpSpPr>
          <a:xfrm rot="10800000">
            <a:off x="8004209" y="779272"/>
            <a:ext cx="1386539" cy="1386539"/>
            <a:chOff x="4250500" y="2411775"/>
            <a:chExt cx="435375" cy="435375"/>
          </a:xfrm>
        </p:grpSpPr>
        <p:sp>
          <p:nvSpPr>
            <p:cNvPr id="329" name="Google Shape;329;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3"/>
          <p:cNvGrpSpPr/>
          <p:nvPr/>
        </p:nvGrpSpPr>
        <p:grpSpPr>
          <a:xfrm rot="10800000">
            <a:off x="8258645" y="1860038"/>
            <a:ext cx="1060617" cy="1060617"/>
            <a:chOff x="4250500" y="2411775"/>
            <a:chExt cx="435375" cy="435375"/>
          </a:xfrm>
        </p:grpSpPr>
        <p:sp>
          <p:nvSpPr>
            <p:cNvPr id="338" name="Google Shape;338;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rot="10800000">
            <a:off x="6795295" y="-647374"/>
            <a:ext cx="1788172" cy="1788172"/>
            <a:chOff x="4250500" y="2411775"/>
            <a:chExt cx="435375" cy="435375"/>
          </a:xfrm>
        </p:grpSpPr>
        <p:sp>
          <p:nvSpPr>
            <p:cNvPr id="347" name="Google Shape;347;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13"/>
          <p:cNvGrpSpPr/>
          <p:nvPr/>
        </p:nvGrpSpPr>
        <p:grpSpPr>
          <a:xfrm rot="10800000">
            <a:off x="8150647" y="-135795"/>
            <a:ext cx="1276607" cy="1276607"/>
            <a:chOff x="4250500" y="2411775"/>
            <a:chExt cx="435375" cy="435375"/>
          </a:xfrm>
        </p:grpSpPr>
        <p:sp>
          <p:nvSpPr>
            <p:cNvPr id="356" name="Google Shape;356;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3"/>
          <p:cNvSpPr/>
          <p:nvPr/>
        </p:nvSpPr>
        <p:spPr>
          <a:xfrm>
            <a:off x="86706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5424010" y="779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937515" y="164418"/>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427"/>
        <p:cNvGrpSpPr/>
        <p:nvPr/>
      </p:nvGrpSpPr>
      <p:grpSpPr>
        <a:xfrm>
          <a:off x="0" y="0"/>
          <a:ext cx="0" cy="0"/>
          <a:chOff x="0" y="0"/>
          <a:chExt cx="0" cy="0"/>
        </a:xfrm>
      </p:grpSpPr>
      <p:sp>
        <p:nvSpPr>
          <p:cNvPr id="428" name="Google Shape;428;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5"/>
          <p:cNvSpPr txBox="1">
            <a:spLocks noGrp="1"/>
          </p:cNvSpPr>
          <p:nvPr>
            <p:ph type="title" idx="2"/>
          </p:nvPr>
        </p:nvSpPr>
        <p:spPr>
          <a:xfrm>
            <a:off x="714300"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0" name="Google Shape;430;p15"/>
          <p:cNvSpPr txBox="1">
            <a:spLocks noGrp="1"/>
          </p:cNvSpPr>
          <p:nvPr>
            <p:ph type="subTitle" idx="1"/>
          </p:nvPr>
        </p:nvSpPr>
        <p:spPr>
          <a:xfrm>
            <a:off x="714300"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5"/>
          <p:cNvSpPr txBox="1">
            <a:spLocks noGrp="1"/>
          </p:cNvSpPr>
          <p:nvPr>
            <p:ph type="title" idx="3"/>
          </p:nvPr>
        </p:nvSpPr>
        <p:spPr>
          <a:xfrm>
            <a:off x="3425246"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2" name="Google Shape;432;p15"/>
          <p:cNvSpPr txBox="1">
            <a:spLocks noGrp="1"/>
          </p:cNvSpPr>
          <p:nvPr>
            <p:ph type="subTitle" idx="4"/>
          </p:nvPr>
        </p:nvSpPr>
        <p:spPr>
          <a:xfrm>
            <a:off x="3425246"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idx="5"/>
          </p:nvPr>
        </p:nvSpPr>
        <p:spPr>
          <a:xfrm>
            <a:off x="6136191"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4" name="Google Shape;434;p15"/>
          <p:cNvSpPr txBox="1">
            <a:spLocks noGrp="1"/>
          </p:cNvSpPr>
          <p:nvPr>
            <p:ph type="subTitle" idx="6"/>
          </p:nvPr>
        </p:nvSpPr>
        <p:spPr>
          <a:xfrm>
            <a:off x="6136191"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5" name="Google Shape;435;p15"/>
          <p:cNvGrpSpPr/>
          <p:nvPr/>
        </p:nvGrpSpPr>
        <p:grpSpPr>
          <a:xfrm rot="3565323">
            <a:off x="6628815" y="-332672"/>
            <a:ext cx="2195452" cy="2314175"/>
            <a:chOff x="-964175" y="331275"/>
            <a:chExt cx="2092260" cy="2205041"/>
          </a:xfrm>
        </p:grpSpPr>
        <p:sp>
          <p:nvSpPr>
            <p:cNvPr id="436" name="Google Shape;436;p15"/>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5"/>
          <p:cNvSpPr/>
          <p:nvPr/>
        </p:nvSpPr>
        <p:spPr>
          <a:xfrm>
            <a:off x="236700" y="3639888"/>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1pPr>
            <a:lvl2pPr lvl="1">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2pPr>
            <a:lvl3pPr lvl="2">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3pPr>
            <a:lvl4pPr lvl="3">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4pPr>
            <a:lvl5pPr lvl="4">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5pPr>
            <a:lvl6pPr lvl="5">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6pPr>
            <a:lvl7pPr lvl="6">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7pPr>
            <a:lvl8pPr lvl="7">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8pPr>
            <a:lvl9pPr lvl="8">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8" r:id="rId7"/>
    <p:sldLayoutId id="2147483659" r:id="rId8"/>
    <p:sldLayoutId id="2147483661" r:id="rId9"/>
    <p:sldLayoutId id="2147483663" r:id="rId10"/>
    <p:sldLayoutId id="2147483664" r:id="rId11"/>
    <p:sldLayoutId id="2147483665" r:id="rId12"/>
    <p:sldLayoutId id="2147483669" r:id="rId13"/>
    <p:sldLayoutId id="2147483670" r:id="rId14"/>
    <p:sldLayoutId id="2147483673" r:id="rId15"/>
    <p:sldLayoutId id="2147483674" r:id="rId16"/>
    <p:sldLayoutId id="2147483675"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213578" cy="312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3356580"/>
            <a:ext cx="5334000" cy="1015663"/>
          </a:xfrm>
          <a:prstGeom prst="rect">
            <a:avLst/>
          </a:prstGeom>
        </p:spPr>
        <p:txBody>
          <a:bodyPr wrap="square">
            <a:spAutoFit/>
          </a:bodyPr>
          <a:lstStyle/>
          <a:p>
            <a:r>
              <a:rPr lang="en-US" sz="2000" dirty="0" err="1" smtClean="0">
                <a:latin typeface="Times New Roman" panose="02020603050405020304" pitchFamily="18" charset="0"/>
                <a:ea typeface="Calibri" panose="020F0502020204030204" pitchFamily="34" charset="0"/>
              </a:rPr>
              <a:t>Trong</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thời</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gian</a:t>
            </a:r>
            <a:r>
              <a:rPr lang="en-US" sz="2000" dirty="0">
                <a:latin typeface="Times New Roman" panose="02020603050405020304" pitchFamily="18" charset="0"/>
                <a:ea typeface="Calibri" panose="020F0502020204030204" pitchFamily="34" charset="0"/>
              </a:rPr>
              <a:t> 2 </a:t>
            </a:r>
            <a:r>
              <a:rPr lang="en-US" sz="2000" dirty="0" err="1">
                <a:latin typeface="Times New Roman" panose="02020603050405020304" pitchFamily="18" charset="0"/>
                <a:ea typeface="Calibri" panose="020F0502020204030204" pitchFamily="34" charset="0"/>
              </a:rPr>
              <a:t>phút</a:t>
            </a:r>
            <a:r>
              <a:rPr lang="en-US" sz="2000" dirty="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em</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hãy</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cho</a:t>
            </a:r>
            <a:r>
              <a:rPr lang="en-US" sz="2000" dirty="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biết</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các</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thực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phẩm</a:t>
            </a:r>
            <a:r>
              <a:rPr lang="en-US" sz="2000" dirty="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trên</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đã</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quản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chế</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biến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món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ngon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như</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thế</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nào</a:t>
            </a:r>
            <a:r>
              <a:rPr lang="en-US" sz="2000" dirty="0">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519754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a:off x="2849655" y="3102072"/>
            <a:ext cx="1587000" cy="0"/>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36618"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2106555"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89927" y="2888070"/>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264067" y="2938875"/>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txBox="1"/>
          <p:nvPr/>
        </p:nvSpPr>
        <p:spPr>
          <a:xfrm>
            <a:off x="1240424" y="3571712"/>
            <a:ext cx="2475352" cy="575100"/>
          </a:xfrm>
          <a:prstGeom prst="rect">
            <a:avLst/>
          </a:prstGeom>
          <a:noFill/>
          <a:ln>
            <a:noFill/>
          </a:ln>
        </p:spPr>
        <p:txBody>
          <a:bodyPr spcFirstLastPara="1" wrap="square" lIns="91425" tIns="91425" rIns="91425" bIns="91425" anchor="t" anchorCtr="0">
            <a:noAutofit/>
          </a:bodyPr>
          <a:lstStyle/>
          <a:p>
            <a:pPr lvl="0" algn="ctr"/>
            <a:r>
              <a:rPr lang="en-US" sz="2400"/>
              <a:t>quá trình </a:t>
            </a:r>
            <a:endParaRPr lang="en-US" sz="2400" smtClean="0"/>
          </a:p>
          <a:p>
            <a:pPr lvl="0" algn="ctr"/>
            <a:r>
              <a:rPr lang="en-US" sz="2400" smtClean="0"/>
              <a:t>xử </a:t>
            </a:r>
            <a:r>
              <a:rPr lang="en-US" sz="2400"/>
              <a:t>lí thực phẩm </a:t>
            </a:r>
            <a:endParaRPr sz="2400">
              <a:solidFill>
                <a:schemeClr val="dk1"/>
              </a:solidFill>
              <a:latin typeface="Fira Sans"/>
              <a:ea typeface="Fira Sans"/>
              <a:cs typeface="Fira Sans"/>
              <a:sym typeface="Fira Sans"/>
            </a:endParaRPr>
          </a:p>
        </p:txBody>
      </p:sp>
      <p:sp>
        <p:nvSpPr>
          <p:cNvPr id="862" name="Google Shape;862;p37"/>
          <p:cNvSpPr txBox="1"/>
          <p:nvPr/>
        </p:nvSpPr>
        <p:spPr>
          <a:xfrm>
            <a:off x="3900965" y="1841342"/>
            <a:ext cx="1814406" cy="575100"/>
          </a:xfrm>
          <a:prstGeom prst="rect">
            <a:avLst/>
          </a:prstGeom>
          <a:noFill/>
          <a:ln>
            <a:noFill/>
          </a:ln>
        </p:spPr>
        <p:txBody>
          <a:bodyPr spcFirstLastPara="1" wrap="square" lIns="91425" tIns="91425" rIns="91425" bIns="91425" anchor="t" anchorCtr="0">
            <a:noAutofit/>
          </a:bodyPr>
          <a:lstStyle/>
          <a:p>
            <a:pPr lvl="0" algn="ctr"/>
            <a:r>
              <a:rPr lang="en-US" sz="2400"/>
              <a:t>tạo ra các món ăn </a:t>
            </a:r>
            <a:endParaRPr sz="2400">
              <a:solidFill>
                <a:schemeClr val="dk1"/>
              </a:solidFill>
              <a:latin typeface="Fira Sans"/>
              <a:ea typeface="Fira Sans"/>
              <a:cs typeface="Fira Sans"/>
              <a:sym typeface="Fira Sans"/>
            </a:endParaRPr>
          </a:p>
        </p:txBody>
      </p:sp>
      <p:sp>
        <p:nvSpPr>
          <p:cNvPr id="863" name="Google Shape;863;p37"/>
          <p:cNvSpPr/>
          <p:nvPr/>
        </p:nvSpPr>
        <p:spPr>
          <a:xfrm>
            <a:off x="6766680"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txBox="1"/>
          <p:nvPr/>
        </p:nvSpPr>
        <p:spPr>
          <a:xfrm>
            <a:off x="5415929" y="3730233"/>
            <a:ext cx="3874353" cy="833158"/>
          </a:xfrm>
          <a:prstGeom prst="rect">
            <a:avLst/>
          </a:prstGeom>
          <a:noFill/>
          <a:ln>
            <a:noFill/>
          </a:ln>
        </p:spPr>
        <p:txBody>
          <a:bodyPr spcFirstLastPara="1" wrap="square" lIns="91425" tIns="91425" rIns="91425" bIns="91425" anchor="t" anchorCtr="0">
            <a:noAutofit/>
          </a:bodyPr>
          <a:lstStyle/>
          <a:p>
            <a:pPr algn="ctr"/>
            <a:r>
              <a:rPr lang="en-US" sz="2400"/>
              <a:t>đảm bảo chất dinh dưỡng, sự đa dạng và hấp dẫn.</a:t>
            </a: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a:off x="5179718" y="3102072"/>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09780" y="310207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vi-VN" sz="2400" b="1">
                <a:solidFill>
                  <a:schemeClr val="accent2">
                    <a:lumMod val="75000"/>
                  </a:schemeClr>
                </a:solidFill>
              </a:rPr>
              <a:t>1.Vai trò, ý nghĩa của bảo quản và chế biến thực phẩm</a:t>
            </a:r>
            <a:endParaRPr lang="en-US" sz="2400" b="1">
              <a:solidFill>
                <a:schemeClr val="accent2">
                  <a:lumMod val="75000"/>
                </a:schemeClr>
              </a:solidFill>
            </a:endParaRPr>
          </a:p>
        </p:txBody>
      </p:sp>
      <p:sp>
        <p:nvSpPr>
          <p:cNvPr id="4" name="Rectangle 3"/>
          <p:cNvSpPr/>
          <p:nvPr/>
        </p:nvSpPr>
        <p:spPr>
          <a:xfrm>
            <a:off x="256852" y="1380308"/>
            <a:ext cx="3845607" cy="461665"/>
          </a:xfrm>
          <a:prstGeom prst="rect">
            <a:avLst/>
          </a:prstGeom>
        </p:spPr>
        <p:txBody>
          <a:bodyPr wrap="square">
            <a:spAutoFit/>
          </a:bodyPr>
          <a:lstStyle/>
          <a:p>
            <a:r>
              <a:rPr lang="vi-VN" sz="2400" b="1">
                <a:latin typeface="Arial" panose="020B0604020202020204" pitchFamily="34" charset="0"/>
                <a:ea typeface="Arial" panose="020B0604020202020204" pitchFamily="34" charset="0"/>
                <a:cs typeface="Arial" panose="020B0604020202020204" pitchFamily="34" charset="0"/>
              </a:rPr>
              <a:t>Chế biến thực phẩm</a:t>
            </a:r>
            <a:r>
              <a:rPr lang="vi-VN" sz="2400" b="1">
                <a:latin typeface="Times New Roman" panose="02020603050405020304" pitchFamily="18" charset="0"/>
                <a:ea typeface="Times New Roman" panose="02020603050405020304" pitchFamily="18" charset="0"/>
              </a:rPr>
              <a:t> </a:t>
            </a:r>
            <a:endParaRPr lang="en-US" sz="2400"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ứt ngay đồ ăn nếu thấy xuất hiện những dấu hiệu này - Dấu hiệu thực phẩm  bị hư hỏng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052" y="1223047"/>
            <a:ext cx="1920556"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descr="Những dấu hiệu cảnh báo bạn nên vứt thức ăn thừa sau Tết trước khi tự rước  độc vào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l="17411"/>
          <a:stretch/>
        </p:blipFill>
        <p:spPr bwMode="auto">
          <a:xfrm>
            <a:off x="2431114" y="1263728"/>
            <a:ext cx="1838753" cy="1359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6" descr="Vì Sao Thức Ăn Chứa Nhiều Nước Rất Dễ Bị Nhiễm Vi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27" y="246938"/>
            <a:ext cx="1785471" cy="134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8" descr="Dấu hiệu thực phẩm bị ôi thiu bạn cần biết - Dinh dưỡng"/>
          <p:cNvPicPr>
            <a:picLocks noChangeAspect="1" noChangeArrowheads="1"/>
          </p:cNvPicPr>
          <p:nvPr/>
        </p:nvPicPr>
        <p:blipFill rotWithShape="1">
          <a:blip r:embed="rId5">
            <a:extLst>
              <a:ext uri="{28A0092B-C50C-407E-A947-70E740481C1C}">
                <a14:useLocalDpi xmlns:a14="http://schemas.microsoft.com/office/drawing/2010/main" val="0"/>
              </a:ext>
            </a:extLst>
          </a:blip>
          <a:srcRect r="12743"/>
          <a:stretch/>
        </p:blipFill>
        <p:spPr bwMode="auto">
          <a:xfrm>
            <a:off x="4477583" y="201296"/>
            <a:ext cx="1904585"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805836" y="2865999"/>
            <a:ext cx="7583219" cy="2123658"/>
          </a:xfrm>
          <a:prstGeom prst="rect">
            <a:avLst/>
          </a:prstGeom>
        </p:spPr>
        <p:txBody>
          <a:bodyPr wrap="square">
            <a:spAutoFit/>
          </a:bodyPr>
          <a:lstStyle/>
          <a:p>
            <a:pPr algn="just">
              <a:lnSpc>
                <a:spcPct val="120000"/>
              </a:lnSpc>
            </a:pP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1. Thực phẩm trên có thể sử dụng trong bảo quản và chế biến không? </a:t>
            </a:r>
            <a:endParaRPr lang="en-US" sz="2400" b="1">
              <a:solidFill>
                <a:srgbClr val="002060"/>
              </a:solidFill>
              <a:latin typeface="Times New Roman" panose="02020603050405020304" pitchFamily="18" charset="0"/>
              <a:ea typeface="Times New Roman" panose="02020603050405020304" pitchFamily="18" charset="0"/>
            </a:endParaRPr>
          </a:p>
          <a:p>
            <a:pPr algn="just">
              <a:lnSpc>
                <a:spcPct val="120000"/>
              </a:lnSpc>
            </a:pPr>
            <a:endParaRPr lang="en-US" b="1" i="1" smtClean="0">
              <a:solidFill>
                <a:srgbClr val="002060"/>
              </a:solidFill>
              <a:latin typeface="Segoe UI" panose="020B0502040204020203" pitchFamily="34" charset="0"/>
              <a:ea typeface="Segoe UI" panose="020B0502040204020203" pitchFamily="34" charset="0"/>
              <a:cs typeface="Segoe UI" panose="020B0502040204020203" pitchFamily="34" charset="0"/>
            </a:endParaRPr>
          </a:p>
          <a:p>
            <a:pPr algn="just">
              <a:lnSpc>
                <a:spcPct val="120000"/>
              </a:lnSpc>
            </a:pP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2</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 Thực phẩm cần đảm bảo yêu cầu như thế nào thì được đem bảo quản và chế biến?</a:t>
            </a:r>
            <a:endParaRPr lang="en-US" sz="2400" b="1">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7936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31"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32" name="Google Shape;885;p38"/>
          <p:cNvSpPr txBox="1"/>
          <p:nvPr/>
        </p:nvSpPr>
        <p:spPr>
          <a:xfrm>
            <a:off x="102085" y="739382"/>
            <a:ext cx="9113834" cy="406200"/>
          </a:xfrm>
          <a:prstGeom prst="rect">
            <a:avLst/>
          </a:prstGeom>
          <a:noFill/>
          <a:ln>
            <a:noFill/>
          </a:ln>
        </p:spPr>
        <p:txBody>
          <a:bodyPr spcFirstLastPara="1" wrap="square" lIns="91425" tIns="91425" rIns="91425" bIns="91425" anchor="t" anchorCtr="0">
            <a:noAutofit/>
          </a:bodyPr>
          <a:lstStyle/>
          <a:p>
            <a:r>
              <a:rPr lang="en-US" sz="2400" b="1">
                <a:solidFill>
                  <a:srgbClr val="FF0000"/>
                </a:solidFill>
              </a:rPr>
              <a:t>2</a:t>
            </a:r>
            <a:r>
              <a:rPr lang="en-US" sz="2400" b="1" smtClean="0">
                <a:solidFill>
                  <a:srgbClr val="FF0000"/>
                </a:solidFill>
              </a:rPr>
              <a:t>. An </a:t>
            </a:r>
            <a:r>
              <a:rPr lang="en-US" sz="2400" b="1">
                <a:solidFill>
                  <a:srgbClr val="FF0000"/>
                </a:solidFill>
              </a:rPr>
              <a:t>toàn thực phẩm trong bảo quản và chế biến thực phẩm</a:t>
            </a:r>
            <a:endParaRPr lang="en-US" sz="2400">
              <a:solidFill>
                <a:srgbClr val="FF0000"/>
              </a:solidFill>
            </a:endParaRPr>
          </a:p>
        </p:txBody>
      </p:sp>
      <p:sp>
        <p:nvSpPr>
          <p:cNvPr id="37" name="Google Shape;920;p40"/>
          <p:cNvSpPr/>
          <p:nvPr/>
        </p:nvSpPr>
        <p:spPr>
          <a:xfrm>
            <a:off x="218118" y="1303088"/>
            <a:ext cx="1005000" cy="1005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923;p40"/>
          <p:cNvGrpSpPr/>
          <p:nvPr/>
        </p:nvGrpSpPr>
        <p:grpSpPr>
          <a:xfrm>
            <a:off x="485818" y="1585507"/>
            <a:ext cx="469600" cy="440160"/>
            <a:chOff x="2037000" y="2132100"/>
            <a:chExt cx="541950" cy="507975"/>
          </a:xfrm>
        </p:grpSpPr>
        <p:sp>
          <p:nvSpPr>
            <p:cNvPr id="39" name="Google Shape;924;p40"/>
            <p:cNvSpPr/>
            <p:nvPr/>
          </p:nvSpPr>
          <p:spPr>
            <a:xfrm>
              <a:off x="2037000" y="2322400"/>
              <a:ext cx="541950" cy="317675"/>
            </a:xfrm>
            <a:custGeom>
              <a:avLst/>
              <a:gdLst/>
              <a:ahLst/>
              <a:cxnLst/>
              <a:rect l="l" t="t" r="r" b="b"/>
              <a:pathLst>
                <a:path w="21678" h="12707" extrusionOk="0">
                  <a:moveTo>
                    <a:pt x="17233" y="1279"/>
                  </a:moveTo>
                  <a:cubicBezTo>
                    <a:pt x="18978" y="1279"/>
                    <a:pt x="20420" y="2700"/>
                    <a:pt x="20420" y="4445"/>
                  </a:cubicBezTo>
                  <a:cubicBezTo>
                    <a:pt x="20420" y="6211"/>
                    <a:pt x="18978" y="7632"/>
                    <a:pt x="17233" y="7632"/>
                  </a:cubicBezTo>
                  <a:lnTo>
                    <a:pt x="4445" y="7632"/>
                  </a:lnTo>
                  <a:cubicBezTo>
                    <a:pt x="2679" y="7632"/>
                    <a:pt x="1259" y="6211"/>
                    <a:pt x="1259" y="4445"/>
                  </a:cubicBezTo>
                  <a:cubicBezTo>
                    <a:pt x="1259" y="2700"/>
                    <a:pt x="2679" y="1279"/>
                    <a:pt x="4445" y="1279"/>
                  </a:cubicBezTo>
                  <a:cubicBezTo>
                    <a:pt x="4039" y="1807"/>
                    <a:pt x="3796" y="2456"/>
                    <a:pt x="3796" y="3187"/>
                  </a:cubicBezTo>
                  <a:cubicBezTo>
                    <a:pt x="3796" y="4933"/>
                    <a:pt x="5237" y="6353"/>
                    <a:pt x="6982" y="6353"/>
                  </a:cubicBezTo>
                  <a:lnTo>
                    <a:pt x="15974" y="6353"/>
                  </a:lnTo>
                  <a:cubicBezTo>
                    <a:pt x="17010" y="6353"/>
                    <a:pt x="17862" y="5501"/>
                    <a:pt x="17862" y="4445"/>
                  </a:cubicBezTo>
                  <a:cubicBezTo>
                    <a:pt x="17862" y="3410"/>
                    <a:pt x="17010" y="2537"/>
                    <a:pt x="15974" y="2537"/>
                  </a:cubicBezTo>
                  <a:lnTo>
                    <a:pt x="8261" y="2537"/>
                  </a:lnTo>
                  <a:cubicBezTo>
                    <a:pt x="7896" y="2537"/>
                    <a:pt x="7612" y="2822"/>
                    <a:pt x="7612" y="3187"/>
                  </a:cubicBezTo>
                  <a:cubicBezTo>
                    <a:pt x="7612" y="3532"/>
                    <a:pt x="7896" y="3816"/>
                    <a:pt x="8261" y="3816"/>
                  </a:cubicBezTo>
                  <a:lnTo>
                    <a:pt x="15974" y="3816"/>
                  </a:lnTo>
                  <a:cubicBezTo>
                    <a:pt x="16319" y="3816"/>
                    <a:pt x="16604" y="4100"/>
                    <a:pt x="16604" y="4445"/>
                  </a:cubicBezTo>
                  <a:cubicBezTo>
                    <a:pt x="16604" y="4811"/>
                    <a:pt x="16319" y="5095"/>
                    <a:pt x="15974" y="5095"/>
                  </a:cubicBezTo>
                  <a:lnTo>
                    <a:pt x="6982" y="5095"/>
                  </a:lnTo>
                  <a:cubicBezTo>
                    <a:pt x="5927" y="5095"/>
                    <a:pt x="5075" y="4242"/>
                    <a:pt x="5075" y="3187"/>
                  </a:cubicBezTo>
                  <a:cubicBezTo>
                    <a:pt x="5075" y="2131"/>
                    <a:pt x="5927" y="1279"/>
                    <a:pt x="6982" y="1279"/>
                  </a:cubicBezTo>
                  <a:close/>
                  <a:moveTo>
                    <a:pt x="20420" y="7571"/>
                  </a:moveTo>
                  <a:lnTo>
                    <a:pt x="20420" y="8261"/>
                  </a:lnTo>
                  <a:cubicBezTo>
                    <a:pt x="20420" y="10027"/>
                    <a:pt x="18978" y="11448"/>
                    <a:pt x="17233" y="11448"/>
                  </a:cubicBezTo>
                  <a:lnTo>
                    <a:pt x="4445" y="11448"/>
                  </a:lnTo>
                  <a:cubicBezTo>
                    <a:pt x="2679" y="11448"/>
                    <a:pt x="1259" y="10027"/>
                    <a:pt x="1259" y="8261"/>
                  </a:cubicBezTo>
                  <a:lnTo>
                    <a:pt x="1259" y="7571"/>
                  </a:lnTo>
                  <a:cubicBezTo>
                    <a:pt x="2070" y="8383"/>
                    <a:pt x="3187" y="8911"/>
                    <a:pt x="4445" y="8911"/>
                  </a:cubicBezTo>
                  <a:lnTo>
                    <a:pt x="17233" y="8911"/>
                  </a:lnTo>
                  <a:cubicBezTo>
                    <a:pt x="18471" y="8911"/>
                    <a:pt x="19608" y="8383"/>
                    <a:pt x="20420" y="7571"/>
                  </a:cubicBezTo>
                  <a:close/>
                  <a:moveTo>
                    <a:pt x="4445" y="0"/>
                  </a:moveTo>
                  <a:cubicBezTo>
                    <a:pt x="1989" y="0"/>
                    <a:pt x="0" y="1989"/>
                    <a:pt x="0" y="4445"/>
                  </a:cubicBezTo>
                  <a:lnTo>
                    <a:pt x="0" y="8261"/>
                  </a:lnTo>
                  <a:cubicBezTo>
                    <a:pt x="0" y="10717"/>
                    <a:pt x="1989" y="12706"/>
                    <a:pt x="4445" y="12706"/>
                  </a:cubicBezTo>
                  <a:lnTo>
                    <a:pt x="17233" y="12706"/>
                  </a:lnTo>
                  <a:cubicBezTo>
                    <a:pt x="19689" y="12706"/>
                    <a:pt x="21678" y="10717"/>
                    <a:pt x="21678" y="8261"/>
                  </a:cubicBezTo>
                  <a:lnTo>
                    <a:pt x="21678" y="4445"/>
                  </a:lnTo>
                  <a:cubicBezTo>
                    <a:pt x="21678" y="2111"/>
                    <a:pt x="19831" y="41"/>
                    <a:pt x="17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25;p40"/>
            <p:cNvSpPr/>
            <p:nvPr/>
          </p:nvSpPr>
          <p:spPr>
            <a:xfrm>
              <a:off x="2276500" y="2132100"/>
              <a:ext cx="62950" cy="158850"/>
            </a:xfrm>
            <a:custGeom>
              <a:avLst/>
              <a:gdLst/>
              <a:ahLst/>
              <a:cxnLst/>
              <a:rect l="l" t="t" r="r" b="b"/>
              <a:pathLst>
                <a:path w="2518" h="6354" extrusionOk="0">
                  <a:moveTo>
                    <a:pt x="1259" y="1"/>
                  </a:moveTo>
                  <a:cubicBezTo>
                    <a:pt x="1097" y="1"/>
                    <a:pt x="934" y="62"/>
                    <a:pt x="812" y="183"/>
                  </a:cubicBezTo>
                  <a:cubicBezTo>
                    <a:pt x="285" y="711"/>
                    <a:pt x="1" y="1300"/>
                    <a:pt x="1" y="1888"/>
                  </a:cubicBezTo>
                  <a:cubicBezTo>
                    <a:pt x="1" y="2497"/>
                    <a:pt x="264" y="3086"/>
                    <a:pt x="812" y="3634"/>
                  </a:cubicBezTo>
                  <a:cubicBezTo>
                    <a:pt x="1097" y="3918"/>
                    <a:pt x="1239" y="4182"/>
                    <a:pt x="1239" y="4446"/>
                  </a:cubicBezTo>
                  <a:cubicBezTo>
                    <a:pt x="1259" y="4689"/>
                    <a:pt x="1097" y="4974"/>
                    <a:pt x="812" y="5278"/>
                  </a:cubicBezTo>
                  <a:cubicBezTo>
                    <a:pt x="569" y="5522"/>
                    <a:pt x="569" y="5928"/>
                    <a:pt x="812" y="6171"/>
                  </a:cubicBezTo>
                  <a:cubicBezTo>
                    <a:pt x="934" y="6293"/>
                    <a:pt x="1097" y="6354"/>
                    <a:pt x="1259" y="6354"/>
                  </a:cubicBezTo>
                  <a:cubicBezTo>
                    <a:pt x="1421" y="6354"/>
                    <a:pt x="1584" y="6293"/>
                    <a:pt x="1706" y="6171"/>
                  </a:cubicBezTo>
                  <a:cubicBezTo>
                    <a:pt x="2254" y="5623"/>
                    <a:pt x="2517" y="5034"/>
                    <a:pt x="2517" y="4425"/>
                  </a:cubicBezTo>
                  <a:cubicBezTo>
                    <a:pt x="2517" y="3837"/>
                    <a:pt x="2233" y="3269"/>
                    <a:pt x="1706" y="2720"/>
                  </a:cubicBezTo>
                  <a:cubicBezTo>
                    <a:pt x="1421" y="2436"/>
                    <a:pt x="1259" y="2152"/>
                    <a:pt x="1259" y="1909"/>
                  </a:cubicBezTo>
                  <a:cubicBezTo>
                    <a:pt x="1279" y="1645"/>
                    <a:pt x="1421" y="1381"/>
                    <a:pt x="1706" y="1076"/>
                  </a:cubicBezTo>
                  <a:cubicBezTo>
                    <a:pt x="1949" y="833"/>
                    <a:pt x="1949" y="427"/>
                    <a:pt x="1706" y="183"/>
                  </a:cubicBezTo>
                  <a:cubicBezTo>
                    <a:pt x="1584" y="62"/>
                    <a:pt x="1421"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26;p40"/>
            <p:cNvSpPr/>
            <p:nvPr/>
          </p:nvSpPr>
          <p:spPr>
            <a:xfrm>
              <a:off x="2403350" y="2132100"/>
              <a:ext cx="63475" cy="158850"/>
            </a:xfrm>
            <a:custGeom>
              <a:avLst/>
              <a:gdLst/>
              <a:ahLst/>
              <a:cxnLst/>
              <a:rect l="l" t="t" r="r" b="b"/>
              <a:pathLst>
                <a:path w="2539" h="6354" extrusionOk="0">
                  <a:moveTo>
                    <a:pt x="1270"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70"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27;p40"/>
            <p:cNvSpPr/>
            <p:nvPr/>
          </p:nvSpPr>
          <p:spPr>
            <a:xfrm>
              <a:off x="2149125" y="2132100"/>
              <a:ext cx="63475" cy="158850"/>
            </a:xfrm>
            <a:custGeom>
              <a:avLst/>
              <a:gdLst/>
              <a:ahLst/>
              <a:cxnLst/>
              <a:rect l="l" t="t" r="r" b="b"/>
              <a:pathLst>
                <a:path w="2539" h="6354" extrusionOk="0">
                  <a:moveTo>
                    <a:pt x="1269"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69"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490818" y="1502160"/>
            <a:ext cx="4354077" cy="49648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20000"/>
              </a:lnSpc>
            </a:pPr>
            <a:r>
              <a:rPr lang="en-US" sz="2400" b="1">
                <a:latin typeface="Times New Roman" panose="02020603050405020304" pitchFamily="18" charset="0"/>
                <a:ea typeface="Arial" panose="020B0604020202020204" pitchFamily="34" charset="0"/>
              </a:rPr>
              <a:t>* </a:t>
            </a:r>
            <a:r>
              <a:rPr lang="en-US" sz="2400" b="1">
                <a:solidFill>
                  <a:schemeClr val="accent1">
                    <a:lumMod val="75000"/>
                  </a:schemeClr>
                </a:solidFill>
                <a:latin typeface="Times New Roman" panose="02020603050405020304" pitchFamily="18" charset="0"/>
                <a:ea typeface="Arial" panose="020B0604020202020204" pitchFamily="34" charset="0"/>
              </a:rPr>
              <a:t>Khái niệm an toàn thực phẩm</a:t>
            </a:r>
            <a:endParaRPr lang="en-US" sz="2400">
              <a:solidFill>
                <a:schemeClr val="accent1">
                  <a:lumMod val="75000"/>
                </a:schemeClr>
              </a:solidFill>
              <a:effectLst/>
              <a:latin typeface="Arial" panose="020B0604020202020204" pitchFamily="34" charset="0"/>
              <a:ea typeface="Arial" panose="020B0604020202020204" pitchFamily="34" charset="0"/>
            </a:endParaRPr>
          </a:p>
        </p:txBody>
      </p:sp>
      <p:sp>
        <p:nvSpPr>
          <p:cNvPr id="10" name="Rectangle 9"/>
          <p:cNvSpPr/>
          <p:nvPr/>
        </p:nvSpPr>
        <p:spPr>
          <a:xfrm>
            <a:off x="1223119" y="2025667"/>
            <a:ext cx="6914014" cy="1569660"/>
          </a:xfrm>
          <a:prstGeom prst="rect">
            <a:avLst/>
          </a:prstGeom>
        </p:spPr>
        <p:txBody>
          <a:bodyPr wrap="square">
            <a:spAutoFit/>
          </a:bodyPr>
          <a:lstStyle/>
          <a:p>
            <a:pPr algn="just"/>
            <a:r>
              <a:rPr lang="en-US" sz="2400">
                <a:latin typeface="Times New Roman" panose="02020603050405020304" pitchFamily="18" charset="0"/>
                <a:ea typeface="Times New Roman" panose="02020603050405020304" pitchFamily="18" charset="0"/>
              </a:rPr>
              <a:t>An toàn vệ sinh thực phẩm là các </a:t>
            </a:r>
            <a:r>
              <a:rPr lang="en-US" sz="2400" i="1">
                <a:solidFill>
                  <a:srgbClr val="0070C0"/>
                </a:solidFill>
                <a:latin typeface="Times New Roman" panose="02020603050405020304" pitchFamily="18" charset="0"/>
                <a:ea typeface="Times New Roman" panose="02020603050405020304" pitchFamily="18" charset="0"/>
              </a:rPr>
              <a:t>biện pháp</a:t>
            </a:r>
            <a:r>
              <a:rPr lang="en-US" sz="2400">
                <a:solidFill>
                  <a:srgbClr val="0070C0"/>
                </a:solidFill>
                <a:latin typeface="Times New Roman" panose="02020603050405020304" pitchFamily="18" charset="0"/>
                <a:ea typeface="Times New Roman" panose="02020603050405020304" pitchFamily="18" charset="0"/>
              </a:rPr>
              <a:t>, </a:t>
            </a:r>
            <a:r>
              <a:rPr lang="en-US" sz="2400" i="1">
                <a:solidFill>
                  <a:srgbClr val="0070C0"/>
                </a:solidFill>
                <a:latin typeface="Times New Roman" panose="02020603050405020304" pitchFamily="18" charset="0"/>
                <a:ea typeface="Times New Roman" panose="02020603050405020304" pitchFamily="18" charset="0"/>
              </a:rPr>
              <a:t>điều kiện</a:t>
            </a:r>
            <a:r>
              <a:rPr lang="en-US" sz="2400" b="1" i="1">
                <a:solidFill>
                  <a:srgbClr val="0070C0"/>
                </a:solidFill>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cần thiết để giữ cho thực phẩm không bị biến chất; không bị chất độc, vi khuẩn có hại xâm nhập giúp bảo vệ sức khoẻ con người </a:t>
            </a:r>
            <a:endParaRPr lang="en-US"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9" name="Google Shape;919;p40"/>
          <p:cNvSpPr txBox="1">
            <a:spLocks noGrp="1"/>
          </p:cNvSpPr>
          <p:nvPr>
            <p:ph type="subTitle" idx="6"/>
          </p:nvPr>
        </p:nvSpPr>
        <p:spPr>
          <a:xfrm>
            <a:off x="1470534" y="1382168"/>
            <a:ext cx="6687146" cy="87368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r>
              <a:rPr lang="en-US" sz="2400" b="1"/>
              <a:t>* Biện pháp đảm bảo an toàn thực phẩm khi bảo quản và chế biến thực phẩm</a:t>
            </a:r>
            <a:endParaRPr lang="en-US" sz="2400"/>
          </a:p>
        </p:txBody>
      </p:sp>
      <p:sp>
        <p:nvSpPr>
          <p:cNvPr id="922" name="Google Shape;922;p40"/>
          <p:cNvSpPr/>
          <p:nvPr/>
        </p:nvSpPr>
        <p:spPr>
          <a:xfrm>
            <a:off x="307722" y="1303088"/>
            <a:ext cx="1005000" cy="1005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40"/>
          <p:cNvGrpSpPr/>
          <p:nvPr/>
        </p:nvGrpSpPr>
        <p:grpSpPr>
          <a:xfrm>
            <a:off x="575195" y="1570560"/>
            <a:ext cx="470055" cy="470055"/>
            <a:chOff x="4277850" y="2114850"/>
            <a:chExt cx="542475" cy="542475"/>
          </a:xfrm>
        </p:grpSpPr>
        <p:sp>
          <p:nvSpPr>
            <p:cNvPr id="933" name="Google Shape;933;p40"/>
            <p:cNvSpPr/>
            <p:nvPr/>
          </p:nvSpPr>
          <p:spPr>
            <a:xfrm>
              <a:off x="4277850" y="2114850"/>
              <a:ext cx="256800" cy="542475"/>
            </a:xfrm>
            <a:custGeom>
              <a:avLst/>
              <a:gdLst/>
              <a:ahLst/>
              <a:cxnLst/>
              <a:rect l="l" t="t" r="r" b="b"/>
              <a:pathLst>
                <a:path w="10272" h="21699" extrusionOk="0">
                  <a:moveTo>
                    <a:pt x="7632" y="1279"/>
                  </a:moveTo>
                  <a:lnTo>
                    <a:pt x="7632" y="1381"/>
                  </a:lnTo>
                  <a:cubicBezTo>
                    <a:pt x="7632" y="2294"/>
                    <a:pt x="7308" y="3187"/>
                    <a:pt x="6719" y="3857"/>
                  </a:cubicBezTo>
                  <a:lnTo>
                    <a:pt x="3471" y="3857"/>
                  </a:lnTo>
                  <a:cubicBezTo>
                    <a:pt x="2883" y="3187"/>
                    <a:pt x="2558" y="2294"/>
                    <a:pt x="2558" y="1381"/>
                  </a:cubicBezTo>
                  <a:lnTo>
                    <a:pt x="2558" y="1279"/>
                  </a:lnTo>
                  <a:close/>
                  <a:moveTo>
                    <a:pt x="5968" y="5136"/>
                  </a:moveTo>
                  <a:lnTo>
                    <a:pt x="5156" y="6760"/>
                  </a:lnTo>
                  <a:cubicBezTo>
                    <a:pt x="4994" y="7064"/>
                    <a:pt x="5136" y="7450"/>
                    <a:pt x="5440" y="7612"/>
                  </a:cubicBezTo>
                  <a:cubicBezTo>
                    <a:pt x="5533" y="7658"/>
                    <a:pt x="5629" y="7680"/>
                    <a:pt x="5723" y="7680"/>
                  </a:cubicBezTo>
                  <a:cubicBezTo>
                    <a:pt x="5957" y="7680"/>
                    <a:pt x="6177" y="7545"/>
                    <a:pt x="6293" y="7328"/>
                  </a:cubicBezTo>
                  <a:lnTo>
                    <a:pt x="6922" y="6090"/>
                  </a:lnTo>
                  <a:cubicBezTo>
                    <a:pt x="8241" y="9825"/>
                    <a:pt x="8911" y="13722"/>
                    <a:pt x="8911" y="17700"/>
                  </a:cubicBezTo>
                  <a:lnTo>
                    <a:pt x="8911" y="20420"/>
                  </a:lnTo>
                  <a:lnTo>
                    <a:pt x="1279" y="20420"/>
                  </a:lnTo>
                  <a:lnTo>
                    <a:pt x="1279" y="17700"/>
                  </a:lnTo>
                  <a:cubicBezTo>
                    <a:pt x="1279" y="13377"/>
                    <a:pt x="2071" y="9155"/>
                    <a:pt x="3613" y="5136"/>
                  </a:cubicBezTo>
                  <a:close/>
                  <a:moveTo>
                    <a:pt x="1908" y="0"/>
                  </a:moveTo>
                  <a:cubicBezTo>
                    <a:pt x="1563" y="0"/>
                    <a:pt x="1279" y="285"/>
                    <a:pt x="1279" y="650"/>
                  </a:cubicBezTo>
                  <a:lnTo>
                    <a:pt x="1279" y="1381"/>
                  </a:lnTo>
                  <a:cubicBezTo>
                    <a:pt x="1279" y="2578"/>
                    <a:pt x="1705" y="3735"/>
                    <a:pt x="2456" y="4628"/>
                  </a:cubicBezTo>
                  <a:cubicBezTo>
                    <a:pt x="833" y="8810"/>
                    <a:pt x="0" y="13214"/>
                    <a:pt x="0" y="17700"/>
                  </a:cubicBezTo>
                  <a:lnTo>
                    <a:pt x="0" y="21069"/>
                  </a:lnTo>
                  <a:cubicBezTo>
                    <a:pt x="0" y="21414"/>
                    <a:pt x="285" y="21699"/>
                    <a:pt x="650" y="21699"/>
                  </a:cubicBezTo>
                  <a:lnTo>
                    <a:pt x="9540" y="21699"/>
                  </a:lnTo>
                  <a:cubicBezTo>
                    <a:pt x="9885" y="21699"/>
                    <a:pt x="10170" y="21414"/>
                    <a:pt x="10170" y="21069"/>
                  </a:cubicBezTo>
                  <a:lnTo>
                    <a:pt x="10170" y="17700"/>
                  </a:lnTo>
                  <a:cubicBezTo>
                    <a:pt x="10170" y="13620"/>
                    <a:pt x="9500" y="9622"/>
                    <a:pt x="8160" y="5785"/>
                  </a:cubicBezTo>
                  <a:lnTo>
                    <a:pt x="8160" y="5785"/>
                  </a:lnTo>
                  <a:lnTo>
                    <a:pt x="9256" y="6333"/>
                  </a:lnTo>
                  <a:cubicBezTo>
                    <a:pt x="9353" y="6382"/>
                    <a:pt x="9454" y="6405"/>
                    <a:pt x="9551" y="6405"/>
                  </a:cubicBezTo>
                  <a:cubicBezTo>
                    <a:pt x="9781" y="6405"/>
                    <a:pt x="9995" y="6277"/>
                    <a:pt x="10109" y="6049"/>
                  </a:cubicBezTo>
                  <a:cubicBezTo>
                    <a:pt x="10271" y="5745"/>
                    <a:pt x="10149" y="5359"/>
                    <a:pt x="9824" y="5197"/>
                  </a:cubicBezTo>
                  <a:lnTo>
                    <a:pt x="7998" y="4283"/>
                  </a:lnTo>
                  <a:cubicBezTo>
                    <a:pt x="8586" y="3451"/>
                    <a:pt x="8911" y="2436"/>
                    <a:pt x="8911" y="1381"/>
                  </a:cubicBezTo>
                  <a:lnTo>
                    <a:pt x="8911" y="650"/>
                  </a:lnTo>
                  <a:cubicBezTo>
                    <a:pt x="8911" y="285"/>
                    <a:pt x="8627" y="0"/>
                    <a:pt x="8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4564050" y="2465500"/>
              <a:ext cx="256275" cy="191825"/>
            </a:xfrm>
            <a:custGeom>
              <a:avLst/>
              <a:gdLst/>
              <a:ahLst/>
              <a:cxnLst/>
              <a:rect l="l" t="t" r="r" b="b"/>
              <a:pathLst>
                <a:path w="10251" h="7673" extrusionOk="0">
                  <a:moveTo>
                    <a:pt x="8992" y="1279"/>
                  </a:moveTo>
                  <a:lnTo>
                    <a:pt x="8992" y="3187"/>
                  </a:lnTo>
                  <a:cubicBezTo>
                    <a:pt x="8992" y="4019"/>
                    <a:pt x="8444" y="4770"/>
                    <a:pt x="7673" y="5034"/>
                  </a:cubicBezTo>
                  <a:cubicBezTo>
                    <a:pt x="7084" y="5237"/>
                    <a:pt x="6638" y="5765"/>
                    <a:pt x="6496" y="6394"/>
                  </a:cubicBezTo>
                  <a:lnTo>
                    <a:pt x="3816" y="6394"/>
                  </a:lnTo>
                  <a:cubicBezTo>
                    <a:pt x="3654" y="5765"/>
                    <a:pt x="3228" y="5237"/>
                    <a:pt x="2619" y="5034"/>
                  </a:cubicBezTo>
                  <a:cubicBezTo>
                    <a:pt x="1827" y="4770"/>
                    <a:pt x="1279" y="3999"/>
                    <a:pt x="1279" y="3187"/>
                  </a:cubicBezTo>
                  <a:lnTo>
                    <a:pt x="1279" y="1279"/>
                  </a:lnTo>
                  <a:close/>
                  <a:moveTo>
                    <a:pt x="630" y="0"/>
                  </a:moveTo>
                  <a:cubicBezTo>
                    <a:pt x="284" y="0"/>
                    <a:pt x="0" y="284"/>
                    <a:pt x="0" y="650"/>
                  </a:cubicBezTo>
                  <a:lnTo>
                    <a:pt x="0" y="3187"/>
                  </a:lnTo>
                  <a:cubicBezTo>
                    <a:pt x="0" y="4547"/>
                    <a:pt x="914" y="5805"/>
                    <a:pt x="2213" y="6231"/>
                  </a:cubicBezTo>
                  <a:cubicBezTo>
                    <a:pt x="2436" y="6313"/>
                    <a:pt x="2578" y="6577"/>
                    <a:pt x="2578" y="6861"/>
                  </a:cubicBezTo>
                  <a:lnTo>
                    <a:pt x="2578" y="7043"/>
                  </a:lnTo>
                  <a:cubicBezTo>
                    <a:pt x="2578" y="7388"/>
                    <a:pt x="2862" y="7673"/>
                    <a:pt x="3228" y="7673"/>
                  </a:cubicBezTo>
                  <a:lnTo>
                    <a:pt x="7084" y="7673"/>
                  </a:lnTo>
                  <a:cubicBezTo>
                    <a:pt x="7429" y="7673"/>
                    <a:pt x="7713" y="7388"/>
                    <a:pt x="7713" y="7043"/>
                  </a:cubicBezTo>
                  <a:lnTo>
                    <a:pt x="7713" y="6861"/>
                  </a:lnTo>
                  <a:cubicBezTo>
                    <a:pt x="7713" y="6577"/>
                    <a:pt x="7876" y="6313"/>
                    <a:pt x="8079" y="6231"/>
                  </a:cubicBezTo>
                  <a:cubicBezTo>
                    <a:pt x="9357" y="5805"/>
                    <a:pt x="10251" y="4547"/>
                    <a:pt x="10251" y="3187"/>
                  </a:cubicBezTo>
                  <a:lnTo>
                    <a:pt x="10251" y="650"/>
                  </a:lnTo>
                  <a:cubicBezTo>
                    <a:pt x="10251" y="284"/>
                    <a:pt x="9966" y="0"/>
                    <a:pt x="9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4341775" y="2434025"/>
              <a:ext cx="126900" cy="126900"/>
            </a:xfrm>
            <a:custGeom>
              <a:avLst/>
              <a:gdLst/>
              <a:ahLst/>
              <a:cxnLst/>
              <a:rect l="l" t="t" r="r" b="b"/>
              <a:pathLst>
                <a:path w="5076" h="5076" extrusionOk="0">
                  <a:moveTo>
                    <a:pt x="2538" y="1259"/>
                  </a:moveTo>
                  <a:cubicBezTo>
                    <a:pt x="3228" y="1259"/>
                    <a:pt x="3797" y="1827"/>
                    <a:pt x="3797" y="2538"/>
                  </a:cubicBezTo>
                  <a:cubicBezTo>
                    <a:pt x="3797" y="3228"/>
                    <a:pt x="3228" y="3817"/>
                    <a:pt x="2538" y="3817"/>
                  </a:cubicBezTo>
                  <a:cubicBezTo>
                    <a:pt x="1828" y="3817"/>
                    <a:pt x="1259" y="3228"/>
                    <a:pt x="1259" y="2538"/>
                  </a:cubicBezTo>
                  <a:cubicBezTo>
                    <a:pt x="1259" y="1827"/>
                    <a:pt x="1828" y="1259"/>
                    <a:pt x="2538" y="1259"/>
                  </a:cubicBezTo>
                  <a:close/>
                  <a:moveTo>
                    <a:pt x="2538" y="1"/>
                  </a:moveTo>
                  <a:cubicBezTo>
                    <a:pt x="1138" y="1"/>
                    <a:pt x="1" y="1137"/>
                    <a:pt x="1" y="2538"/>
                  </a:cubicBezTo>
                  <a:cubicBezTo>
                    <a:pt x="1" y="3938"/>
                    <a:pt x="1138" y="5075"/>
                    <a:pt x="2538" y="5075"/>
                  </a:cubicBezTo>
                  <a:cubicBezTo>
                    <a:pt x="3939" y="5075"/>
                    <a:pt x="5075" y="3938"/>
                    <a:pt x="5075" y="2538"/>
                  </a:cubicBezTo>
                  <a:cubicBezTo>
                    <a:pt x="5075" y="1137"/>
                    <a:pt x="3939" y="1"/>
                    <a:pt x="2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4621375" y="2274325"/>
              <a:ext cx="70050" cy="159100"/>
            </a:xfrm>
            <a:custGeom>
              <a:avLst/>
              <a:gdLst/>
              <a:ahLst/>
              <a:cxnLst/>
              <a:rect l="l" t="t" r="r" b="b"/>
              <a:pathLst>
                <a:path w="2802" h="6364" extrusionOk="0">
                  <a:moveTo>
                    <a:pt x="1533" y="0"/>
                  </a:moveTo>
                  <a:cubicBezTo>
                    <a:pt x="1371" y="0"/>
                    <a:pt x="1209" y="66"/>
                    <a:pt x="1077" y="198"/>
                  </a:cubicBezTo>
                  <a:cubicBezTo>
                    <a:pt x="1" y="1274"/>
                    <a:pt x="1" y="2552"/>
                    <a:pt x="1077" y="3628"/>
                  </a:cubicBezTo>
                  <a:cubicBezTo>
                    <a:pt x="1381" y="3912"/>
                    <a:pt x="1523" y="4197"/>
                    <a:pt x="1523" y="4440"/>
                  </a:cubicBezTo>
                  <a:cubicBezTo>
                    <a:pt x="1523" y="4704"/>
                    <a:pt x="1381" y="4988"/>
                    <a:pt x="1077" y="5272"/>
                  </a:cubicBezTo>
                  <a:cubicBezTo>
                    <a:pt x="833" y="5516"/>
                    <a:pt x="833" y="5922"/>
                    <a:pt x="1077" y="6165"/>
                  </a:cubicBezTo>
                  <a:cubicBezTo>
                    <a:pt x="1209" y="6297"/>
                    <a:pt x="1371" y="6363"/>
                    <a:pt x="1533" y="6363"/>
                  </a:cubicBezTo>
                  <a:cubicBezTo>
                    <a:pt x="1696" y="6363"/>
                    <a:pt x="1858" y="6297"/>
                    <a:pt x="1990" y="6165"/>
                  </a:cubicBezTo>
                  <a:cubicBezTo>
                    <a:pt x="2518" y="5617"/>
                    <a:pt x="2802" y="5049"/>
                    <a:pt x="2802" y="4440"/>
                  </a:cubicBezTo>
                  <a:cubicBezTo>
                    <a:pt x="2782" y="3831"/>
                    <a:pt x="2518" y="3263"/>
                    <a:pt x="1990" y="2735"/>
                  </a:cubicBezTo>
                  <a:cubicBezTo>
                    <a:pt x="1401" y="2146"/>
                    <a:pt x="1401" y="1680"/>
                    <a:pt x="1990" y="1091"/>
                  </a:cubicBezTo>
                  <a:cubicBezTo>
                    <a:pt x="2234" y="847"/>
                    <a:pt x="2234" y="441"/>
                    <a:pt x="1990" y="198"/>
                  </a:cubicBezTo>
                  <a:cubicBezTo>
                    <a:pt x="1858" y="66"/>
                    <a:pt x="1696" y="0"/>
                    <a:pt x="1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4716775" y="2242725"/>
              <a:ext cx="70050" cy="158850"/>
            </a:xfrm>
            <a:custGeom>
              <a:avLst/>
              <a:gdLst/>
              <a:ahLst/>
              <a:cxnLst/>
              <a:rect l="l" t="t" r="r" b="b"/>
              <a:pathLst>
                <a:path w="2802" h="6354" extrusionOk="0">
                  <a:moveTo>
                    <a:pt x="1526" y="0"/>
                  </a:moveTo>
                  <a:cubicBezTo>
                    <a:pt x="1361" y="0"/>
                    <a:pt x="1198" y="61"/>
                    <a:pt x="1077" y="183"/>
                  </a:cubicBezTo>
                  <a:cubicBezTo>
                    <a:pt x="1" y="1259"/>
                    <a:pt x="1" y="2538"/>
                    <a:pt x="1077" y="3613"/>
                  </a:cubicBezTo>
                  <a:cubicBezTo>
                    <a:pt x="1361" y="3918"/>
                    <a:pt x="1523" y="4182"/>
                    <a:pt x="1523" y="4446"/>
                  </a:cubicBezTo>
                  <a:cubicBezTo>
                    <a:pt x="1523" y="4689"/>
                    <a:pt x="1381" y="4973"/>
                    <a:pt x="1077" y="5258"/>
                  </a:cubicBezTo>
                  <a:cubicBezTo>
                    <a:pt x="833" y="5521"/>
                    <a:pt x="833" y="5907"/>
                    <a:pt x="1077" y="6171"/>
                  </a:cubicBezTo>
                  <a:cubicBezTo>
                    <a:pt x="1198" y="6293"/>
                    <a:pt x="1361" y="6354"/>
                    <a:pt x="1526" y="6354"/>
                  </a:cubicBezTo>
                  <a:cubicBezTo>
                    <a:pt x="1691" y="6354"/>
                    <a:pt x="1858" y="6293"/>
                    <a:pt x="1990" y="6171"/>
                  </a:cubicBezTo>
                  <a:cubicBezTo>
                    <a:pt x="2518" y="5623"/>
                    <a:pt x="2802" y="5034"/>
                    <a:pt x="2802" y="4425"/>
                  </a:cubicBezTo>
                  <a:cubicBezTo>
                    <a:pt x="2782" y="3837"/>
                    <a:pt x="2518" y="3248"/>
                    <a:pt x="1990" y="2720"/>
                  </a:cubicBezTo>
                  <a:cubicBezTo>
                    <a:pt x="1401" y="2132"/>
                    <a:pt x="1401" y="1665"/>
                    <a:pt x="1990" y="1076"/>
                  </a:cubicBezTo>
                  <a:cubicBezTo>
                    <a:pt x="2234" y="833"/>
                    <a:pt x="2234" y="427"/>
                    <a:pt x="1990" y="183"/>
                  </a:cubicBezTo>
                  <a:cubicBezTo>
                    <a:pt x="1858" y="61"/>
                    <a:pt x="1691" y="0"/>
                    <a:pt x="1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32" name="Google Shape;885;p38"/>
          <p:cNvSpPr txBox="1"/>
          <p:nvPr/>
        </p:nvSpPr>
        <p:spPr>
          <a:xfrm>
            <a:off x="102085" y="739382"/>
            <a:ext cx="9124108" cy="406200"/>
          </a:xfrm>
          <a:prstGeom prst="rect">
            <a:avLst/>
          </a:prstGeom>
          <a:noFill/>
          <a:ln>
            <a:noFill/>
          </a:ln>
        </p:spPr>
        <p:txBody>
          <a:bodyPr spcFirstLastPara="1" wrap="square" lIns="91425" tIns="91425" rIns="91425" bIns="91425" anchor="t" anchorCtr="0">
            <a:noAutofit/>
          </a:bodyPr>
          <a:lstStyle/>
          <a:p>
            <a:r>
              <a:rPr lang="en-US" sz="2400" b="1">
                <a:solidFill>
                  <a:srgbClr val="FF0000"/>
                </a:solidFill>
              </a:rPr>
              <a:t>2</a:t>
            </a:r>
            <a:r>
              <a:rPr lang="en-US" sz="2400" b="1" smtClean="0">
                <a:solidFill>
                  <a:srgbClr val="FF0000"/>
                </a:solidFill>
              </a:rPr>
              <a:t>. An </a:t>
            </a:r>
            <a:r>
              <a:rPr lang="en-US" sz="2400" b="1">
                <a:solidFill>
                  <a:srgbClr val="FF0000"/>
                </a:solidFill>
              </a:rPr>
              <a:t>toàn thực phẩm trong bảo quản và chế biến thực phẩm</a:t>
            </a:r>
            <a:endParaRPr lang="en-US" sz="2400">
              <a:solidFill>
                <a:srgbClr val="FF0000"/>
              </a:solidFill>
            </a:endParaRPr>
          </a:p>
        </p:txBody>
      </p:sp>
      <p:grpSp>
        <p:nvGrpSpPr>
          <p:cNvPr id="27" name="Google Shape;977;p42"/>
          <p:cNvGrpSpPr/>
          <p:nvPr/>
        </p:nvGrpSpPr>
        <p:grpSpPr>
          <a:xfrm>
            <a:off x="633241" y="2661505"/>
            <a:ext cx="328941" cy="323656"/>
            <a:chOff x="375190" y="4036326"/>
            <a:chExt cx="328941" cy="323656"/>
          </a:xfrm>
          <a:solidFill>
            <a:srgbClr val="00B050"/>
          </a:solidFill>
        </p:grpSpPr>
        <p:sp>
          <p:nvSpPr>
            <p:cNvPr id="28" name="Google Shape;97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80;p42"/>
          <p:cNvGrpSpPr/>
          <p:nvPr/>
        </p:nvGrpSpPr>
        <p:grpSpPr>
          <a:xfrm>
            <a:off x="4772433" y="2670639"/>
            <a:ext cx="328941" cy="323656"/>
            <a:chOff x="375190" y="4036326"/>
            <a:chExt cx="328941" cy="323656"/>
          </a:xfrm>
        </p:grpSpPr>
        <p:sp>
          <p:nvSpPr>
            <p:cNvPr id="33" name="Google Shape;98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8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87;p42"/>
          <p:cNvGrpSpPr/>
          <p:nvPr/>
        </p:nvGrpSpPr>
        <p:grpSpPr>
          <a:xfrm>
            <a:off x="633241" y="3841533"/>
            <a:ext cx="328941" cy="323656"/>
            <a:chOff x="375190" y="4036326"/>
            <a:chExt cx="328941" cy="323656"/>
          </a:xfrm>
          <a:solidFill>
            <a:srgbClr val="0070C0"/>
          </a:solidFill>
        </p:grpSpPr>
        <p:sp>
          <p:nvSpPr>
            <p:cNvPr id="36" name="Google Shape;98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990;p42"/>
          <p:cNvGrpSpPr/>
          <p:nvPr/>
        </p:nvGrpSpPr>
        <p:grpSpPr>
          <a:xfrm>
            <a:off x="4772433" y="3850667"/>
            <a:ext cx="328941" cy="323656"/>
            <a:chOff x="375190" y="4036326"/>
            <a:chExt cx="328941" cy="323656"/>
          </a:xfrm>
        </p:grpSpPr>
        <p:sp>
          <p:nvSpPr>
            <p:cNvPr id="39" name="Google Shape;99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tx1">
                <a:lumMod val="95000"/>
                <a:lumOff val="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9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85873" y="2568763"/>
            <a:ext cx="3556249" cy="1015663"/>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Giữ thực phẩm trong môi trường sạch sẽ, có che đậy để tránh bụi bẩn và các loại côn trùng</a:t>
            </a:r>
            <a:endParaRPr lang="en-US" sz="2000"/>
          </a:p>
        </p:txBody>
      </p:sp>
      <p:sp>
        <p:nvSpPr>
          <p:cNvPr id="5" name="Rectangle 4"/>
          <p:cNvSpPr/>
          <p:nvPr/>
        </p:nvSpPr>
        <p:spPr>
          <a:xfrm>
            <a:off x="5217218" y="2589810"/>
            <a:ext cx="3539188" cy="707886"/>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Để riêng thực phẩm sống và thực phẩm chín</a:t>
            </a:r>
            <a:endParaRPr lang="en-US" sz="2000"/>
          </a:p>
        </p:txBody>
      </p:sp>
      <p:sp>
        <p:nvSpPr>
          <p:cNvPr id="6" name="Rectangle 5"/>
          <p:cNvSpPr/>
          <p:nvPr/>
        </p:nvSpPr>
        <p:spPr>
          <a:xfrm>
            <a:off x="952809" y="3752316"/>
            <a:ext cx="3689465" cy="707886"/>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Rửa tay sạch trước khi chế biến thực phẩm</a:t>
            </a:r>
            <a:endParaRPr lang="en-US" sz="2000"/>
          </a:p>
        </p:txBody>
      </p:sp>
      <p:sp>
        <p:nvSpPr>
          <p:cNvPr id="7" name="Rectangle 6"/>
          <p:cNvSpPr/>
          <p:nvPr/>
        </p:nvSpPr>
        <p:spPr>
          <a:xfrm>
            <a:off x="5217218" y="3752316"/>
            <a:ext cx="3539188" cy="1015663"/>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Sử dụng riêng các loại dụng cụ dành cho thực phẩm sống và thực phẩm chín.</a:t>
            </a:r>
            <a:endParaRPr lang="en-US" sz="2000"/>
          </a:p>
        </p:txBody>
      </p:sp>
    </p:spTree>
    <p:extLst>
      <p:ext uri="{BB962C8B-B14F-4D97-AF65-F5344CB8AC3E}">
        <p14:creationId xmlns:p14="http://schemas.microsoft.com/office/powerpoint/2010/main" val="2877941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Screen Clipping"/>
          <p:cNvPicPr>
            <a:picLocks noChangeAspect="1"/>
          </p:cNvPicPr>
          <p:nvPr/>
        </p:nvPicPr>
        <p:blipFill>
          <a:blip r:embed="rId2">
            <a:extLst>
              <a:ext uri="{28A0092B-C50C-407E-A947-70E740481C1C}">
                <a14:useLocalDpi xmlns:a14="http://schemas.microsoft.com/office/drawing/2010/main" val="0"/>
              </a:ext>
            </a:extLst>
          </a:blip>
          <a:srcRect l="3299" t="8809" b="1958"/>
          <a:stretch>
            <a:fillRect/>
          </a:stretch>
        </p:blipFill>
        <p:spPr bwMode="auto">
          <a:xfrm>
            <a:off x="0" y="-40510"/>
            <a:ext cx="9144000" cy="543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309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4" name="Google Shape;944;p41"/>
          <p:cNvPicPr preferRelativeResize="0"/>
          <p:nvPr/>
        </p:nvPicPr>
        <p:blipFill rotWithShape="1">
          <a:blip r:embed="rId3">
            <a:alphaModFix/>
          </a:blip>
          <a:srcRect t="3279" b="3279"/>
          <a:stretch/>
        </p:blipFill>
        <p:spPr>
          <a:xfrm>
            <a:off x="5469726" y="-12"/>
            <a:ext cx="3674274" cy="5143500"/>
          </a:xfrm>
          <a:prstGeom prst="rect">
            <a:avLst/>
          </a:prstGeom>
          <a:noFill/>
          <a:ln>
            <a:noFill/>
          </a:ln>
        </p:spPr>
      </p:pic>
      <p:grpSp>
        <p:nvGrpSpPr>
          <p:cNvPr id="945" name="Google Shape;945;p41"/>
          <p:cNvGrpSpPr/>
          <p:nvPr/>
        </p:nvGrpSpPr>
        <p:grpSpPr>
          <a:xfrm>
            <a:off x="3997604" y="3998028"/>
            <a:ext cx="2018591" cy="2018591"/>
            <a:chOff x="12054752" y="4556503"/>
            <a:chExt cx="1203333" cy="1203333"/>
          </a:xfrm>
        </p:grpSpPr>
        <p:sp>
          <p:nvSpPr>
            <p:cNvPr id="946" name="Google Shape;946;p41"/>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1"/>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1"/>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41"/>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8;p35"/>
          <p:cNvSpPr txBox="1">
            <a:spLocks noGrp="1"/>
          </p:cNvSpPr>
          <p:nvPr>
            <p:ph type="title"/>
          </p:nvPr>
        </p:nvSpPr>
        <p:spPr>
          <a:xfrm>
            <a:off x="208964" y="2490729"/>
            <a:ext cx="5024063" cy="1377000"/>
          </a:xfrm>
          <a:prstGeom prst="rect">
            <a:avLst/>
          </a:prstGeom>
          <a:ln>
            <a:noFill/>
          </a:ln>
        </p:spPr>
        <p:txBody>
          <a:bodyPr spcFirstLastPara="1" wrap="square" lIns="91425" tIns="91425" rIns="91425" bIns="91425" anchor="ctr" anchorCtr="0">
            <a:noAutofit/>
          </a:bodyPr>
          <a:lstStyle/>
          <a:p>
            <a:pPr algn="ctr"/>
            <a:r>
              <a:rPr lang="pt-BR" sz="3200" smtClean="0"/>
              <a:t>MỘT SỐ PHƯƠNG PHÁP BẢO QUẢN THỰC PHẨM</a:t>
            </a:r>
            <a:endParaRPr lang="en-US" sz="3200"/>
          </a:p>
        </p:txBody>
      </p:sp>
      <p:sp>
        <p:nvSpPr>
          <p:cNvPr id="18" name="Google Shape;830;p35"/>
          <p:cNvSpPr txBox="1">
            <a:spLocks/>
          </p:cNvSpPr>
          <p:nvPr/>
        </p:nvSpPr>
        <p:spPr>
          <a:xfrm>
            <a:off x="621833" y="1064937"/>
            <a:ext cx="980400" cy="11841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smtClean="0">
                <a:solidFill>
                  <a:srgbClr val="0070C0"/>
                </a:solidFill>
              </a:rPr>
              <a:t>II</a:t>
            </a:r>
            <a:endParaRPr lang="en-US" sz="4000" b="1">
              <a:solidFill>
                <a:srgbClr val="0070C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4702" y="498317"/>
            <a:ext cx="8676014" cy="470898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nl-NL" sz="2000" b="1">
                <a:latin typeface="Tahoma" panose="020B0604030504040204" pitchFamily="34" charset="0"/>
                <a:ea typeface="Tahoma" panose="020B0604030504040204" pitchFamily="34" charset="0"/>
                <a:cs typeface="Tahoma" panose="020B0604030504040204" pitchFamily="34" charset="0"/>
              </a:rPr>
              <a:t>Câu 1. Em hãy điền những từ thích hợp vào chỗ trống</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smtClean="0">
                <a:latin typeface="Tahoma" panose="020B0604030504040204" pitchFamily="34" charset="0"/>
                <a:ea typeface="Tahoma" panose="020B0604030504040204" pitchFamily="34" charset="0"/>
                <a:cs typeface="Tahoma" panose="020B0604030504040204" pitchFamily="34" charset="0"/>
              </a:rPr>
              <a:t>1.</a:t>
            </a:r>
            <a:r>
              <a:rPr lang="nl-NL" sz="2000" smtClean="0">
                <a:latin typeface="Tahoma" panose="020B0604030504040204" pitchFamily="34" charset="0"/>
                <a:ea typeface="Tahoma" panose="020B0604030504040204" pitchFamily="34" charset="0"/>
                <a:cs typeface="Tahoma" panose="020B0604030504040204" pitchFamily="34" charset="0"/>
              </a:rPr>
              <a:t> Làm </a:t>
            </a:r>
            <a:r>
              <a:rPr lang="nl-NL" sz="2000">
                <a:latin typeface="Tahoma" panose="020B0604030504040204" pitchFamily="34" charset="0"/>
                <a:ea typeface="Tahoma" panose="020B0604030504040204" pitchFamily="34" charset="0"/>
                <a:cs typeface="Tahoma" panose="020B0604030504040204" pitchFamily="34" charset="0"/>
              </a:rPr>
              <a:t>lạnh và đông lạnh là phương pháp sử dụng </a:t>
            </a:r>
            <a:r>
              <a:rPr lang="nl-NL" sz="2000" smtClean="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pt-BR" sz="2000" b="1" smtClean="0">
                <a:latin typeface="Tahoma" panose="020B0604030504040204" pitchFamily="34" charset="0"/>
                <a:ea typeface="Tahoma" panose="020B0604030504040204" pitchFamily="34" charset="0"/>
                <a:cs typeface="Tahoma" panose="020B0604030504040204" pitchFamily="34" charset="0"/>
              </a:rPr>
              <a:t>2.</a:t>
            </a:r>
            <a:r>
              <a:rPr lang="pt-BR" sz="2000" smtClean="0">
                <a:latin typeface="Tahoma" panose="020B0604030504040204" pitchFamily="34" charset="0"/>
                <a:ea typeface="Tahoma" panose="020B0604030504040204" pitchFamily="34" charset="0"/>
                <a:cs typeface="Tahoma" panose="020B0604030504040204" pitchFamily="34" charset="0"/>
              </a:rPr>
              <a:t> </a:t>
            </a:r>
            <a:r>
              <a:rPr lang="vi-VN" sz="2000" smtClean="0">
                <a:latin typeface="Tahoma" panose="020B0604030504040204" pitchFamily="34" charset="0"/>
                <a:ea typeface="Tahoma" panose="020B0604030504040204" pitchFamily="34" charset="0"/>
                <a:cs typeface="Tahoma" panose="020B0604030504040204" pitchFamily="34" charset="0"/>
              </a:rPr>
              <a:t>Làm </a:t>
            </a:r>
            <a:r>
              <a:rPr lang="vi-VN" sz="2000">
                <a:latin typeface="Tahoma" panose="020B0604030504040204" pitchFamily="34" charset="0"/>
                <a:ea typeface="Tahoma" panose="020B0604030504040204" pitchFamily="34" charset="0"/>
                <a:cs typeface="Tahoma" panose="020B0604030504040204" pitchFamily="34" charset="0"/>
              </a:rPr>
              <a:t>lạnh</a:t>
            </a:r>
            <a:r>
              <a:rPr lang="vi-VN" sz="2000" i="1">
                <a:latin typeface="Tahoma" panose="020B0604030504040204" pitchFamily="34" charset="0"/>
                <a:ea typeface="Tahoma" panose="020B0604030504040204" pitchFamily="34" charset="0"/>
                <a:cs typeface="Tahoma" panose="020B0604030504040204" pitchFamily="34" charset="0"/>
              </a:rPr>
              <a:t>:</a:t>
            </a:r>
            <a:r>
              <a:rPr lang="en-US" sz="2000">
                <a:latin typeface="Tahoma" panose="020B0604030504040204" pitchFamily="34" charset="0"/>
                <a:ea typeface="Tahoma" panose="020B0604030504040204" pitchFamily="34" charset="0"/>
                <a:cs typeface="Tahoma" panose="020B0604030504040204" pitchFamily="34" charset="0"/>
              </a:rPr>
              <a:t> Bào quản thực phẩm trong khoảng nhiệt độ từ </a:t>
            </a:r>
            <a:r>
              <a:rPr lang="pt-BR" sz="2000" smtClean="0">
                <a:latin typeface="Tahoma" panose="020B0604030504040204" pitchFamily="34" charset="0"/>
                <a:ea typeface="Tahoma" panose="020B0604030504040204" pitchFamily="34" charset="0"/>
                <a:cs typeface="Tahoma" panose="020B0604030504040204" pitchFamily="34" charset="0"/>
              </a:rPr>
              <a:t>1°C </a:t>
            </a:r>
            <a:r>
              <a:rPr lang="en-US" sz="2000">
                <a:latin typeface="Tahoma" panose="020B0604030504040204" pitchFamily="34" charset="0"/>
                <a:ea typeface="Tahoma" panose="020B0604030504040204" pitchFamily="34" charset="0"/>
                <a:cs typeface="Tahoma" panose="020B0604030504040204" pitchFamily="34" charset="0"/>
              </a:rPr>
              <a:t>đến </a:t>
            </a:r>
            <a:r>
              <a:rPr lang="pt-BR" sz="2000" smtClean="0">
                <a:latin typeface="Tahoma" panose="020B0604030504040204" pitchFamily="34" charset="0"/>
                <a:ea typeface="Tahoma" panose="020B0604030504040204" pitchFamily="34" charset="0"/>
                <a:cs typeface="Tahoma" panose="020B0604030504040204" pitchFamily="34" charset="0"/>
              </a:rPr>
              <a:t>7°C, </a:t>
            </a:r>
            <a:r>
              <a:rPr lang="en-US" sz="2000">
                <a:latin typeface="Tahoma" panose="020B0604030504040204" pitchFamily="34" charset="0"/>
                <a:ea typeface="Tahoma" panose="020B0604030504040204" pitchFamily="34" charset="0"/>
                <a:cs typeface="Tahoma" panose="020B0604030504040204" pitchFamily="34" charset="0"/>
              </a:rPr>
              <a:t>thường được dùng để bảo </a:t>
            </a:r>
            <a:r>
              <a:rPr lang="en-US" sz="2000" smtClean="0">
                <a:latin typeface="Tahoma" panose="020B0604030504040204" pitchFamily="34" charset="0"/>
                <a:ea typeface="Tahoma" panose="020B0604030504040204" pitchFamily="34" charset="0"/>
                <a:cs typeface="Tahoma" panose="020B0604030504040204" pitchFamily="34" charset="0"/>
              </a:rPr>
              <a:t>quản … </a:t>
            </a:r>
            <a:r>
              <a:rPr lang="en-US" sz="2000">
                <a:latin typeface="Tahoma" panose="020B0604030504040204" pitchFamily="34" charset="0"/>
                <a:ea typeface="Tahoma" panose="020B0604030504040204" pitchFamily="34" charset="0"/>
                <a:cs typeface="Tahoma" panose="020B0604030504040204" pitchFamily="34" charset="0"/>
              </a:rPr>
              <a:t>trong thời gian ngắn từ </a:t>
            </a:r>
            <a:r>
              <a:rPr lang="en-US" sz="2000" smtClean="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vi-VN" sz="2000" b="1" smtClean="0">
                <a:latin typeface="Tahoma" panose="020B0604030504040204" pitchFamily="34" charset="0"/>
                <a:ea typeface="Tahoma" panose="020B0604030504040204" pitchFamily="34" charset="0"/>
                <a:cs typeface="Tahoma" panose="020B0604030504040204" pitchFamily="34" charset="0"/>
              </a:rPr>
              <a:t>3.</a:t>
            </a:r>
            <a:r>
              <a:rPr lang="en-US" sz="2000" smtClean="0">
                <a:latin typeface="Tahoma" panose="020B0604030504040204" pitchFamily="34" charset="0"/>
                <a:ea typeface="Tahoma" panose="020B0604030504040204" pitchFamily="34" charset="0"/>
                <a:cs typeface="Tahoma" panose="020B0604030504040204" pitchFamily="34" charset="0"/>
              </a:rPr>
              <a:t> </a:t>
            </a:r>
            <a:r>
              <a:rPr lang="vi-VN" sz="2000" smtClean="0">
                <a:latin typeface="Tahoma" panose="020B0604030504040204" pitchFamily="34" charset="0"/>
                <a:ea typeface="Tahoma" panose="020B0604030504040204" pitchFamily="34" charset="0"/>
                <a:cs typeface="Tahoma" panose="020B0604030504040204" pitchFamily="34" charset="0"/>
              </a:rPr>
              <a:t>Đông </a:t>
            </a:r>
            <a:r>
              <a:rPr lang="vi-VN" sz="2000">
                <a:latin typeface="Tahoma" panose="020B0604030504040204" pitchFamily="34" charset="0"/>
                <a:ea typeface="Tahoma" panose="020B0604030504040204" pitchFamily="34" charset="0"/>
                <a:cs typeface="Tahoma" panose="020B0604030504040204" pitchFamily="34" charset="0"/>
              </a:rPr>
              <a:t>lạnh:</a:t>
            </a:r>
            <a:r>
              <a:rPr lang="en-US" sz="2000">
                <a:latin typeface="Tahoma" panose="020B0604030504040204" pitchFamily="34" charset="0"/>
                <a:ea typeface="Tahoma" panose="020B0604030504040204" pitchFamily="34" charset="0"/>
                <a:cs typeface="Tahoma" panose="020B0604030504040204" pitchFamily="34" charset="0"/>
              </a:rPr>
              <a:t> Bảo quản thực phẩm trong khoảng nhiệt </a:t>
            </a:r>
            <a:r>
              <a:rPr lang="vi-VN" sz="2000">
                <a:latin typeface="Tahoma" panose="020B0604030504040204" pitchFamily="34" charset="0"/>
                <a:ea typeface="Tahoma" panose="020B0604030504040204" pitchFamily="34" charset="0"/>
                <a:cs typeface="Tahoma" panose="020B0604030504040204" pitchFamily="34" charset="0"/>
              </a:rPr>
              <a:t>độ </a:t>
            </a:r>
            <a:r>
              <a:rPr lang="en-US" sz="2000">
                <a:latin typeface="Tahoma" panose="020B0604030504040204" pitchFamily="34" charset="0"/>
                <a:ea typeface="Tahoma" panose="020B0604030504040204" pitchFamily="34" charset="0"/>
                <a:cs typeface="Tahoma" panose="020B0604030504040204" pitchFamily="34" charset="0"/>
              </a:rPr>
              <a:t>dưới </a:t>
            </a:r>
            <a:r>
              <a:rPr lang="vi-VN" sz="2000">
                <a:latin typeface="Tahoma" panose="020B0604030504040204" pitchFamily="34" charset="0"/>
                <a:ea typeface="Tahoma" panose="020B0604030504040204" pitchFamily="34" charset="0"/>
                <a:cs typeface="Tahoma" panose="020B0604030504040204" pitchFamily="34" charset="0"/>
              </a:rPr>
              <a:t>0°c, </a:t>
            </a:r>
            <a:r>
              <a:rPr lang="en-US" sz="2000">
                <a:latin typeface="Tahoma" panose="020B0604030504040204" pitchFamily="34" charset="0"/>
                <a:ea typeface="Tahoma" panose="020B0604030504040204" pitchFamily="34" charset="0"/>
                <a:cs typeface="Tahoma" panose="020B0604030504040204" pitchFamily="34" charset="0"/>
              </a:rPr>
              <a:t>thường được dùng để bảo </a:t>
            </a:r>
            <a:r>
              <a:rPr lang="en-US" sz="2000" smtClean="0">
                <a:latin typeface="Tahoma" panose="020B0604030504040204" pitchFamily="34" charset="0"/>
                <a:ea typeface="Tahoma" panose="020B0604030504040204" pitchFamily="34" charset="0"/>
                <a:cs typeface="Tahoma" panose="020B0604030504040204" pitchFamily="34" charset="0"/>
              </a:rPr>
              <a:t>quản</a:t>
            </a:r>
            <a:r>
              <a:rPr lang="en-US" sz="2000">
                <a:latin typeface="Tahoma" panose="020B0604030504040204" pitchFamily="34" charset="0"/>
                <a:ea typeface="Tahoma" panose="020B0604030504040204" pitchFamily="34" charset="0"/>
                <a:cs typeface="Tahoma" panose="020B0604030504040204" pitchFamily="34" charset="0"/>
              </a:rPr>
              <a:t> </a:t>
            </a:r>
            <a:r>
              <a:rPr lang="en-US" sz="2000" smtClean="0">
                <a:latin typeface="Tahoma" panose="020B0604030504040204" pitchFamily="34" charset="0"/>
                <a:ea typeface="Tahoma" panose="020B0604030504040204" pitchFamily="34" charset="0"/>
                <a:cs typeface="Tahoma" panose="020B0604030504040204" pitchFamily="34" charset="0"/>
              </a:rPr>
              <a:t>… </a:t>
            </a:r>
            <a:r>
              <a:rPr lang="en-US" sz="2000">
                <a:latin typeface="Tahoma" panose="020B0604030504040204" pitchFamily="34" charset="0"/>
                <a:ea typeface="Tahoma" panose="020B0604030504040204" pitchFamily="34" charset="0"/>
                <a:cs typeface="Tahoma" panose="020B0604030504040204" pitchFamily="34" charset="0"/>
              </a:rPr>
              <a:t>trong thời gian dài </a:t>
            </a:r>
            <a:r>
              <a:rPr lang="en-US" sz="2000" smtClean="0">
                <a:latin typeface="Tahoma" panose="020B0604030504040204" pitchFamily="34" charset="0"/>
                <a:ea typeface="Tahoma" panose="020B0604030504040204" pitchFamily="34" charset="0"/>
                <a:cs typeface="Tahoma" panose="020B0604030504040204" pitchFamily="34" charset="0"/>
              </a:rPr>
              <a:t>từ …</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a:latin typeface="Tahoma" panose="020B0604030504040204" pitchFamily="34" charset="0"/>
                <a:ea typeface="Tahoma" panose="020B0604030504040204" pitchFamily="34" charset="0"/>
                <a:cs typeface="Tahoma" panose="020B0604030504040204" pitchFamily="34" charset="0"/>
              </a:rPr>
              <a:t>Câu 2. </a:t>
            </a:r>
            <a:r>
              <a:rPr lang="nl-NL" sz="2000">
                <a:latin typeface="Tahoma" panose="020B0604030504040204" pitchFamily="34" charset="0"/>
                <a:ea typeface="Tahoma" panose="020B0604030504040204" pitchFamily="34" charset="0"/>
                <a:cs typeface="Tahoma" panose="020B0604030504040204" pitchFamily="34" charset="0"/>
              </a:rPr>
              <a:t>Em hãy nêu cách tiến hành phương pháp làm khô? </a:t>
            </a:r>
            <a:endParaRPr lang="nl-NL" sz="2000" smtClean="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smtClean="0">
                <a:latin typeface="Tahoma" panose="020B0604030504040204" pitchFamily="34" charset="0"/>
                <a:ea typeface="Tahoma" panose="020B0604030504040204" pitchFamily="34" charset="0"/>
                <a:cs typeface="Tahoma" panose="020B0604030504040204" pitchFamily="34" charset="0"/>
              </a:rPr>
              <a:t>Phương </a:t>
            </a:r>
            <a:r>
              <a:rPr lang="nl-NL" sz="2000">
                <a:latin typeface="Tahoma" panose="020B0604030504040204" pitchFamily="34" charset="0"/>
                <a:ea typeface="Tahoma" panose="020B0604030504040204" pitchFamily="34" charset="0"/>
                <a:cs typeface="Tahoma" panose="020B0604030504040204" pitchFamily="34" charset="0"/>
              </a:rPr>
              <a:t>pháp làm khô được áp dụng để bảo quản loại thực phẩm </a:t>
            </a:r>
            <a:r>
              <a:rPr lang="nl-NL" sz="2000" smtClean="0">
                <a:latin typeface="Tahoma" panose="020B0604030504040204" pitchFamily="34" charset="0"/>
                <a:ea typeface="Tahoma" panose="020B0604030504040204" pitchFamily="34" charset="0"/>
                <a:cs typeface="Tahoma" panose="020B0604030504040204" pitchFamily="34" charset="0"/>
              </a:rPr>
              <a:t>nào?</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smtClean="0">
                <a:latin typeface="Tahoma" panose="020B0604030504040204" pitchFamily="34" charset="0"/>
                <a:ea typeface="Tahoma" panose="020B0604030504040204" pitchFamily="34" charset="0"/>
                <a:cs typeface="Tahoma" panose="020B0604030504040204" pitchFamily="34" charset="0"/>
              </a:rPr>
              <a:t>Câu </a:t>
            </a:r>
            <a:r>
              <a:rPr lang="nl-NL" sz="2000" b="1">
                <a:latin typeface="Tahoma" panose="020B0604030504040204" pitchFamily="34" charset="0"/>
                <a:ea typeface="Tahoma" panose="020B0604030504040204" pitchFamily="34" charset="0"/>
                <a:cs typeface="Tahoma" panose="020B0604030504040204" pitchFamily="34" charset="0"/>
              </a:rPr>
              <a:t>3. </a:t>
            </a:r>
            <a:r>
              <a:rPr lang="nl-NL" sz="2000">
                <a:latin typeface="Tahoma" panose="020B0604030504040204" pitchFamily="34" charset="0"/>
                <a:ea typeface="Tahoma" panose="020B0604030504040204" pitchFamily="34" charset="0"/>
                <a:cs typeface="Tahoma" panose="020B0604030504040204" pitchFamily="34" charset="0"/>
              </a:rPr>
              <a:t>Em hãy nêu cách tiến hành phương pháp ướp? </a:t>
            </a:r>
            <a:endParaRPr lang="nl-NL" sz="2000" smtClean="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smtClean="0">
                <a:latin typeface="Tahoma" panose="020B0604030504040204" pitchFamily="34" charset="0"/>
                <a:ea typeface="Tahoma" panose="020B0604030504040204" pitchFamily="34" charset="0"/>
                <a:cs typeface="Tahoma" panose="020B0604030504040204" pitchFamily="34" charset="0"/>
              </a:rPr>
              <a:t>Phương </a:t>
            </a:r>
            <a:r>
              <a:rPr lang="nl-NL" sz="2000">
                <a:latin typeface="Tahoma" panose="020B0604030504040204" pitchFamily="34" charset="0"/>
                <a:ea typeface="Tahoma" panose="020B0604030504040204" pitchFamily="34" charset="0"/>
                <a:cs typeface="Tahoma" panose="020B0604030504040204" pitchFamily="34" charset="0"/>
              </a:rPr>
              <a:t>pháp ướp được áp dụng để bảo quản loại thực phẩm </a:t>
            </a:r>
            <a:r>
              <a:rPr lang="nl-NL" sz="2000" smtClean="0">
                <a:latin typeface="Tahoma" panose="020B0604030504040204" pitchFamily="34" charset="0"/>
                <a:ea typeface="Tahoma" panose="020B0604030504040204" pitchFamily="34" charset="0"/>
                <a:cs typeface="Tahoma" panose="020B0604030504040204" pitchFamily="34" charset="0"/>
              </a:rPr>
              <a:t>nào</a:t>
            </a:r>
            <a:r>
              <a:rPr lang="nl-NL" sz="2000">
                <a:latin typeface="Tahoma" panose="020B0604030504040204" pitchFamily="34" charset="0"/>
                <a:ea typeface="Tahoma" panose="020B0604030504040204" pitchFamily="34" charset="0"/>
                <a:cs typeface="Tahoma" panose="020B0604030504040204" pitchFamily="34" charset="0"/>
              </a:rPr>
              <a:t>?</a:t>
            </a: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777502" y="-26942"/>
            <a:ext cx="3445174" cy="631711"/>
          </a:xfrm>
          <a:prstGeom prst="rect">
            <a:avLst/>
          </a:prstGeom>
        </p:spPr>
        <p:txBody>
          <a:bodyPr wrap="none">
            <a:spAutoFit/>
          </a:bodyPr>
          <a:lstStyle/>
          <a:p>
            <a:pPr>
              <a:lnSpc>
                <a:spcPct val="120000"/>
              </a:lnSpc>
            </a:pPr>
            <a:r>
              <a:rPr lang="nl-NL" sz="3200" b="1">
                <a:solidFill>
                  <a:srgbClr val="002060"/>
                </a:solidFill>
                <a:latin typeface="Times New Roman" panose="02020603050405020304" pitchFamily="18" charset="0"/>
                <a:ea typeface="Times New Roman" panose="02020603050405020304" pitchFamily="18" charset="0"/>
              </a:rPr>
              <a:t>PHIẾU HỌC TẬP</a:t>
            </a:r>
            <a:endParaRPr lang="en-US" sz="3200">
              <a:solidFill>
                <a:srgbClr val="002060"/>
              </a:solidFill>
              <a:effectLst/>
              <a:latin typeface="Times New Roman" panose="02020603050405020304" pitchFamily="18" charset="0"/>
              <a:ea typeface="Times New Roman" panose="02020603050405020304" pitchFamily="18" charset="0"/>
            </a:endParaRPr>
          </a:p>
        </p:txBody>
      </p:sp>
      <p:pic>
        <p:nvPicPr>
          <p:cNvPr id="11" name="5 Minute Countdown (High Quality)">
            <a:hlinkClick r:id="" action="ppaction://media"/>
            <a:extLst>
              <a:ext uri="{FF2B5EF4-FFF2-40B4-BE49-F238E27FC236}">
                <a16:creationId xmlns:a16="http://schemas.microsoft.com/office/drawing/2014/main" id="{1B33B4AF-3046-4213-91D1-7915350B57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99387" y="124724"/>
            <a:ext cx="1627656" cy="960089"/>
          </a:xfrm>
          <a:prstGeom prst="rect">
            <a:avLst/>
          </a:prstGeom>
        </p:spPr>
      </p:pic>
    </p:spTree>
    <p:extLst>
      <p:ext uri="{BB962C8B-B14F-4D97-AF65-F5344CB8AC3E}">
        <p14:creationId xmlns:p14="http://schemas.microsoft.com/office/powerpoint/2010/main" val="792849495"/>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01" y="760141"/>
            <a:ext cx="4456768" cy="2768071"/>
          </a:xfrm>
          <a:prstGeom prst="rect">
            <a:avLst/>
          </a:prstGeom>
        </p:spPr>
      </p:pic>
      <p:pic>
        <p:nvPicPr>
          <p:cNvPr id="4098" name="Picture 2" descr="Bảo quản thịt cá mùa Tết với ngăn cấp đông mềm | Công Nghệ Nhật |  congnghenha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3" y="760140"/>
            <a:ext cx="4201885" cy="27680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57054" y="3909432"/>
            <a:ext cx="4621778" cy="631198"/>
          </a:xfrm>
          <a:prstGeom prst="rect">
            <a:avLst/>
          </a:prstGeom>
        </p:spPr>
        <p:txBody>
          <a:bodyPr wrap="none">
            <a:spAutoFit/>
          </a:bodyPr>
          <a:lstStyle/>
          <a:p>
            <a:pPr>
              <a:lnSpc>
                <a:spcPct val="120000"/>
              </a:lnSpc>
            </a:pPr>
            <a:r>
              <a:rPr lang="vi-VN" sz="3200" b="1">
                <a:solidFill>
                  <a:srgbClr val="002060"/>
                </a:solidFill>
                <a:latin typeface="Arial" panose="020B0604020202020204" pitchFamily="34" charset="0"/>
                <a:ea typeface="Arial" panose="020B0604020202020204" pitchFamily="34" charset="0"/>
                <a:cs typeface="Arial" panose="020B0604020202020204" pitchFamily="34" charset="0"/>
              </a:rPr>
              <a:t>Làm lạnh và đông lạnh</a:t>
            </a:r>
            <a:endParaRPr lang="en-US" sz="3200" b="1">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209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bảo quản hạt để lâu không bị mối mọt: Đậu xanh, táo tàu và đậu nà –  Mishio Kach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59645"/>
            <a:ext cx="3331029" cy="22217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4" name="Picture 4" descr="Mực khô Quảng Bình - Cách chọn mực khô Quảng Bình n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72" y="259645"/>
            <a:ext cx="3461657" cy="22217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6" name="Picture 6" descr="Cách Làm Những Món Ngon Từ Cá Khô Ăn Một Lần Là Nghiệ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2" y="2688770"/>
            <a:ext cx="3461657" cy="21989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8" name="Picture 8" descr="Cách làm lạp xưởng miền tây níu chân du kh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99" y="2688770"/>
            <a:ext cx="3331029" cy="21989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699025" y="2275201"/>
            <a:ext cx="1952779" cy="61978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R="12700" algn="just">
              <a:lnSpc>
                <a:spcPct val="120000"/>
              </a:lnSpc>
            </a:pPr>
            <a:r>
              <a:rPr lang="vi-VN" sz="3200" b="1">
                <a:solidFill>
                  <a:srgbClr val="FF0000"/>
                </a:solidFill>
                <a:latin typeface="Tahoma" panose="020B0604030504040204" pitchFamily="34" charset="0"/>
                <a:ea typeface="Tahoma" panose="020B0604030504040204" pitchFamily="34" charset="0"/>
                <a:cs typeface="Tahoma" panose="020B0604030504040204" pitchFamily="34" charset="0"/>
              </a:rPr>
              <a:t>Làm khô</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70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ách ướp thịt nướng ngon, mềm đậm đà khó cư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343" y="228601"/>
            <a:ext cx="3414032" cy="2150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4 cách ướp thịt nướng bếp điện đậm vị dậy mùi đúng chuẩn nhà hàng |  websosanh.vn"/>
          <p:cNvPicPr>
            <a:picLocks noChangeAspect="1" noChangeArrowheads="1"/>
          </p:cNvPicPr>
          <p:nvPr/>
        </p:nvPicPr>
        <p:blipFill rotWithShape="1">
          <a:blip r:embed="rId3">
            <a:extLst>
              <a:ext uri="{28A0092B-C50C-407E-A947-70E740481C1C}">
                <a14:useLocalDpi xmlns:a14="http://schemas.microsoft.com/office/drawing/2010/main" val="0"/>
              </a:ext>
            </a:extLst>
          </a:blip>
          <a:srcRect l="10915" t="3956" r="12412" b="6675"/>
          <a:stretch/>
        </p:blipFill>
        <p:spPr bwMode="auto">
          <a:xfrm>
            <a:off x="5047343" y="2589384"/>
            <a:ext cx="3414032" cy="2238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3 cách làm cá nướng ngon tuyệt đỉnh và dễ làm tại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1"/>
            <a:ext cx="4032250" cy="3400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014705" y="3977468"/>
            <a:ext cx="917239" cy="553870"/>
          </a:xfrm>
          <a:prstGeom prst="rect">
            <a:avLst/>
          </a:prstGeom>
        </p:spPr>
        <p:txBody>
          <a:bodyPr wrap="none">
            <a:spAutoFit/>
          </a:bodyPr>
          <a:lstStyle/>
          <a:p>
            <a:pPr algn="just">
              <a:lnSpc>
                <a:spcPct val="120000"/>
              </a:lnSpc>
            </a:pPr>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Ướp</a:t>
            </a:r>
            <a:endParaRPr lang="en-US" sz="28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1524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30564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smtClean="0"/>
              <a:t>BẢO QUẢN VÀ CHẾ B</a:t>
            </a:r>
            <a:r>
              <a:rPr lang="en-US" sz="3600" smtClean="0"/>
              <a:t>IẾN</a:t>
            </a:r>
            <a:r>
              <a:rPr lang="en" sz="3600" smtClean="0"/>
              <a:t> THỰC PHẨM</a:t>
            </a:r>
            <a:endParaRPr sz="3600"/>
          </a:p>
        </p:txBody>
      </p:sp>
      <p:sp>
        <p:nvSpPr>
          <p:cNvPr id="797" name="Google Shape;797;p32"/>
          <p:cNvSpPr txBox="1">
            <a:spLocks noGrp="1"/>
          </p:cNvSpPr>
          <p:nvPr>
            <p:ph type="subTitle" idx="1"/>
          </p:nvPr>
        </p:nvSpPr>
        <p:spPr>
          <a:xfrm>
            <a:off x="308345" y="1541568"/>
            <a:ext cx="4503020" cy="432600"/>
          </a:xfrm>
          <a:prstGeom prst="rect">
            <a:avLst/>
          </a:prstGeom>
        </p:spPr>
        <p:txBody>
          <a:bodyPr spcFirstLastPara="1" wrap="square" lIns="91425" tIns="91425" rIns="91425" bIns="91425" anchor="t" anchorCtr="0">
            <a:noAutofit/>
          </a:bodyPr>
          <a:lstStyle/>
          <a:p>
            <a:pPr algn="ctr"/>
            <a:r>
              <a:rPr lang="en-US" sz="2000" b="1">
                <a:solidFill>
                  <a:srgbClr val="002060"/>
                </a:solidFill>
              </a:rPr>
              <a:t>CHƯƠNG II. BỮA ĂN TRONG GIA ĐÌNH</a:t>
            </a:r>
            <a:endParaRPr lang="en-US" sz="200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105246" y="2169042"/>
            <a:ext cx="1286540"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smtClean="0"/>
              <a:t>BÀI 5</a:t>
            </a:r>
            <a:endParaRPr lang="en-US" sz="28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grpSp>
        <p:nvGrpSpPr>
          <p:cNvPr id="977" name="Google Shape;977;p42"/>
          <p:cNvGrpSpPr/>
          <p:nvPr/>
        </p:nvGrpSpPr>
        <p:grpSpPr>
          <a:xfrm>
            <a:off x="170381" y="1429534"/>
            <a:ext cx="328941" cy="323656"/>
            <a:chOff x="375190" y="4036326"/>
            <a:chExt cx="328941" cy="323656"/>
          </a:xfrm>
        </p:grpSpPr>
        <p:sp>
          <p:nvSpPr>
            <p:cNvPr id="978" name="Google Shape;97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42"/>
          <p:cNvGrpSpPr/>
          <p:nvPr/>
        </p:nvGrpSpPr>
        <p:grpSpPr>
          <a:xfrm>
            <a:off x="175970" y="4123345"/>
            <a:ext cx="328941" cy="323656"/>
            <a:chOff x="375190" y="4036326"/>
            <a:chExt cx="328941" cy="323656"/>
          </a:xfrm>
        </p:grpSpPr>
        <p:sp>
          <p:nvSpPr>
            <p:cNvPr id="981" name="Google Shape;98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2"/>
          <p:cNvGrpSpPr/>
          <p:nvPr/>
        </p:nvGrpSpPr>
        <p:grpSpPr>
          <a:xfrm>
            <a:off x="181439" y="2717825"/>
            <a:ext cx="328941" cy="323656"/>
            <a:chOff x="375190" y="4036326"/>
            <a:chExt cx="328941" cy="323656"/>
          </a:xfrm>
        </p:grpSpPr>
        <p:sp>
          <p:nvSpPr>
            <p:cNvPr id="991" name="Google Shape;99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75853" y="607171"/>
            <a:ext cx="3821880" cy="496483"/>
          </a:xfrm>
          <a:prstGeom prst="rect">
            <a:avLst/>
          </a:prstGeom>
        </p:spPr>
        <p:txBody>
          <a:bodyPr wrap="none">
            <a:spAutoFit/>
          </a:bodyPr>
          <a:lstStyle/>
          <a:p>
            <a:pPr>
              <a:lnSpc>
                <a:spcPct val="120000"/>
              </a:lnSpc>
            </a:pPr>
            <a:r>
              <a:rPr lang="pt-BR" sz="2400" b="1">
                <a:solidFill>
                  <a:srgbClr val="FF0000"/>
                </a:solidFill>
                <a:latin typeface="Times New Roman" panose="02020603050405020304" pitchFamily="18" charset="0"/>
                <a:ea typeface="Times New Roman" panose="02020603050405020304" pitchFamily="18" charset="0"/>
              </a:rPr>
              <a:t>1. </a:t>
            </a:r>
            <a:r>
              <a:rPr lang="vi-VN" sz="2400" b="1">
                <a:solidFill>
                  <a:srgbClr val="FF0000"/>
                </a:solidFill>
                <a:latin typeface="Arial" panose="020B0604020202020204" pitchFamily="34" charset="0"/>
                <a:ea typeface="Arial" panose="020B0604020202020204" pitchFamily="34" charset="0"/>
                <a:cs typeface="Arial" panose="020B0604020202020204" pitchFamily="34" charset="0"/>
              </a:rPr>
              <a:t>Làm lạnh và đông lạnh</a:t>
            </a:r>
            <a:endParaRPr lang="en-US" sz="2400" b="1">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63485" y="1175864"/>
            <a:ext cx="8193556" cy="830997"/>
          </a:xfrm>
          <a:prstGeom prst="rect">
            <a:avLst/>
          </a:prstGeom>
        </p:spPr>
        <p:txBody>
          <a:bodyPr wrap="square">
            <a:spAutoFit/>
          </a:bodyPr>
          <a:lstStyle/>
          <a:p>
            <a:pPr algn="just"/>
            <a:r>
              <a:rPr lang="pt-BR" sz="2400">
                <a:solidFill>
                  <a:srgbClr val="00B050"/>
                </a:solidFill>
                <a:latin typeface="Times New Roman" panose="02020603050405020304" pitchFamily="18" charset="0"/>
                <a:ea typeface="Times New Roman" panose="02020603050405020304" pitchFamily="18" charset="0"/>
              </a:rPr>
              <a:t>Làm lạnh </a:t>
            </a:r>
            <a:r>
              <a:rPr lang="pt-BR" sz="2400">
                <a:latin typeface="Times New Roman" panose="02020603050405020304" pitchFamily="18" charset="0"/>
                <a:ea typeface="Times New Roman" panose="02020603050405020304" pitchFamily="18" charset="0"/>
              </a:rPr>
              <a:t>và </a:t>
            </a:r>
            <a:r>
              <a:rPr lang="pt-BR" sz="2400">
                <a:solidFill>
                  <a:srgbClr val="00B050"/>
                </a:solidFill>
                <a:latin typeface="Times New Roman" panose="02020603050405020304" pitchFamily="18" charset="0"/>
                <a:ea typeface="Times New Roman" panose="02020603050405020304" pitchFamily="18" charset="0"/>
              </a:rPr>
              <a:t>đông lạnh </a:t>
            </a:r>
            <a:r>
              <a:rPr lang="pt-BR" sz="2400">
                <a:latin typeface="Times New Roman" panose="02020603050405020304" pitchFamily="18" charset="0"/>
                <a:ea typeface="Times New Roman" panose="02020603050405020304" pitchFamily="18" charset="0"/>
              </a:rPr>
              <a:t>là phương pháp sử dụng nhiệt độ thấp ngăn ngừa sự phát triển của vi khuẩn.</a:t>
            </a:r>
            <a:endParaRPr lang="en-US" sz="2400"/>
          </a:p>
        </p:txBody>
      </p:sp>
      <p:sp>
        <p:nvSpPr>
          <p:cNvPr id="4" name="Rectangle 3"/>
          <p:cNvSpPr/>
          <p:nvPr/>
        </p:nvSpPr>
        <p:spPr>
          <a:xfrm>
            <a:off x="563484" y="2140025"/>
            <a:ext cx="8173008" cy="1421928"/>
          </a:xfrm>
          <a:prstGeom prst="rect">
            <a:avLst/>
          </a:prstGeom>
        </p:spPr>
        <p:txBody>
          <a:bodyPr wrap="square">
            <a:spAutoFit/>
          </a:bodyPr>
          <a:lstStyle/>
          <a:p>
            <a:pPr marR="12700" algn="just">
              <a:lnSpc>
                <a:spcPct val="120000"/>
              </a:lnSpc>
            </a:pPr>
            <a:r>
              <a:rPr lang="vi-VN" sz="2400" i="1">
                <a:solidFill>
                  <a:srgbClr val="00B050"/>
                </a:solidFill>
                <a:latin typeface="Times New Roman" panose="02020603050405020304" pitchFamily="18" charset="0"/>
                <a:ea typeface="Arial" panose="020B0604020202020204" pitchFamily="34" charset="0"/>
                <a:cs typeface="Arial" panose="020B0604020202020204" pitchFamily="34" charset="0"/>
              </a:rPr>
              <a:t>Làm lạnh:</a:t>
            </a:r>
            <a:r>
              <a:rPr lang="en-US" sz="2400">
                <a:solidFill>
                  <a:srgbClr val="00B050"/>
                </a:solidFill>
                <a:latin typeface="Times New Roman" panose="02020603050405020304" pitchFamily="18" charset="0"/>
                <a:ea typeface="Arial" panose="020B0604020202020204" pitchFamily="34" charset="0"/>
              </a:rPr>
              <a:t> </a:t>
            </a:r>
            <a:r>
              <a:rPr lang="en-US" sz="2400" smtClean="0">
                <a:latin typeface="Times New Roman" panose="02020603050405020304" pitchFamily="18" charset="0"/>
                <a:ea typeface="Arial" panose="020B0604020202020204" pitchFamily="34" charset="0"/>
              </a:rPr>
              <a:t>Bảo </a:t>
            </a:r>
            <a:r>
              <a:rPr lang="en-US" sz="2400">
                <a:latin typeface="Times New Roman" panose="02020603050405020304" pitchFamily="18" charset="0"/>
                <a:ea typeface="Arial" panose="020B0604020202020204" pitchFamily="34" charset="0"/>
              </a:rPr>
              <a:t>quản thực phẩm trong khoảng nhiệt độ từ </a:t>
            </a:r>
            <a:r>
              <a:rPr lang="pt-BR" sz="2400" smtClean="0">
                <a:latin typeface="Times New Roman" panose="02020603050405020304" pitchFamily="18" charset="0"/>
                <a:ea typeface="Arial" panose="020B0604020202020204" pitchFamily="34" charset="0"/>
                <a:cs typeface="Arial" panose="020B0604020202020204" pitchFamily="34" charset="0"/>
              </a:rPr>
              <a:t>1°C </a:t>
            </a:r>
            <a:r>
              <a:rPr lang="en-US" sz="2400">
                <a:latin typeface="Times New Roman" panose="02020603050405020304" pitchFamily="18" charset="0"/>
                <a:ea typeface="Arial" panose="020B0604020202020204" pitchFamily="34" charset="0"/>
              </a:rPr>
              <a:t>đến </a:t>
            </a:r>
            <a:r>
              <a:rPr lang="pt-BR" sz="2400" smtClean="0">
                <a:latin typeface="Times New Roman" panose="02020603050405020304" pitchFamily="18" charset="0"/>
                <a:ea typeface="Arial" panose="020B0604020202020204" pitchFamily="34" charset="0"/>
                <a:cs typeface="Arial" panose="020B0604020202020204" pitchFamily="34" charset="0"/>
              </a:rPr>
              <a:t>7°C, </a:t>
            </a:r>
            <a:r>
              <a:rPr lang="en-US" sz="2400">
                <a:latin typeface="Times New Roman" panose="02020603050405020304" pitchFamily="18" charset="0"/>
                <a:ea typeface="Arial" panose="020B0604020202020204" pitchFamily="34" charset="0"/>
              </a:rPr>
              <a:t>thường được dùng để bảo quản thịt, cá, trái cây, rau củ,... trong thời gian ngắn từ 3 đến 7 ngày.</a:t>
            </a:r>
            <a:endParaRPr lang="en-US" sz="2400">
              <a:effectLst/>
              <a:latin typeface="Arial" panose="020B0604020202020204" pitchFamily="34" charset="0"/>
              <a:ea typeface="Arial" panose="020B0604020202020204" pitchFamily="34" charset="0"/>
            </a:endParaRPr>
          </a:p>
        </p:txBody>
      </p:sp>
      <p:sp>
        <p:nvSpPr>
          <p:cNvPr id="5" name="Rectangle 4"/>
          <p:cNvSpPr/>
          <p:nvPr/>
        </p:nvSpPr>
        <p:spPr>
          <a:xfrm>
            <a:off x="563484" y="3637406"/>
            <a:ext cx="8286024" cy="1421928"/>
          </a:xfrm>
          <a:prstGeom prst="rect">
            <a:avLst/>
          </a:prstGeom>
        </p:spPr>
        <p:txBody>
          <a:bodyPr wrap="square">
            <a:spAutoFit/>
          </a:bodyPr>
          <a:lstStyle/>
          <a:p>
            <a:pPr marR="12700" algn="just">
              <a:lnSpc>
                <a:spcPct val="120000"/>
              </a:lnSpc>
            </a:pPr>
            <a:r>
              <a:rPr lang="vi-VN" sz="2400" i="1">
                <a:solidFill>
                  <a:srgbClr val="00B050"/>
                </a:solidFill>
                <a:latin typeface="Times New Roman" panose="02020603050405020304" pitchFamily="18" charset="0"/>
                <a:ea typeface="Arial" panose="020B0604020202020204" pitchFamily="34" charset="0"/>
                <a:cs typeface="Arial" panose="020B0604020202020204" pitchFamily="34" charset="0"/>
              </a:rPr>
              <a:t>Đông lạnh:</a:t>
            </a:r>
            <a:r>
              <a:rPr lang="en-US" sz="2400">
                <a:solidFill>
                  <a:srgbClr val="00B050"/>
                </a:solidFill>
                <a:latin typeface="Times New Roman" panose="02020603050405020304" pitchFamily="18" charset="0"/>
                <a:ea typeface="Arial" panose="020B0604020202020204" pitchFamily="34" charset="0"/>
              </a:rPr>
              <a:t> </a:t>
            </a:r>
            <a:r>
              <a:rPr lang="en-US" sz="2400">
                <a:latin typeface="Times New Roman" panose="02020603050405020304" pitchFamily="18" charset="0"/>
                <a:ea typeface="Arial" panose="020B0604020202020204" pitchFamily="34" charset="0"/>
              </a:rPr>
              <a:t>Bảo quản thực phẩm trong khoảng nhiệt </a:t>
            </a:r>
            <a:r>
              <a:rPr lang="vi-VN" sz="2400">
                <a:latin typeface="Times New Roman" panose="02020603050405020304" pitchFamily="18" charset="0"/>
                <a:ea typeface="Arial" panose="020B0604020202020204" pitchFamily="34" charset="0"/>
                <a:cs typeface="Arial" panose="020B0604020202020204" pitchFamily="34" charset="0"/>
              </a:rPr>
              <a:t>độ </a:t>
            </a:r>
            <a:r>
              <a:rPr lang="en-US" sz="2400">
                <a:latin typeface="Times New Roman" panose="02020603050405020304" pitchFamily="18" charset="0"/>
                <a:ea typeface="Arial" panose="020B0604020202020204" pitchFamily="34" charset="0"/>
              </a:rPr>
              <a:t>dưới </a:t>
            </a:r>
            <a:r>
              <a:rPr lang="vi-VN" sz="2400" smtClean="0">
                <a:latin typeface="Times New Roman" panose="02020603050405020304" pitchFamily="18" charset="0"/>
                <a:ea typeface="Arial" panose="020B0604020202020204" pitchFamily="34" charset="0"/>
                <a:cs typeface="Arial" panose="020B0604020202020204" pitchFamily="34" charset="0"/>
              </a:rPr>
              <a:t>0°</a:t>
            </a:r>
            <a:r>
              <a:rPr lang="en-US" sz="2400">
                <a:latin typeface="Times New Roman" panose="02020603050405020304" pitchFamily="18" charset="0"/>
                <a:ea typeface="Arial" panose="020B0604020202020204" pitchFamily="34" charset="0"/>
                <a:cs typeface="Arial" panose="020B0604020202020204" pitchFamily="34" charset="0"/>
              </a:rPr>
              <a:t>C</a:t>
            </a:r>
            <a:r>
              <a:rPr lang="vi-VN" sz="2400" smtClean="0">
                <a:latin typeface="Times New Roman" panose="02020603050405020304" pitchFamily="18" charset="0"/>
                <a:ea typeface="Arial" panose="020B0604020202020204" pitchFamily="34" charset="0"/>
                <a:cs typeface="Arial" panose="020B0604020202020204" pitchFamily="34" charset="0"/>
              </a:rPr>
              <a:t>, </a:t>
            </a:r>
            <a:r>
              <a:rPr lang="en-US" sz="2400">
                <a:latin typeface="Times New Roman" panose="02020603050405020304" pitchFamily="18" charset="0"/>
                <a:ea typeface="Arial" panose="020B0604020202020204" pitchFamily="34" charset="0"/>
              </a:rPr>
              <a:t>thường được dùng để bảo quản thịt, cá,... trong thời gian dài từ vài tuần đến vài tháng.</a:t>
            </a:r>
            <a:endParaRPr lang="en-US" sz="240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sp>
        <p:nvSpPr>
          <p:cNvPr id="4" name="Rectangle 3"/>
          <p:cNvSpPr/>
          <p:nvPr/>
        </p:nvSpPr>
        <p:spPr>
          <a:xfrm>
            <a:off x="222916" y="534961"/>
            <a:ext cx="1896673" cy="487890"/>
          </a:xfrm>
          <a:prstGeom prst="rect">
            <a:avLst/>
          </a:prstGeom>
        </p:spPr>
        <p:txBody>
          <a:bodyPr wrap="none">
            <a:spAutoFit/>
          </a:bodyPr>
          <a:lstStyle/>
          <a:p>
            <a:pPr marR="12700" algn="just">
              <a:lnSpc>
                <a:spcPct val="1200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2. </a:t>
            </a: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Làm khô</a:t>
            </a:r>
            <a:endParaRPr lang="en-US" sz="2400" b="1">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2916" y="1151465"/>
            <a:ext cx="8551214" cy="1374287"/>
          </a:xfrm>
          <a:prstGeom prst="rect">
            <a:avLst/>
          </a:prstGeom>
        </p:spPr>
        <p:txBody>
          <a:bodyPr wrap="square">
            <a:spAutoFit/>
          </a:bodyPr>
          <a:lstStyle/>
          <a:p>
            <a:pPr marR="25400" algn="just">
              <a:lnSpc>
                <a:spcPct val="120000"/>
              </a:lnSpc>
            </a:pPr>
            <a:r>
              <a:rPr lang="en-US" sz="2400">
                <a:latin typeface="Tahoma" panose="020B0604030504040204" pitchFamily="34" charset="0"/>
                <a:ea typeface="Tahoma" panose="020B0604030504040204" pitchFamily="34" charset="0"/>
                <a:cs typeface="Tahoma" panose="020B0604030504040204" pitchFamily="34" charset="0"/>
              </a:rPr>
              <a:t>Làm khô là phương pháp sử dụng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nhiệt độ cao </a:t>
            </a:r>
            <a:r>
              <a:rPr lang="en-US" sz="2400">
                <a:latin typeface="Tahoma" panose="020B0604030504040204" pitchFamily="34" charset="0"/>
                <a:ea typeface="Tahoma" panose="020B0604030504040204" pitchFamily="34" charset="0"/>
                <a:cs typeface="Tahoma" panose="020B0604030504040204" pitchFamily="34" charset="0"/>
              </a:rPr>
              <a:t>làm bay hơi nước có trong thực phẩm để ngăn chặn vi khuẩn làm hỏng thực phẩm </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67747" y="2606725"/>
            <a:ext cx="7826181" cy="535531"/>
          </a:xfrm>
          <a:prstGeom prst="rect">
            <a:avLst/>
          </a:prstGeom>
        </p:spPr>
        <p:txBody>
          <a:bodyPr wrap="none">
            <a:spAutoFit/>
          </a:bodyPr>
          <a:lstStyle/>
          <a:p>
            <a:pPr algn="just">
              <a:lnSpc>
                <a:spcPct val="120000"/>
              </a:lnSpc>
            </a:pP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Áp dụng: </a:t>
            </a:r>
            <a:r>
              <a:rPr lang="en-US" sz="2400">
                <a:latin typeface="Tahoma" panose="020B0604030504040204" pitchFamily="34" charset="0"/>
                <a:ea typeface="Tahoma" panose="020B0604030504040204" pitchFamily="34" charset="0"/>
                <a:cs typeface="Tahoma" panose="020B0604030504040204" pitchFamily="34" charset="0"/>
              </a:rPr>
              <a:t>dùng để bảo quản nông sản và thuỷ - hải sản.</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7" name="Google Shape;1070;p47"/>
          <p:cNvSpPr/>
          <p:nvPr/>
        </p:nvSpPr>
        <p:spPr>
          <a:xfrm>
            <a:off x="222916" y="2525752"/>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8;p47"/>
          <p:cNvSpPr/>
          <p:nvPr/>
        </p:nvSpPr>
        <p:spPr>
          <a:xfrm>
            <a:off x="347047" y="2673130"/>
            <a:ext cx="372438" cy="325943"/>
          </a:xfrm>
          <a:custGeom>
            <a:avLst/>
            <a:gdLst/>
            <a:ahLst/>
            <a:cxnLst/>
            <a:rect l="l" t="t" r="r" b="b"/>
            <a:pathLst>
              <a:path w="21780" h="19061" extrusionOk="0">
                <a:moveTo>
                  <a:pt x="19831" y="1280"/>
                </a:moveTo>
                <a:cubicBezTo>
                  <a:pt x="20176" y="1280"/>
                  <a:pt x="20460" y="1564"/>
                  <a:pt x="20460" y="1909"/>
                </a:cubicBezTo>
                <a:cubicBezTo>
                  <a:pt x="20460" y="2254"/>
                  <a:pt x="20176" y="2538"/>
                  <a:pt x="19831" y="2538"/>
                </a:cubicBezTo>
                <a:cubicBezTo>
                  <a:pt x="19486" y="2538"/>
                  <a:pt x="19202" y="2254"/>
                  <a:pt x="19202" y="1909"/>
                </a:cubicBezTo>
                <a:cubicBezTo>
                  <a:pt x="19202" y="1564"/>
                  <a:pt x="19486" y="1280"/>
                  <a:pt x="19831" y="1280"/>
                </a:cubicBezTo>
                <a:close/>
                <a:moveTo>
                  <a:pt x="5806" y="8891"/>
                </a:moveTo>
                <a:cubicBezTo>
                  <a:pt x="6374" y="8891"/>
                  <a:pt x="6922" y="9054"/>
                  <a:pt x="7389" y="9317"/>
                </a:cubicBezTo>
                <a:cubicBezTo>
                  <a:pt x="7023" y="9805"/>
                  <a:pt x="6739" y="10353"/>
                  <a:pt x="6577" y="10962"/>
                </a:cubicBezTo>
                <a:cubicBezTo>
                  <a:pt x="6329" y="10846"/>
                  <a:pt x="6058" y="10787"/>
                  <a:pt x="5788" y="10787"/>
                </a:cubicBezTo>
                <a:cubicBezTo>
                  <a:pt x="5394" y="10787"/>
                  <a:pt x="5002" y="10912"/>
                  <a:pt x="4689" y="11165"/>
                </a:cubicBezTo>
                <a:cubicBezTo>
                  <a:pt x="4466" y="11347"/>
                  <a:pt x="4182" y="11449"/>
                  <a:pt x="3898" y="11449"/>
                </a:cubicBezTo>
                <a:cubicBezTo>
                  <a:pt x="3471" y="11449"/>
                  <a:pt x="3086" y="11225"/>
                  <a:pt x="2862" y="10901"/>
                </a:cubicBezTo>
                <a:cubicBezTo>
                  <a:pt x="3329" y="9723"/>
                  <a:pt x="4466" y="8891"/>
                  <a:pt x="5806" y="8891"/>
                </a:cubicBezTo>
                <a:close/>
                <a:moveTo>
                  <a:pt x="10900" y="8891"/>
                </a:moveTo>
                <a:cubicBezTo>
                  <a:pt x="12220" y="8891"/>
                  <a:pt x="13377" y="9723"/>
                  <a:pt x="13843" y="10901"/>
                </a:cubicBezTo>
                <a:cubicBezTo>
                  <a:pt x="13600" y="11225"/>
                  <a:pt x="13214" y="11449"/>
                  <a:pt x="12808" y="11449"/>
                </a:cubicBezTo>
                <a:cubicBezTo>
                  <a:pt x="12504" y="11449"/>
                  <a:pt x="12240" y="11347"/>
                  <a:pt x="12017" y="11165"/>
                </a:cubicBezTo>
                <a:cubicBezTo>
                  <a:pt x="11692" y="10911"/>
                  <a:pt x="11291" y="10784"/>
                  <a:pt x="10890" y="10784"/>
                </a:cubicBezTo>
                <a:cubicBezTo>
                  <a:pt x="10489" y="10784"/>
                  <a:pt x="10088" y="10911"/>
                  <a:pt x="9764" y="11165"/>
                </a:cubicBezTo>
                <a:cubicBezTo>
                  <a:pt x="9540" y="11347"/>
                  <a:pt x="9276" y="11449"/>
                  <a:pt x="8992" y="11449"/>
                </a:cubicBezTo>
                <a:cubicBezTo>
                  <a:pt x="8566" y="11449"/>
                  <a:pt x="8180" y="11225"/>
                  <a:pt x="7937" y="10901"/>
                </a:cubicBezTo>
                <a:cubicBezTo>
                  <a:pt x="8404" y="9723"/>
                  <a:pt x="9561" y="8891"/>
                  <a:pt x="10900" y="8891"/>
                </a:cubicBezTo>
                <a:close/>
                <a:moveTo>
                  <a:pt x="15975" y="8891"/>
                </a:moveTo>
                <a:cubicBezTo>
                  <a:pt x="17314" y="8891"/>
                  <a:pt x="18451" y="9723"/>
                  <a:pt x="18918" y="10901"/>
                </a:cubicBezTo>
                <a:cubicBezTo>
                  <a:pt x="18695" y="11225"/>
                  <a:pt x="18309" y="11449"/>
                  <a:pt x="17883" y="11449"/>
                </a:cubicBezTo>
                <a:cubicBezTo>
                  <a:pt x="17598" y="11449"/>
                  <a:pt x="17335" y="11347"/>
                  <a:pt x="17091" y="11165"/>
                </a:cubicBezTo>
                <a:cubicBezTo>
                  <a:pt x="16778" y="10912"/>
                  <a:pt x="16387" y="10787"/>
                  <a:pt x="15993" y="10787"/>
                </a:cubicBezTo>
                <a:cubicBezTo>
                  <a:pt x="15722" y="10787"/>
                  <a:pt x="15451" y="10846"/>
                  <a:pt x="15203" y="10962"/>
                </a:cubicBezTo>
                <a:cubicBezTo>
                  <a:pt x="15041" y="10393"/>
                  <a:pt x="14777" y="9825"/>
                  <a:pt x="14391" y="9317"/>
                </a:cubicBezTo>
                <a:cubicBezTo>
                  <a:pt x="14858" y="9054"/>
                  <a:pt x="15406" y="8891"/>
                  <a:pt x="15975" y="8891"/>
                </a:cubicBezTo>
                <a:close/>
                <a:moveTo>
                  <a:pt x="5806" y="12058"/>
                </a:moveTo>
                <a:cubicBezTo>
                  <a:pt x="5927" y="12058"/>
                  <a:pt x="6049" y="12098"/>
                  <a:pt x="6151" y="12179"/>
                </a:cubicBezTo>
                <a:cubicBezTo>
                  <a:pt x="6252" y="12240"/>
                  <a:pt x="6354" y="12321"/>
                  <a:pt x="6455" y="12382"/>
                </a:cubicBezTo>
                <a:cubicBezTo>
                  <a:pt x="6516" y="13438"/>
                  <a:pt x="6983" y="14412"/>
                  <a:pt x="7673" y="15143"/>
                </a:cubicBezTo>
                <a:cubicBezTo>
                  <a:pt x="6252" y="15041"/>
                  <a:pt x="5034" y="14879"/>
                  <a:pt x="4040" y="14717"/>
                </a:cubicBezTo>
                <a:cubicBezTo>
                  <a:pt x="3228" y="14189"/>
                  <a:pt x="2741" y="13336"/>
                  <a:pt x="2639" y="12382"/>
                </a:cubicBezTo>
                <a:lnTo>
                  <a:pt x="2639" y="12382"/>
                </a:lnTo>
                <a:cubicBezTo>
                  <a:pt x="3025" y="12585"/>
                  <a:pt x="3451" y="12707"/>
                  <a:pt x="3898" y="12707"/>
                </a:cubicBezTo>
                <a:cubicBezTo>
                  <a:pt x="4466" y="12707"/>
                  <a:pt x="5014" y="12524"/>
                  <a:pt x="5461" y="12179"/>
                </a:cubicBezTo>
                <a:cubicBezTo>
                  <a:pt x="5562" y="12098"/>
                  <a:pt x="5684" y="12058"/>
                  <a:pt x="5806" y="12058"/>
                </a:cubicBezTo>
                <a:close/>
                <a:moveTo>
                  <a:pt x="15975" y="12058"/>
                </a:moveTo>
                <a:cubicBezTo>
                  <a:pt x="16096" y="12058"/>
                  <a:pt x="16218" y="12098"/>
                  <a:pt x="16320" y="12179"/>
                </a:cubicBezTo>
                <a:cubicBezTo>
                  <a:pt x="16766" y="12524"/>
                  <a:pt x="17314" y="12707"/>
                  <a:pt x="17883" y="12707"/>
                </a:cubicBezTo>
                <a:cubicBezTo>
                  <a:pt x="18329" y="12707"/>
                  <a:pt x="18755" y="12585"/>
                  <a:pt x="19141" y="12382"/>
                </a:cubicBezTo>
                <a:lnTo>
                  <a:pt x="19141" y="12382"/>
                </a:lnTo>
                <a:cubicBezTo>
                  <a:pt x="19060" y="13336"/>
                  <a:pt x="18552" y="14189"/>
                  <a:pt x="17741" y="14717"/>
                </a:cubicBezTo>
                <a:cubicBezTo>
                  <a:pt x="16746" y="14879"/>
                  <a:pt x="15528" y="15041"/>
                  <a:pt x="14107" y="15143"/>
                </a:cubicBezTo>
                <a:cubicBezTo>
                  <a:pt x="14818" y="14412"/>
                  <a:pt x="15264" y="13438"/>
                  <a:pt x="15325" y="12382"/>
                </a:cubicBezTo>
                <a:cubicBezTo>
                  <a:pt x="15447" y="12321"/>
                  <a:pt x="15548" y="12240"/>
                  <a:pt x="15630" y="12179"/>
                </a:cubicBezTo>
                <a:cubicBezTo>
                  <a:pt x="15731" y="12098"/>
                  <a:pt x="15853" y="12058"/>
                  <a:pt x="15975" y="12058"/>
                </a:cubicBezTo>
                <a:close/>
                <a:moveTo>
                  <a:pt x="10890" y="12058"/>
                </a:moveTo>
                <a:cubicBezTo>
                  <a:pt x="11012" y="12058"/>
                  <a:pt x="11134" y="12098"/>
                  <a:pt x="11225" y="12179"/>
                </a:cubicBezTo>
                <a:cubicBezTo>
                  <a:pt x="11692" y="12524"/>
                  <a:pt x="12220" y="12707"/>
                  <a:pt x="12808" y="12707"/>
                </a:cubicBezTo>
                <a:cubicBezTo>
                  <a:pt x="13255" y="12707"/>
                  <a:pt x="13681" y="12585"/>
                  <a:pt x="14046" y="12382"/>
                </a:cubicBezTo>
                <a:lnTo>
                  <a:pt x="14046" y="12382"/>
                </a:lnTo>
                <a:cubicBezTo>
                  <a:pt x="13904" y="13986"/>
                  <a:pt x="12544" y="15265"/>
                  <a:pt x="10900" y="15265"/>
                </a:cubicBezTo>
                <a:cubicBezTo>
                  <a:pt x="9236" y="15265"/>
                  <a:pt x="7876" y="13986"/>
                  <a:pt x="7734" y="12382"/>
                </a:cubicBezTo>
                <a:lnTo>
                  <a:pt x="7734" y="12382"/>
                </a:lnTo>
                <a:cubicBezTo>
                  <a:pt x="8099" y="12585"/>
                  <a:pt x="8546" y="12707"/>
                  <a:pt x="8992" y="12707"/>
                </a:cubicBezTo>
                <a:cubicBezTo>
                  <a:pt x="9561" y="12707"/>
                  <a:pt x="10109" y="12524"/>
                  <a:pt x="10555" y="12179"/>
                </a:cubicBezTo>
                <a:cubicBezTo>
                  <a:pt x="10647" y="12098"/>
                  <a:pt x="10768" y="12058"/>
                  <a:pt x="10890" y="12058"/>
                </a:cubicBezTo>
                <a:close/>
                <a:moveTo>
                  <a:pt x="2152" y="15650"/>
                </a:moveTo>
                <a:lnTo>
                  <a:pt x="2152" y="15650"/>
                </a:lnTo>
                <a:cubicBezTo>
                  <a:pt x="3877" y="16036"/>
                  <a:pt x="6902" y="16523"/>
                  <a:pt x="10900" y="16523"/>
                </a:cubicBezTo>
                <a:cubicBezTo>
                  <a:pt x="14899" y="16523"/>
                  <a:pt x="17903" y="16036"/>
                  <a:pt x="19628" y="15650"/>
                </a:cubicBezTo>
                <a:lnTo>
                  <a:pt x="19628" y="15650"/>
                </a:lnTo>
                <a:lnTo>
                  <a:pt x="18187" y="17802"/>
                </a:lnTo>
                <a:lnTo>
                  <a:pt x="3593" y="17802"/>
                </a:lnTo>
                <a:lnTo>
                  <a:pt x="2152" y="15650"/>
                </a:lnTo>
                <a:close/>
                <a:moveTo>
                  <a:pt x="19831" y="1"/>
                </a:moveTo>
                <a:cubicBezTo>
                  <a:pt x="18776" y="1"/>
                  <a:pt x="17923" y="853"/>
                  <a:pt x="17923" y="1909"/>
                </a:cubicBezTo>
                <a:cubicBezTo>
                  <a:pt x="17923" y="2416"/>
                  <a:pt x="18126" y="2883"/>
                  <a:pt x="18451" y="3228"/>
                </a:cubicBezTo>
                <a:lnTo>
                  <a:pt x="16218" y="7633"/>
                </a:lnTo>
                <a:lnTo>
                  <a:pt x="15975" y="7633"/>
                </a:lnTo>
                <a:cubicBezTo>
                  <a:pt x="15061" y="7633"/>
                  <a:pt x="14168" y="7917"/>
                  <a:pt x="13437" y="8424"/>
                </a:cubicBezTo>
                <a:cubicBezTo>
                  <a:pt x="12707" y="7917"/>
                  <a:pt x="11834" y="7633"/>
                  <a:pt x="10900" y="7633"/>
                </a:cubicBezTo>
                <a:cubicBezTo>
                  <a:pt x="9946" y="7633"/>
                  <a:pt x="9073" y="7917"/>
                  <a:pt x="8343" y="8424"/>
                </a:cubicBezTo>
                <a:cubicBezTo>
                  <a:pt x="7612" y="7917"/>
                  <a:pt x="6719" y="7633"/>
                  <a:pt x="5806" y="7633"/>
                </a:cubicBezTo>
                <a:cubicBezTo>
                  <a:pt x="3350" y="7633"/>
                  <a:pt x="1360" y="9622"/>
                  <a:pt x="1360" y="12078"/>
                </a:cubicBezTo>
                <a:cubicBezTo>
                  <a:pt x="1360" y="12870"/>
                  <a:pt x="1563" y="13641"/>
                  <a:pt x="1949" y="14311"/>
                </a:cubicBezTo>
                <a:cubicBezTo>
                  <a:pt x="1259" y="14148"/>
                  <a:pt x="894" y="14026"/>
                  <a:pt x="873" y="14006"/>
                </a:cubicBezTo>
                <a:cubicBezTo>
                  <a:pt x="816" y="13987"/>
                  <a:pt x="757" y="13978"/>
                  <a:pt x="697" y="13978"/>
                </a:cubicBezTo>
                <a:cubicBezTo>
                  <a:pt x="502" y="13978"/>
                  <a:pt x="303" y="14074"/>
                  <a:pt x="163" y="14229"/>
                </a:cubicBezTo>
                <a:cubicBezTo>
                  <a:pt x="0" y="14453"/>
                  <a:pt x="0" y="14757"/>
                  <a:pt x="163" y="14980"/>
                </a:cubicBezTo>
                <a:lnTo>
                  <a:pt x="2741" y="18796"/>
                </a:lnTo>
                <a:cubicBezTo>
                  <a:pt x="2862" y="18959"/>
                  <a:pt x="3045" y="19060"/>
                  <a:pt x="3268" y="19060"/>
                </a:cubicBezTo>
                <a:lnTo>
                  <a:pt x="18512" y="19060"/>
                </a:lnTo>
                <a:cubicBezTo>
                  <a:pt x="18735" y="19060"/>
                  <a:pt x="18918" y="18959"/>
                  <a:pt x="19040" y="18796"/>
                </a:cubicBezTo>
                <a:lnTo>
                  <a:pt x="21638" y="14980"/>
                </a:lnTo>
                <a:cubicBezTo>
                  <a:pt x="21780" y="14757"/>
                  <a:pt x="21780" y="14453"/>
                  <a:pt x="21617" y="14229"/>
                </a:cubicBezTo>
                <a:cubicBezTo>
                  <a:pt x="21493" y="14074"/>
                  <a:pt x="21297" y="13978"/>
                  <a:pt x="21094" y="13978"/>
                </a:cubicBezTo>
                <a:cubicBezTo>
                  <a:pt x="21032" y="13978"/>
                  <a:pt x="20969" y="13987"/>
                  <a:pt x="20907" y="14006"/>
                </a:cubicBezTo>
                <a:cubicBezTo>
                  <a:pt x="20887" y="14026"/>
                  <a:pt x="20521" y="14148"/>
                  <a:pt x="19831" y="14311"/>
                </a:cubicBezTo>
                <a:cubicBezTo>
                  <a:pt x="20217" y="13641"/>
                  <a:pt x="20420" y="12870"/>
                  <a:pt x="20420" y="12078"/>
                </a:cubicBezTo>
                <a:cubicBezTo>
                  <a:pt x="20420" y="10170"/>
                  <a:pt x="19222" y="8526"/>
                  <a:pt x="17517" y="7897"/>
                </a:cubicBezTo>
                <a:lnTo>
                  <a:pt x="19588" y="3796"/>
                </a:lnTo>
                <a:cubicBezTo>
                  <a:pt x="19669" y="3817"/>
                  <a:pt x="19750" y="3817"/>
                  <a:pt x="19831" y="3817"/>
                </a:cubicBezTo>
                <a:cubicBezTo>
                  <a:pt x="20887" y="3817"/>
                  <a:pt x="21739" y="2964"/>
                  <a:pt x="21739" y="1909"/>
                </a:cubicBezTo>
                <a:cubicBezTo>
                  <a:pt x="21739" y="853"/>
                  <a:pt x="20887" y="1"/>
                  <a:pt x="19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8" name="Picture 2" descr="Khô cá tra phồng Biển Hồ - Campuchia | Yes,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53" y="3142256"/>
            <a:ext cx="1874080" cy="18740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hô mực mua bán giá tố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970" y="3142256"/>
            <a:ext cx="2077746" cy="20777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54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sp>
        <p:nvSpPr>
          <p:cNvPr id="4" name="Rectangle 3"/>
          <p:cNvSpPr/>
          <p:nvPr/>
        </p:nvSpPr>
        <p:spPr>
          <a:xfrm>
            <a:off x="224654" y="534961"/>
            <a:ext cx="1194558" cy="487890"/>
          </a:xfrm>
          <a:prstGeom prst="rect">
            <a:avLst/>
          </a:prstGeom>
        </p:spPr>
        <p:txBody>
          <a:bodyPr wrap="none">
            <a:spAutoFit/>
          </a:bodyPr>
          <a:lstStyle/>
          <a:p>
            <a:pPr algn="just">
              <a:lnSpc>
                <a:spcPct val="1200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Ướp</a:t>
            </a:r>
            <a:endParaRPr lang="en-US" sz="2400" b="1">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4654" y="1069922"/>
            <a:ext cx="8672766" cy="978729"/>
          </a:xfrm>
          <a:prstGeom prst="rect">
            <a:avLst/>
          </a:prstGeom>
        </p:spPr>
        <p:txBody>
          <a:bodyPr wrap="square">
            <a:spAutoFit/>
          </a:bodyPr>
          <a:lstStyle/>
          <a:p>
            <a:pPr marR="25400" algn="just">
              <a:lnSpc>
                <a:spcPct val="120000"/>
              </a:lnSpc>
            </a:pPr>
            <a:r>
              <a:rPr lang="en-US" sz="2400">
                <a:latin typeface="Tahoma" panose="020B0604030504040204" pitchFamily="34" charset="0"/>
                <a:ea typeface="Tahoma" panose="020B0604030504040204" pitchFamily="34" charset="0"/>
                <a:cs typeface="Tahoma" panose="020B0604030504040204" pitchFamily="34" charset="0"/>
              </a:rPr>
              <a:t>Ướp là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phương pháp trộn </a:t>
            </a:r>
            <a:r>
              <a:rPr lang="en-US" sz="2400">
                <a:latin typeface="Tahoma" panose="020B0604030504040204" pitchFamily="34" charset="0"/>
                <a:ea typeface="Tahoma" panose="020B0604030504040204" pitchFamily="34" charset="0"/>
                <a:cs typeface="Tahoma" panose="020B0604030504040204" pitchFamily="34" charset="0"/>
              </a:rPr>
              <a:t>một số chất vào thực phẩm để diệt và ngăn ngừa sự phát triển của vi khuẩn làm hỏng thực phẩm.</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6" name="Google Shape;1069;p47"/>
          <p:cNvSpPr/>
          <p:nvPr/>
        </p:nvSpPr>
        <p:spPr>
          <a:xfrm>
            <a:off x="326644" y="2211618"/>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084;p47"/>
          <p:cNvGrpSpPr/>
          <p:nvPr/>
        </p:nvGrpSpPr>
        <p:grpSpPr>
          <a:xfrm>
            <a:off x="451468" y="2336433"/>
            <a:ext cx="371053" cy="371070"/>
            <a:chOff x="3530900" y="2855700"/>
            <a:chExt cx="542475" cy="542500"/>
          </a:xfrm>
        </p:grpSpPr>
        <p:sp>
          <p:nvSpPr>
            <p:cNvPr id="8" name="Google Shape;1085;p47"/>
            <p:cNvSpPr/>
            <p:nvPr/>
          </p:nvSpPr>
          <p:spPr>
            <a:xfrm>
              <a:off x="3530900" y="2855700"/>
              <a:ext cx="254250" cy="542500"/>
            </a:xfrm>
            <a:custGeom>
              <a:avLst/>
              <a:gdLst/>
              <a:ahLst/>
              <a:cxnLst/>
              <a:rect l="l" t="t" r="r" b="b"/>
              <a:pathLst>
                <a:path w="10170" h="21700" extrusionOk="0">
                  <a:moveTo>
                    <a:pt x="7490" y="1280"/>
                  </a:moveTo>
                  <a:lnTo>
                    <a:pt x="7247" y="2558"/>
                  </a:lnTo>
                  <a:lnTo>
                    <a:pt x="2943" y="2558"/>
                  </a:lnTo>
                  <a:lnTo>
                    <a:pt x="2680" y="1280"/>
                  </a:lnTo>
                  <a:close/>
                  <a:moveTo>
                    <a:pt x="6983" y="3817"/>
                  </a:moveTo>
                  <a:lnTo>
                    <a:pt x="6374" y="6922"/>
                  </a:lnTo>
                  <a:cubicBezTo>
                    <a:pt x="6353" y="7024"/>
                    <a:pt x="6353" y="7146"/>
                    <a:pt x="6394" y="7267"/>
                  </a:cubicBezTo>
                  <a:cubicBezTo>
                    <a:pt x="6394" y="7288"/>
                    <a:pt x="6638" y="7937"/>
                    <a:pt x="6962" y="9033"/>
                  </a:cubicBezTo>
                  <a:cubicBezTo>
                    <a:pt x="6049" y="9155"/>
                    <a:pt x="5440" y="9399"/>
                    <a:pt x="4851" y="9622"/>
                  </a:cubicBezTo>
                  <a:cubicBezTo>
                    <a:pt x="4283" y="9866"/>
                    <a:pt x="3735" y="10069"/>
                    <a:pt x="2883" y="10170"/>
                  </a:cubicBezTo>
                  <a:cubicBezTo>
                    <a:pt x="3370" y="8404"/>
                    <a:pt x="3776" y="7288"/>
                    <a:pt x="3776" y="7267"/>
                  </a:cubicBezTo>
                  <a:cubicBezTo>
                    <a:pt x="3816" y="7146"/>
                    <a:pt x="3816" y="7024"/>
                    <a:pt x="3796" y="6922"/>
                  </a:cubicBezTo>
                  <a:lnTo>
                    <a:pt x="3187" y="3817"/>
                  </a:lnTo>
                  <a:close/>
                  <a:moveTo>
                    <a:pt x="7307" y="10272"/>
                  </a:moveTo>
                  <a:cubicBezTo>
                    <a:pt x="7977" y="12788"/>
                    <a:pt x="8809" y="16604"/>
                    <a:pt x="8891" y="20441"/>
                  </a:cubicBezTo>
                  <a:lnTo>
                    <a:pt x="1279" y="20441"/>
                  </a:lnTo>
                  <a:cubicBezTo>
                    <a:pt x="1360" y="17173"/>
                    <a:pt x="1969" y="13925"/>
                    <a:pt x="2558" y="11469"/>
                  </a:cubicBezTo>
                  <a:cubicBezTo>
                    <a:pt x="3857" y="11388"/>
                    <a:pt x="4608" y="11104"/>
                    <a:pt x="5318" y="10820"/>
                  </a:cubicBezTo>
                  <a:cubicBezTo>
                    <a:pt x="5907" y="10576"/>
                    <a:pt x="6435" y="10353"/>
                    <a:pt x="7307" y="10272"/>
                  </a:cubicBezTo>
                  <a:close/>
                  <a:moveTo>
                    <a:pt x="630" y="1"/>
                  </a:moveTo>
                  <a:cubicBezTo>
                    <a:pt x="284" y="1"/>
                    <a:pt x="0" y="285"/>
                    <a:pt x="0" y="650"/>
                  </a:cubicBezTo>
                  <a:cubicBezTo>
                    <a:pt x="0" y="996"/>
                    <a:pt x="284" y="1280"/>
                    <a:pt x="630" y="1280"/>
                  </a:cubicBezTo>
                  <a:lnTo>
                    <a:pt x="1381" y="1280"/>
                  </a:lnTo>
                  <a:lnTo>
                    <a:pt x="2517" y="7004"/>
                  </a:lnTo>
                  <a:cubicBezTo>
                    <a:pt x="1157" y="10941"/>
                    <a:pt x="0" y="16483"/>
                    <a:pt x="0" y="21070"/>
                  </a:cubicBezTo>
                  <a:cubicBezTo>
                    <a:pt x="0" y="21415"/>
                    <a:pt x="284" y="21699"/>
                    <a:pt x="630" y="21699"/>
                  </a:cubicBezTo>
                  <a:lnTo>
                    <a:pt x="9540" y="21699"/>
                  </a:lnTo>
                  <a:cubicBezTo>
                    <a:pt x="9885" y="21699"/>
                    <a:pt x="10169" y="21415"/>
                    <a:pt x="10169" y="21070"/>
                  </a:cubicBezTo>
                  <a:cubicBezTo>
                    <a:pt x="10169" y="16401"/>
                    <a:pt x="8972" y="10820"/>
                    <a:pt x="7653" y="7004"/>
                  </a:cubicBezTo>
                  <a:lnTo>
                    <a:pt x="8789" y="1280"/>
                  </a:lnTo>
                  <a:lnTo>
                    <a:pt x="9540" y="1280"/>
                  </a:lnTo>
                  <a:cubicBezTo>
                    <a:pt x="9885" y="1280"/>
                    <a:pt x="10169" y="996"/>
                    <a:pt x="10169" y="650"/>
                  </a:cubicBezTo>
                  <a:cubicBezTo>
                    <a:pt x="10169" y="285"/>
                    <a:pt x="9885" y="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86;p47"/>
            <p:cNvSpPr/>
            <p:nvPr/>
          </p:nvSpPr>
          <p:spPr>
            <a:xfrm>
              <a:off x="3785125" y="3238325"/>
              <a:ext cx="288250" cy="159875"/>
            </a:xfrm>
            <a:custGeom>
              <a:avLst/>
              <a:gdLst/>
              <a:ahLst/>
              <a:cxnLst/>
              <a:rect l="l" t="t" r="r" b="b"/>
              <a:pathLst>
                <a:path w="11530" h="6395" extrusionOk="0">
                  <a:moveTo>
                    <a:pt x="10068" y="1279"/>
                  </a:moveTo>
                  <a:cubicBezTo>
                    <a:pt x="9743" y="1908"/>
                    <a:pt x="9053" y="2720"/>
                    <a:pt x="7998" y="3268"/>
                  </a:cubicBezTo>
                  <a:cubicBezTo>
                    <a:pt x="7795" y="3370"/>
                    <a:pt x="7673" y="3593"/>
                    <a:pt x="7673" y="3837"/>
                  </a:cubicBezTo>
                  <a:lnTo>
                    <a:pt x="7673" y="5136"/>
                  </a:lnTo>
                  <a:lnTo>
                    <a:pt x="3857" y="5136"/>
                  </a:lnTo>
                  <a:lnTo>
                    <a:pt x="3857" y="3837"/>
                  </a:lnTo>
                  <a:cubicBezTo>
                    <a:pt x="3857" y="3593"/>
                    <a:pt x="3735" y="3370"/>
                    <a:pt x="3532" y="3268"/>
                  </a:cubicBezTo>
                  <a:cubicBezTo>
                    <a:pt x="2477" y="2720"/>
                    <a:pt x="1787" y="1908"/>
                    <a:pt x="1462" y="1279"/>
                  </a:cubicBezTo>
                  <a:close/>
                  <a:moveTo>
                    <a:pt x="630" y="0"/>
                  </a:moveTo>
                  <a:cubicBezTo>
                    <a:pt x="285" y="0"/>
                    <a:pt x="0" y="285"/>
                    <a:pt x="0" y="630"/>
                  </a:cubicBezTo>
                  <a:cubicBezTo>
                    <a:pt x="0" y="1787"/>
                    <a:pt x="1096" y="3268"/>
                    <a:pt x="2578" y="4202"/>
                  </a:cubicBezTo>
                  <a:lnTo>
                    <a:pt x="2578" y="5765"/>
                  </a:lnTo>
                  <a:cubicBezTo>
                    <a:pt x="2578" y="6110"/>
                    <a:pt x="2862" y="6394"/>
                    <a:pt x="3228" y="6394"/>
                  </a:cubicBezTo>
                  <a:lnTo>
                    <a:pt x="8302" y="6394"/>
                  </a:lnTo>
                  <a:cubicBezTo>
                    <a:pt x="8668" y="6394"/>
                    <a:pt x="8952" y="6110"/>
                    <a:pt x="8952" y="5765"/>
                  </a:cubicBezTo>
                  <a:lnTo>
                    <a:pt x="8952" y="4202"/>
                  </a:lnTo>
                  <a:cubicBezTo>
                    <a:pt x="10433" y="3268"/>
                    <a:pt x="11529" y="1787"/>
                    <a:pt x="11529" y="630"/>
                  </a:cubicBezTo>
                  <a:cubicBezTo>
                    <a:pt x="11529" y="285"/>
                    <a:pt x="11245" y="0"/>
                    <a:pt x="10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1072168" y="2280860"/>
            <a:ext cx="7213834" cy="461665"/>
          </a:xfrm>
          <a:prstGeom prst="rect">
            <a:avLst/>
          </a:prstGeom>
        </p:spPr>
        <p:txBody>
          <a:bodyPr wrap="none">
            <a:spAutoFit/>
          </a:bodyPr>
          <a:lstStyle/>
          <a:p>
            <a:r>
              <a:rPr lang="vi-VN" sz="2400">
                <a:solidFill>
                  <a:srgbClr val="00B050"/>
                </a:solidFill>
                <a:latin typeface="Tahoma" panose="020B0604030504040204" pitchFamily="34" charset="0"/>
                <a:ea typeface="Tahoma" panose="020B0604030504040204" pitchFamily="34" charset="0"/>
                <a:cs typeface="Tahoma" panose="020B0604030504040204" pitchFamily="34" charset="0"/>
              </a:rPr>
              <a:t>Áp dụng: </a:t>
            </a:r>
            <a:r>
              <a:rPr lang="vi-VN" sz="2400">
                <a:latin typeface="Tahoma" panose="020B0604030504040204" pitchFamily="34" charset="0"/>
                <a:ea typeface="Tahoma" panose="020B0604030504040204" pitchFamily="34" charset="0"/>
                <a:cs typeface="Tahoma" panose="020B0604030504040204" pitchFamily="34" charset="0"/>
              </a:rPr>
              <a:t>bảo quản các loại thực phẩm như thịt, </a:t>
            </a:r>
            <a:r>
              <a:rPr lang="vi-VN" sz="2400" smtClean="0">
                <a:latin typeface="Tahoma" panose="020B0604030504040204" pitchFamily="34" charset="0"/>
                <a:ea typeface="Tahoma" panose="020B0604030504040204" pitchFamily="34" charset="0"/>
                <a:cs typeface="Tahoma" panose="020B0604030504040204" pitchFamily="34" charset="0"/>
              </a:rPr>
              <a:t>cá</a:t>
            </a:r>
            <a:r>
              <a:rPr lang="en-US" sz="2400" smtClean="0">
                <a:latin typeface="Tahoma" panose="020B0604030504040204" pitchFamily="34" charset="0"/>
                <a:ea typeface="Tahoma" panose="020B0604030504040204" pitchFamily="34" charset="0"/>
                <a:cs typeface="Tahoma" panose="020B0604030504040204" pitchFamily="34" charset="0"/>
              </a:rPr>
              <a:t>.</a:t>
            </a:r>
            <a:endParaRPr lang="en-US" sz="2400">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Cách ướp thịt bò nướng đúng vị, đậm đà và thơm ngon khó cư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68"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0" name="Picture 4" descr="Mẹo ướp cá &amp;quot;chuẩn không cần chỉnh&amp;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81"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92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3"/>
          <p:cNvSpPr txBox="1">
            <a:spLocks noGrp="1"/>
          </p:cNvSpPr>
          <p:nvPr>
            <p:ph type="title"/>
          </p:nvPr>
        </p:nvSpPr>
        <p:spPr>
          <a:xfrm>
            <a:off x="596944" y="271141"/>
            <a:ext cx="2213835" cy="5031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LUYỆN TẬP</a:t>
            </a:r>
            <a:endParaRPr/>
          </a:p>
        </p:txBody>
      </p:sp>
      <p:sp>
        <p:nvSpPr>
          <p:cNvPr id="1019" name="Google Shape;1019;p43"/>
          <p:cNvSpPr/>
          <p:nvPr/>
        </p:nvSpPr>
        <p:spPr>
          <a:xfrm>
            <a:off x="1297640"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1</a:t>
            </a:r>
            <a:endParaRPr sz="3000" b="1">
              <a:solidFill>
                <a:srgbClr val="00B050"/>
              </a:solidFill>
              <a:latin typeface="Signika"/>
              <a:ea typeface="Signika"/>
              <a:cs typeface="Signika"/>
              <a:sym typeface="Signika"/>
            </a:endParaRPr>
          </a:p>
        </p:txBody>
      </p:sp>
      <p:sp>
        <p:nvSpPr>
          <p:cNvPr id="1020" name="Google Shape;1020;p43"/>
          <p:cNvSpPr/>
          <p:nvPr/>
        </p:nvSpPr>
        <p:spPr>
          <a:xfrm>
            <a:off x="4165772"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2</a:t>
            </a:r>
            <a:endParaRPr sz="3000" b="1">
              <a:solidFill>
                <a:srgbClr val="00B050"/>
              </a:solidFill>
              <a:latin typeface="Signika"/>
              <a:ea typeface="Signika"/>
              <a:cs typeface="Signika"/>
              <a:sym typeface="Signika"/>
            </a:endParaRPr>
          </a:p>
        </p:txBody>
      </p:sp>
      <p:sp>
        <p:nvSpPr>
          <p:cNvPr id="1021" name="Google Shape;1021;p43"/>
          <p:cNvSpPr/>
          <p:nvPr/>
        </p:nvSpPr>
        <p:spPr>
          <a:xfrm>
            <a:off x="7085275"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3</a:t>
            </a:r>
            <a:endParaRPr sz="3000" b="1">
              <a:solidFill>
                <a:srgbClr val="00B050"/>
              </a:solidFill>
              <a:latin typeface="Signika"/>
              <a:ea typeface="Signika"/>
              <a:cs typeface="Signika"/>
              <a:sym typeface="Signika"/>
            </a:endParaRPr>
          </a:p>
        </p:txBody>
      </p:sp>
      <p:pic>
        <p:nvPicPr>
          <p:cNvPr id="15364" name="Picture 4" descr="Lạp xưởng thịt truyền thống - P715523 | Sàn thương mại điện tử của khách  hàng Viettel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87" y="2791487"/>
            <a:ext cx="2584170" cy="18896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DalatSay - Mứt trái cây, trái cây sấy Đà Lạt - Home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768" y="2791486"/>
            <a:ext cx="2607235" cy="1889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6944" y="970472"/>
            <a:ext cx="8547056" cy="830997"/>
          </a:xfrm>
          <a:prstGeom prst="rect">
            <a:avLst/>
          </a:prstGeom>
        </p:spPr>
        <p:txBody>
          <a:bodyPr wrap="square">
            <a:spAutoFit/>
          </a:bodyPr>
          <a:lstStyle/>
          <a:p>
            <a:r>
              <a:rPr lang="nl-NL" sz="2400" b="1" spc="-10" smtClean="0">
                <a:latin typeface="Segoe UI" panose="020B0502040204020203" pitchFamily="34" charset="0"/>
                <a:ea typeface="Segoe UI" panose="020B0502040204020203" pitchFamily="34" charset="0"/>
                <a:cs typeface="Segoe UI" panose="020B0502040204020203" pitchFamily="34" charset="0"/>
              </a:rPr>
              <a:t>Em </a:t>
            </a:r>
            <a:r>
              <a:rPr lang="nl-NL" sz="2400" b="1" spc="-10">
                <a:latin typeface="Segoe UI" panose="020B0502040204020203" pitchFamily="34" charset="0"/>
                <a:ea typeface="Segoe UI" panose="020B0502040204020203" pitchFamily="34" charset="0"/>
                <a:cs typeface="Segoe UI" panose="020B0502040204020203" pitchFamily="34" charset="0"/>
              </a:rPr>
              <a:t>hãy cho biết những sản phẩm dưới đây được bảo quản bằng phương pháp nào.</a:t>
            </a:r>
            <a:endParaRPr lang="en-US" sz="2400" b="1"/>
          </a:p>
        </p:txBody>
      </p:sp>
      <p:pic>
        <p:nvPicPr>
          <p:cNvPr id="6146" name="Picture 2" descr="Nhập khẩu thịt heo tăng hơn 350% về giá trị trong tháng 9 - Tạp chí Chăn  nuôi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277" y="2791486"/>
            <a:ext cx="2613967" cy="188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71750"/>
            <a:ext cx="5804899" cy="1938992"/>
          </a:xfrm>
          <a:prstGeom prst="rect">
            <a:avLst/>
          </a:prstGeom>
        </p:spPr>
        <p:txBody>
          <a:bodyPr wrap="square">
            <a:spAutoFit/>
          </a:bodyPr>
          <a:lstStyle/>
          <a:p>
            <a:pPr algn="just"/>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Trong gia đình em thường hay sử dụng phương pháp bảo quản thực phẩm nào? </a:t>
            </a:r>
            <a:endPar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rPr>
              <a:t>Em </a:t>
            </a: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có đề xuất sử dụng thêm phương pháp bảo quản nào </a:t>
            </a:r>
            <a:r>
              <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nl-NL" sz="240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1861556" y="302928"/>
            <a:ext cx="2081786" cy="2268822"/>
          </a:xfrm>
          <a:prstGeom prst="rect">
            <a:avLst/>
          </a:prstGeom>
        </p:spPr>
      </p:pic>
      <p:pic>
        <p:nvPicPr>
          <p:cNvPr id="5" name="Google Shape;1027;p44"/>
          <p:cNvPicPr preferRelativeResize="0"/>
          <p:nvPr/>
        </p:nvPicPr>
        <p:blipFill rotWithShape="1">
          <a:blip r:embed="rId3">
            <a:alphaModFix/>
          </a:blip>
          <a:srcRect t="3279" b="3279"/>
          <a:stretch/>
        </p:blipFill>
        <p:spPr>
          <a:xfrm>
            <a:off x="5804899" y="0"/>
            <a:ext cx="3688422" cy="5143500"/>
          </a:xfrm>
          <a:prstGeom prst="rect">
            <a:avLst/>
          </a:prstGeom>
          <a:noFill/>
          <a:ln>
            <a:noFill/>
          </a:ln>
        </p:spPr>
      </p:pic>
    </p:spTree>
    <p:extLst>
      <p:ext uri="{BB962C8B-B14F-4D97-AF65-F5344CB8AC3E}">
        <p14:creationId xmlns:p14="http://schemas.microsoft.com/office/powerpoint/2010/main" val="3563328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30564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smtClean="0"/>
              <a:t>BẢO QUẢN VÀ CHẾ B</a:t>
            </a:r>
            <a:r>
              <a:rPr lang="en-US" sz="3600" smtClean="0"/>
              <a:t>IẾN</a:t>
            </a:r>
            <a:r>
              <a:rPr lang="en" sz="3600" smtClean="0"/>
              <a:t> THỰC PHẨM</a:t>
            </a:r>
            <a:endParaRPr sz="3600"/>
          </a:p>
        </p:txBody>
      </p:sp>
      <p:sp>
        <p:nvSpPr>
          <p:cNvPr id="797" name="Google Shape;797;p32"/>
          <p:cNvSpPr txBox="1">
            <a:spLocks noGrp="1"/>
          </p:cNvSpPr>
          <p:nvPr>
            <p:ph type="subTitle" idx="1"/>
          </p:nvPr>
        </p:nvSpPr>
        <p:spPr>
          <a:xfrm>
            <a:off x="308345" y="1541568"/>
            <a:ext cx="4503020" cy="432600"/>
          </a:xfrm>
          <a:prstGeom prst="rect">
            <a:avLst/>
          </a:prstGeom>
        </p:spPr>
        <p:txBody>
          <a:bodyPr spcFirstLastPara="1" wrap="square" lIns="91425" tIns="91425" rIns="91425" bIns="91425" anchor="t" anchorCtr="0">
            <a:noAutofit/>
          </a:bodyPr>
          <a:lstStyle/>
          <a:p>
            <a:pPr algn="ctr"/>
            <a:r>
              <a:rPr lang="en-US" sz="2000" b="1">
                <a:solidFill>
                  <a:srgbClr val="002060"/>
                </a:solidFill>
              </a:rPr>
              <a:t>CHƯƠNG II. BỮA ĂN TRONG GIA ĐÌNH</a:t>
            </a:r>
            <a:endParaRPr lang="en-US" sz="200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749055" y="2169042"/>
            <a:ext cx="1998921"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smtClean="0"/>
              <a:t>BÀI 5 (T2)</a:t>
            </a:r>
            <a:endParaRPr lang="en-US" sz="2800" b="1"/>
          </a:p>
        </p:txBody>
      </p:sp>
    </p:spTree>
    <p:extLst>
      <p:ext uri="{BB962C8B-B14F-4D97-AF65-F5344CB8AC3E}">
        <p14:creationId xmlns:p14="http://schemas.microsoft.com/office/powerpoint/2010/main" val="889196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4"/>
          <p:cNvSpPr txBox="1">
            <a:spLocks noGrp="1"/>
          </p:cNvSpPr>
          <p:nvPr>
            <p:ph type="title"/>
          </p:nvPr>
        </p:nvSpPr>
        <p:spPr>
          <a:xfrm>
            <a:off x="1303447" y="571451"/>
            <a:ext cx="6537105" cy="61939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mtClean="0">
                <a:solidFill>
                  <a:srgbClr val="0070C0"/>
                </a:solidFill>
              </a:rPr>
              <a:t>BẢO QUẢN VÀ CHẾ BIẾN THỰC PHẨM</a:t>
            </a:r>
            <a:endParaRPr>
              <a:solidFill>
                <a:srgbClr val="0070C0"/>
              </a:solidFill>
            </a:endParaRPr>
          </a:p>
        </p:txBody>
      </p:sp>
      <p:sp>
        <p:nvSpPr>
          <p:cNvPr id="811" name="Google Shape;811;p34"/>
          <p:cNvSpPr txBox="1">
            <a:spLocks noGrp="1"/>
          </p:cNvSpPr>
          <p:nvPr>
            <p:ph type="title" idx="2"/>
          </p:nvPr>
        </p:nvSpPr>
        <p:spPr>
          <a:xfrm>
            <a:off x="1571399" y="1844739"/>
            <a:ext cx="3128191" cy="13977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KHÁI QUÁT VỀ BẢO QUẢN VÀ CHẾ BIẾN THỰC PHẨM</a:t>
            </a:r>
            <a:endParaRPr/>
          </a:p>
        </p:txBody>
      </p:sp>
      <p:sp>
        <p:nvSpPr>
          <p:cNvPr id="813" name="Google Shape;813;p34"/>
          <p:cNvSpPr txBox="1">
            <a:spLocks noGrp="1"/>
          </p:cNvSpPr>
          <p:nvPr>
            <p:ph type="title" idx="3"/>
          </p:nvPr>
        </p:nvSpPr>
        <p:spPr>
          <a:xfrm>
            <a:off x="714300"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01</a:t>
            </a:r>
            <a:endParaRPr>
              <a:solidFill>
                <a:srgbClr val="0070C0"/>
              </a:solidFill>
            </a:endParaRPr>
          </a:p>
        </p:txBody>
      </p:sp>
      <p:sp>
        <p:nvSpPr>
          <p:cNvPr id="814" name="Google Shape;814;p34"/>
          <p:cNvSpPr txBox="1">
            <a:spLocks noGrp="1"/>
          </p:cNvSpPr>
          <p:nvPr>
            <p:ph type="title" idx="4"/>
          </p:nvPr>
        </p:nvSpPr>
        <p:spPr>
          <a:xfrm>
            <a:off x="5453962" y="1858035"/>
            <a:ext cx="294933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BẢO QUẢN THỰC PHẨM</a:t>
            </a:r>
            <a:endParaRPr/>
          </a:p>
        </p:txBody>
      </p:sp>
      <p:sp>
        <p:nvSpPr>
          <p:cNvPr id="816" name="Google Shape;816;p34"/>
          <p:cNvSpPr txBox="1">
            <a:spLocks noGrp="1"/>
          </p:cNvSpPr>
          <p:nvPr>
            <p:ph type="title" idx="6"/>
          </p:nvPr>
        </p:nvSpPr>
        <p:spPr>
          <a:xfrm>
            <a:off x="4724426"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02</a:t>
            </a:r>
            <a:endParaRPr>
              <a:solidFill>
                <a:srgbClr val="0070C0"/>
              </a:solidFill>
            </a:endParaRPr>
          </a:p>
        </p:txBody>
      </p:sp>
      <p:sp>
        <p:nvSpPr>
          <p:cNvPr id="817" name="Google Shape;817;p34"/>
          <p:cNvSpPr txBox="1">
            <a:spLocks noGrp="1"/>
          </p:cNvSpPr>
          <p:nvPr>
            <p:ph type="title" idx="7"/>
          </p:nvPr>
        </p:nvSpPr>
        <p:spPr>
          <a:xfrm>
            <a:off x="1571399" y="3514400"/>
            <a:ext cx="2848174" cy="10257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CHẾ BIẾN THỰC PHẨM</a:t>
            </a:r>
            <a:endParaRPr/>
          </a:p>
        </p:txBody>
      </p:sp>
      <p:sp>
        <p:nvSpPr>
          <p:cNvPr id="819" name="Google Shape;819;p34"/>
          <p:cNvSpPr txBox="1">
            <a:spLocks noGrp="1"/>
          </p:cNvSpPr>
          <p:nvPr>
            <p:ph type="title" idx="9"/>
          </p:nvPr>
        </p:nvSpPr>
        <p:spPr>
          <a:xfrm>
            <a:off x="714300"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03</a:t>
            </a:r>
            <a:endParaRPr>
              <a:solidFill>
                <a:srgbClr val="0070C0"/>
              </a:solidFill>
            </a:endParaRPr>
          </a:p>
        </p:txBody>
      </p:sp>
      <p:sp>
        <p:nvSpPr>
          <p:cNvPr id="820" name="Google Shape;820;p34"/>
          <p:cNvSpPr txBox="1">
            <a:spLocks noGrp="1"/>
          </p:cNvSpPr>
          <p:nvPr>
            <p:ph type="title" idx="13"/>
          </p:nvPr>
        </p:nvSpPr>
        <p:spPr>
          <a:xfrm>
            <a:off x="5581852" y="3514400"/>
            <a:ext cx="22587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THỰC HÀNH</a:t>
            </a:r>
            <a:endParaRPr/>
          </a:p>
        </p:txBody>
      </p:sp>
      <p:sp>
        <p:nvSpPr>
          <p:cNvPr id="822" name="Google Shape;822;p34"/>
          <p:cNvSpPr txBox="1">
            <a:spLocks noGrp="1"/>
          </p:cNvSpPr>
          <p:nvPr>
            <p:ph type="title" idx="15"/>
          </p:nvPr>
        </p:nvSpPr>
        <p:spPr>
          <a:xfrm>
            <a:off x="4724426"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04</a:t>
            </a:r>
            <a:endParaRPr>
              <a:solidFill>
                <a:srgbClr val="0070C0"/>
              </a:solidFill>
            </a:endParaRPr>
          </a:p>
        </p:txBody>
      </p:sp>
    </p:spTree>
    <p:extLst>
      <p:ext uri="{BB962C8B-B14F-4D97-AF65-F5344CB8AC3E}">
        <p14:creationId xmlns:p14="http://schemas.microsoft.com/office/powerpoint/2010/main" val="3013454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45"/>
          <p:cNvSpPr txBox="1">
            <a:spLocks noGrp="1"/>
          </p:cNvSpPr>
          <p:nvPr>
            <p:ph type="title"/>
          </p:nvPr>
        </p:nvSpPr>
        <p:spPr>
          <a:xfrm>
            <a:off x="1977658" y="1988288"/>
            <a:ext cx="5582092" cy="1658679"/>
          </a:xfrm>
          <a:prstGeom prst="rect">
            <a:avLst/>
          </a:prstGeom>
        </p:spPr>
        <p:txBody>
          <a:bodyPr spcFirstLastPara="1" wrap="square" lIns="91425" tIns="91425" rIns="91425" bIns="91425" anchor="ctr" anchorCtr="0">
            <a:noAutofit/>
          </a:bodyPr>
          <a:lstStyle/>
          <a:p>
            <a:pPr lvl="0"/>
            <a:r>
              <a:rPr lang="vi-VN" sz="3600"/>
              <a:t>MỘT SỐ PHƯƠNG PHÁP CHẾ BIẾN THỰC PHẨM</a:t>
            </a:r>
          </a:p>
        </p:txBody>
      </p:sp>
      <p:sp>
        <p:nvSpPr>
          <p:cNvPr id="5" name="Google Shape;819;p34"/>
          <p:cNvSpPr txBox="1">
            <a:spLocks/>
          </p:cNvSpPr>
          <p:nvPr/>
        </p:nvSpPr>
        <p:spPr>
          <a:xfrm>
            <a:off x="4416354" y="888157"/>
            <a:ext cx="704700" cy="8370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smtClean="0">
                <a:solidFill>
                  <a:srgbClr val="0070C0"/>
                </a:solidFill>
              </a:rPr>
              <a:t>III</a:t>
            </a:r>
            <a:endParaRPr lang="en" sz="3200" b="1">
              <a:solidFill>
                <a:srgbClr val="0070C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6" descr="C:\Users\USE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224" y="536391"/>
            <a:ext cx="296172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6387" name="Picture 347" descr="C:\Users\USER\Desktop\uop-thit-nuong-ngon-6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012" y="536391"/>
            <a:ext cx="2876661" cy="215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83320" y="3714210"/>
            <a:ext cx="5673023" cy="400110"/>
          </a:xfrm>
          <a:prstGeom prst="rect">
            <a:avLst/>
          </a:prstGeom>
        </p:spPr>
        <p:txBody>
          <a:bodyPr wrap="square">
            <a:spAutoFit/>
          </a:bodyPr>
          <a:lstStyle/>
          <a:p>
            <a:r>
              <a:rPr lang="en-US" sz="2000" b="1" smtClean="0">
                <a:solidFill>
                  <a:srgbClr val="002060"/>
                </a:solidFill>
                <a:latin typeface="Tahoma" panose="020B0604030504040204" pitchFamily="34" charset="0"/>
                <a:ea typeface="Tahoma" panose="020B0604030504040204" pitchFamily="34" charset="0"/>
                <a:cs typeface="Tahoma" panose="020B0604030504040204" pitchFamily="34" charset="0"/>
              </a:rPr>
              <a:t>Nêu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tên đúng loại thực phẩm</a:t>
            </a:r>
          </a:p>
        </p:txBody>
      </p:sp>
      <p:sp>
        <p:nvSpPr>
          <p:cNvPr id="16" name="Rectangle 15"/>
          <p:cNvSpPr/>
          <p:nvPr/>
        </p:nvSpPr>
        <p:spPr>
          <a:xfrm>
            <a:off x="783320" y="4218368"/>
            <a:ext cx="8246104" cy="421975"/>
          </a:xfrm>
          <a:prstGeom prst="rect">
            <a:avLst/>
          </a:prstGeom>
        </p:spPr>
        <p:txBody>
          <a:bodyPr wrap="square">
            <a:spAutoFit/>
          </a:bodyPr>
          <a:lstStyle/>
          <a:p>
            <a:pPr>
              <a:lnSpc>
                <a:spcPct val="120000"/>
              </a:lnSpc>
            </a:pPr>
            <a:r>
              <a:rPr lang="en-US" sz="2000" b="1" smtClean="0">
                <a:solidFill>
                  <a:srgbClr val="002060"/>
                </a:solidFill>
                <a:latin typeface="Tahoma" panose="020B0604030504040204" pitchFamily="34" charset="0"/>
                <a:ea typeface="Tahoma" panose="020B0604030504040204" pitchFamily="34" charset="0"/>
                <a:cs typeface="Tahoma" panose="020B0604030504040204" pitchFamily="34" charset="0"/>
              </a:rPr>
              <a:t>Thực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phẩm đã được chế biến thành món ăn ngon như thế nào?</a:t>
            </a:r>
            <a:endParaRPr lang="en-US" sz="20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839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53"/>
          <p:cNvSpPr/>
          <p:nvPr/>
        </p:nvSpPr>
        <p:spPr>
          <a:xfrm>
            <a:off x="621540" y="3848100"/>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cxnSp>
        <p:nvCxnSpPr>
          <p:cNvPr id="1245" name="Google Shape;1245;p53"/>
          <p:cNvCxnSpPr/>
          <p:nvPr/>
        </p:nvCxnSpPr>
        <p:spPr>
          <a:xfrm>
            <a:off x="621628" y="3580600"/>
            <a:ext cx="7705800" cy="0"/>
          </a:xfrm>
          <a:prstGeom prst="straightConnector1">
            <a:avLst/>
          </a:prstGeom>
          <a:noFill/>
          <a:ln w="28575" cap="flat" cmpd="sng">
            <a:solidFill>
              <a:schemeClr val="dk2"/>
            </a:solidFill>
            <a:prstDash val="solid"/>
            <a:round/>
            <a:headEnd type="none" w="med" len="med"/>
            <a:tailEnd type="none" w="med" len="med"/>
          </a:ln>
        </p:spPr>
      </p:cxnSp>
      <p:sp>
        <p:nvSpPr>
          <p:cNvPr id="1246" name="Google Shape;1246;p53"/>
          <p:cNvSpPr txBox="1">
            <a:spLocks noGrp="1"/>
          </p:cNvSpPr>
          <p:nvPr>
            <p:ph type="title"/>
          </p:nvPr>
        </p:nvSpPr>
        <p:spPr>
          <a:xfrm>
            <a:off x="497815" y="328002"/>
            <a:ext cx="7715400" cy="468000"/>
          </a:xfrm>
          <a:prstGeom prst="rect">
            <a:avLst/>
          </a:prstGeom>
        </p:spPr>
        <p:txBody>
          <a:bodyPr spcFirstLastPara="1" wrap="square" lIns="91425" tIns="91425" rIns="91425" bIns="91425" anchor="t" anchorCtr="0">
            <a:noAutofit/>
          </a:bodyPr>
          <a:lstStyle/>
          <a:p>
            <a:r>
              <a:rPr lang="vi-VN">
                <a:solidFill>
                  <a:srgbClr val="002060"/>
                </a:solidFill>
              </a:rPr>
              <a:t>1</a:t>
            </a:r>
            <a:r>
              <a:rPr lang="vi-VN" smtClean="0">
                <a:solidFill>
                  <a:srgbClr val="002060"/>
                </a:solidFill>
              </a:rPr>
              <a:t>.</a:t>
            </a:r>
            <a:r>
              <a:rPr lang="en-US" smtClean="0">
                <a:solidFill>
                  <a:srgbClr val="002060"/>
                </a:solidFill>
              </a:rPr>
              <a:t> </a:t>
            </a:r>
            <a:r>
              <a:rPr lang="vi-VN" smtClean="0">
                <a:solidFill>
                  <a:srgbClr val="002060"/>
                </a:solidFill>
              </a:rPr>
              <a:t>Chế </a:t>
            </a:r>
            <a:r>
              <a:rPr lang="vi-VN">
                <a:solidFill>
                  <a:srgbClr val="002060"/>
                </a:solidFill>
              </a:rPr>
              <a:t>biến thực phẩm có sử dụng nhiệt</a:t>
            </a:r>
            <a:endParaRPr lang="en-US">
              <a:solidFill>
                <a:srgbClr val="002060"/>
              </a:solidFill>
            </a:endParaRPr>
          </a:p>
        </p:txBody>
      </p:sp>
      <p:sp>
        <p:nvSpPr>
          <p:cNvPr id="1249" name="Google Shape;1249;p53"/>
          <p:cNvSpPr/>
          <p:nvPr/>
        </p:nvSpPr>
        <p:spPr>
          <a:xfrm>
            <a:off x="2529114" y="2023661"/>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0" name="Google Shape;1250;p53"/>
          <p:cNvSpPr txBox="1"/>
          <p:nvPr/>
        </p:nvSpPr>
        <p:spPr>
          <a:xfrm>
            <a:off x="2529114" y="2368063"/>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LUỘC</a:t>
            </a:r>
            <a:endParaRPr sz="2800" b="1">
              <a:solidFill>
                <a:srgbClr val="00B050"/>
              </a:solidFill>
              <a:latin typeface="Signika"/>
              <a:ea typeface="Signika"/>
              <a:cs typeface="Signika"/>
              <a:sym typeface="Signika"/>
            </a:endParaRPr>
          </a:p>
        </p:txBody>
      </p:sp>
      <p:sp>
        <p:nvSpPr>
          <p:cNvPr id="1252" name="Google Shape;1252;p53"/>
          <p:cNvSpPr/>
          <p:nvPr/>
        </p:nvSpPr>
        <p:spPr>
          <a:xfrm>
            <a:off x="1184502" y="2571163"/>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3"/>
          <p:cNvSpPr/>
          <p:nvPr/>
        </p:nvSpPr>
        <p:spPr>
          <a:xfrm>
            <a:off x="3087090" y="3848100"/>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3"/>
          <p:cNvSpPr/>
          <p:nvPr/>
        </p:nvSpPr>
        <p:spPr>
          <a:xfrm>
            <a:off x="4426740" y="3848100"/>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7" name="Google Shape;1257;p53"/>
          <p:cNvSpPr/>
          <p:nvPr/>
        </p:nvSpPr>
        <p:spPr>
          <a:xfrm>
            <a:off x="4989702" y="2571163"/>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3"/>
          <p:cNvSpPr/>
          <p:nvPr/>
        </p:nvSpPr>
        <p:spPr>
          <a:xfrm>
            <a:off x="6329352" y="2023661"/>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9" name="Google Shape;1259;p53"/>
          <p:cNvSpPr txBox="1"/>
          <p:nvPr/>
        </p:nvSpPr>
        <p:spPr>
          <a:xfrm>
            <a:off x="6334314" y="2368063"/>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KHO</a:t>
            </a:r>
            <a:endParaRPr sz="2800" b="1">
              <a:solidFill>
                <a:srgbClr val="00B050"/>
              </a:solidFill>
              <a:latin typeface="Signika"/>
              <a:ea typeface="Signika"/>
              <a:cs typeface="Signika"/>
              <a:sym typeface="Signika"/>
            </a:endParaRPr>
          </a:p>
        </p:txBody>
      </p:sp>
      <p:sp>
        <p:nvSpPr>
          <p:cNvPr id="1261" name="Google Shape;1261;p53"/>
          <p:cNvSpPr/>
          <p:nvPr/>
        </p:nvSpPr>
        <p:spPr>
          <a:xfrm>
            <a:off x="6892290" y="3848100"/>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53"/>
          <p:cNvGrpSpPr/>
          <p:nvPr/>
        </p:nvGrpSpPr>
        <p:grpSpPr>
          <a:xfrm>
            <a:off x="1330820" y="2726527"/>
            <a:ext cx="460365" cy="445535"/>
            <a:chOff x="1271400" y="3596575"/>
            <a:chExt cx="560600" cy="542475"/>
          </a:xfrm>
        </p:grpSpPr>
        <p:sp>
          <p:nvSpPr>
            <p:cNvPr id="1263" name="Google Shape;1263;p53"/>
            <p:cNvSpPr/>
            <p:nvPr/>
          </p:nvSpPr>
          <p:spPr>
            <a:xfrm>
              <a:off x="1444300" y="3886325"/>
              <a:ext cx="95425" cy="95425"/>
            </a:xfrm>
            <a:custGeom>
              <a:avLst/>
              <a:gdLst/>
              <a:ahLst/>
              <a:cxnLst/>
              <a:rect l="l" t="t" r="r" b="b"/>
              <a:pathLst>
                <a:path w="3817" h="3817" extrusionOk="0">
                  <a:moveTo>
                    <a:pt x="1908" y="1279"/>
                  </a:moveTo>
                  <a:cubicBezTo>
                    <a:pt x="2274" y="1279"/>
                    <a:pt x="2558" y="1563"/>
                    <a:pt x="2558" y="1908"/>
                  </a:cubicBezTo>
                  <a:cubicBezTo>
                    <a:pt x="2558" y="2253"/>
                    <a:pt x="2274" y="2538"/>
                    <a:pt x="1908" y="2538"/>
                  </a:cubicBezTo>
                  <a:cubicBezTo>
                    <a:pt x="1563" y="2538"/>
                    <a:pt x="1279" y="2253"/>
                    <a:pt x="1279" y="1908"/>
                  </a:cubicBezTo>
                  <a:cubicBezTo>
                    <a:pt x="1279" y="1563"/>
                    <a:pt x="1563" y="1279"/>
                    <a:pt x="1908" y="1279"/>
                  </a:cubicBezTo>
                  <a:close/>
                  <a:moveTo>
                    <a:pt x="1908" y="0"/>
                  </a:moveTo>
                  <a:cubicBezTo>
                    <a:pt x="853" y="0"/>
                    <a:pt x="0" y="853"/>
                    <a:pt x="0" y="1908"/>
                  </a:cubicBezTo>
                  <a:cubicBezTo>
                    <a:pt x="0" y="2964"/>
                    <a:pt x="853" y="3816"/>
                    <a:pt x="1908" y="3816"/>
                  </a:cubicBezTo>
                  <a:cubicBezTo>
                    <a:pt x="2964" y="3816"/>
                    <a:pt x="3816" y="2964"/>
                    <a:pt x="3816" y="1908"/>
                  </a:cubicBezTo>
                  <a:cubicBezTo>
                    <a:pt x="3816" y="853"/>
                    <a:pt x="2964" y="0"/>
                    <a:pt x="1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3"/>
            <p:cNvSpPr/>
            <p:nvPr/>
          </p:nvSpPr>
          <p:spPr>
            <a:xfrm>
              <a:off x="1592475" y="3769950"/>
              <a:ext cx="210600" cy="298200"/>
            </a:xfrm>
            <a:custGeom>
              <a:avLst/>
              <a:gdLst/>
              <a:ahLst/>
              <a:cxnLst/>
              <a:rect l="l" t="t" r="r" b="b"/>
              <a:pathLst>
                <a:path w="8424" h="11928" extrusionOk="0">
                  <a:moveTo>
                    <a:pt x="5625" y="0"/>
                  </a:moveTo>
                  <a:cubicBezTo>
                    <a:pt x="5529" y="0"/>
                    <a:pt x="5431" y="22"/>
                    <a:pt x="5339" y="68"/>
                  </a:cubicBezTo>
                  <a:cubicBezTo>
                    <a:pt x="5034" y="210"/>
                    <a:pt x="4892" y="596"/>
                    <a:pt x="5054" y="900"/>
                  </a:cubicBezTo>
                  <a:cubicBezTo>
                    <a:pt x="6942" y="4879"/>
                    <a:pt x="4730" y="9567"/>
                    <a:pt x="548" y="10684"/>
                  </a:cubicBezTo>
                  <a:cubicBezTo>
                    <a:pt x="203" y="10765"/>
                    <a:pt x="0" y="11110"/>
                    <a:pt x="102" y="11455"/>
                  </a:cubicBezTo>
                  <a:cubicBezTo>
                    <a:pt x="169" y="11740"/>
                    <a:pt x="416" y="11928"/>
                    <a:pt x="694" y="11928"/>
                  </a:cubicBezTo>
                  <a:cubicBezTo>
                    <a:pt x="753" y="11928"/>
                    <a:pt x="813" y="11919"/>
                    <a:pt x="873" y="11902"/>
                  </a:cubicBezTo>
                  <a:cubicBezTo>
                    <a:pt x="5826" y="10582"/>
                    <a:pt x="8424" y="5041"/>
                    <a:pt x="6191" y="352"/>
                  </a:cubicBezTo>
                  <a:cubicBezTo>
                    <a:pt x="6090" y="135"/>
                    <a:pt x="5864" y="0"/>
                    <a:pt x="5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3"/>
            <p:cNvSpPr/>
            <p:nvPr/>
          </p:nvSpPr>
          <p:spPr>
            <a:xfrm>
              <a:off x="1271400" y="3659275"/>
              <a:ext cx="432225" cy="385900"/>
            </a:xfrm>
            <a:custGeom>
              <a:avLst/>
              <a:gdLst/>
              <a:ahLst/>
              <a:cxnLst/>
              <a:rect l="l" t="t" r="r" b="b"/>
              <a:pathLst>
                <a:path w="17289" h="15436" extrusionOk="0">
                  <a:moveTo>
                    <a:pt x="11585" y="6444"/>
                  </a:moveTo>
                  <a:cubicBezTo>
                    <a:pt x="12092" y="6444"/>
                    <a:pt x="12559" y="6647"/>
                    <a:pt x="12925" y="6992"/>
                  </a:cubicBezTo>
                  <a:cubicBezTo>
                    <a:pt x="13351" y="7418"/>
                    <a:pt x="13533" y="8007"/>
                    <a:pt x="13473" y="8575"/>
                  </a:cubicBezTo>
                  <a:cubicBezTo>
                    <a:pt x="12701" y="7763"/>
                    <a:pt x="11585" y="7134"/>
                    <a:pt x="10469" y="6789"/>
                  </a:cubicBezTo>
                  <a:cubicBezTo>
                    <a:pt x="10793" y="6565"/>
                    <a:pt x="11179" y="6444"/>
                    <a:pt x="11585" y="6444"/>
                  </a:cubicBezTo>
                  <a:close/>
                  <a:moveTo>
                    <a:pt x="8824" y="7824"/>
                  </a:moveTo>
                  <a:cubicBezTo>
                    <a:pt x="10712" y="7824"/>
                    <a:pt x="13270" y="9387"/>
                    <a:pt x="13270" y="10990"/>
                  </a:cubicBezTo>
                  <a:cubicBezTo>
                    <a:pt x="13270" y="12594"/>
                    <a:pt x="10732" y="14177"/>
                    <a:pt x="8824" y="14177"/>
                  </a:cubicBezTo>
                  <a:cubicBezTo>
                    <a:pt x="7079" y="14177"/>
                    <a:pt x="5658" y="12736"/>
                    <a:pt x="5658" y="10990"/>
                  </a:cubicBezTo>
                  <a:cubicBezTo>
                    <a:pt x="5658" y="9245"/>
                    <a:pt x="7079" y="7824"/>
                    <a:pt x="8824" y="7824"/>
                  </a:cubicBezTo>
                  <a:close/>
                  <a:moveTo>
                    <a:pt x="11568" y="1"/>
                  </a:moveTo>
                  <a:cubicBezTo>
                    <a:pt x="5060" y="1"/>
                    <a:pt x="1" y="8459"/>
                    <a:pt x="5739" y="14197"/>
                  </a:cubicBezTo>
                  <a:cubicBezTo>
                    <a:pt x="6450" y="14908"/>
                    <a:pt x="7607" y="15435"/>
                    <a:pt x="8824" y="15435"/>
                  </a:cubicBezTo>
                  <a:cubicBezTo>
                    <a:pt x="10225" y="15435"/>
                    <a:pt x="11808" y="14827"/>
                    <a:pt x="12925" y="13913"/>
                  </a:cubicBezTo>
                  <a:cubicBezTo>
                    <a:pt x="15482" y="13284"/>
                    <a:pt x="17289" y="10990"/>
                    <a:pt x="17289" y="8352"/>
                  </a:cubicBezTo>
                  <a:cubicBezTo>
                    <a:pt x="17289" y="8007"/>
                    <a:pt x="17004" y="7722"/>
                    <a:pt x="16659" y="7722"/>
                  </a:cubicBezTo>
                  <a:cubicBezTo>
                    <a:pt x="16314" y="7722"/>
                    <a:pt x="16030" y="8007"/>
                    <a:pt x="16030" y="8352"/>
                  </a:cubicBezTo>
                  <a:cubicBezTo>
                    <a:pt x="16030" y="9691"/>
                    <a:pt x="15421" y="10909"/>
                    <a:pt x="14447" y="11741"/>
                  </a:cubicBezTo>
                  <a:cubicBezTo>
                    <a:pt x="14508" y="11498"/>
                    <a:pt x="14548" y="11234"/>
                    <a:pt x="14548" y="10990"/>
                  </a:cubicBezTo>
                  <a:cubicBezTo>
                    <a:pt x="14548" y="10625"/>
                    <a:pt x="14487" y="10260"/>
                    <a:pt x="14345" y="9915"/>
                  </a:cubicBezTo>
                  <a:cubicBezTo>
                    <a:pt x="14650" y="9367"/>
                    <a:pt x="14792" y="8758"/>
                    <a:pt x="14751" y="8128"/>
                  </a:cubicBezTo>
                  <a:cubicBezTo>
                    <a:pt x="14690" y="7357"/>
                    <a:pt x="14366" y="6647"/>
                    <a:pt x="13818" y="6099"/>
                  </a:cubicBezTo>
                  <a:cubicBezTo>
                    <a:pt x="13229" y="5510"/>
                    <a:pt x="12417" y="5165"/>
                    <a:pt x="11585" y="5165"/>
                  </a:cubicBezTo>
                  <a:cubicBezTo>
                    <a:pt x="10509" y="5165"/>
                    <a:pt x="9535" y="5713"/>
                    <a:pt x="8967" y="6545"/>
                  </a:cubicBezTo>
                  <a:lnTo>
                    <a:pt x="8824" y="6545"/>
                  </a:lnTo>
                  <a:cubicBezTo>
                    <a:pt x="6937" y="6545"/>
                    <a:pt x="5313" y="7743"/>
                    <a:pt x="4663" y="9407"/>
                  </a:cubicBezTo>
                  <a:cubicBezTo>
                    <a:pt x="3975" y="4846"/>
                    <a:pt x="7638" y="1346"/>
                    <a:pt x="11622" y="1346"/>
                  </a:cubicBezTo>
                  <a:cubicBezTo>
                    <a:pt x="12921" y="1346"/>
                    <a:pt x="14254" y="1718"/>
                    <a:pt x="15482" y="2547"/>
                  </a:cubicBezTo>
                  <a:cubicBezTo>
                    <a:pt x="15787" y="2750"/>
                    <a:pt x="15807" y="3237"/>
                    <a:pt x="15523" y="3501"/>
                  </a:cubicBezTo>
                  <a:cubicBezTo>
                    <a:pt x="15410" y="3613"/>
                    <a:pt x="15253" y="3670"/>
                    <a:pt x="15088" y="3670"/>
                  </a:cubicBezTo>
                  <a:cubicBezTo>
                    <a:pt x="14955" y="3670"/>
                    <a:pt x="14817" y="3634"/>
                    <a:pt x="14690" y="3561"/>
                  </a:cubicBezTo>
                  <a:cubicBezTo>
                    <a:pt x="13749" y="2939"/>
                    <a:pt x="12664" y="2630"/>
                    <a:pt x="11577" y="2630"/>
                  </a:cubicBezTo>
                  <a:cubicBezTo>
                    <a:pt x="10112" y="2630"/>
                    <a:pt x="8645" y="3193"/>
                    <a:pt x="7525" y="4312"/>
                  </a:cubicBezTo>
                  <a:cubicBezTo>
                    <a:pt x="7282" y="4556"/>
                    <a:pt x="7282" y="4962"/>
                    <a:pt x="7525" y="5206"/>
                  </a:cubicBezTo>
                  <a:cubicBezTo>
                    <a:pt x="7657" y="5327"/>
                    <a:pt x="7820" y="5388"/>
                    <a:pt x="7982" y="5388"/>
                  </a:cubicBezTo>
                  <a:cubicBezTo>
                    <a:pt x="8144" y="5388"/>
                    <a:pt x="8307" y="5327"/>
                    <a:pt x="8439" y="5206"/>
                  </a:cubicBezTo>
                  <a:cubicBezTo>
                    <a:pt x="9297" y="4347"/>
                    <a:pt x="10441" y="3905"/>
                    <a:pt x="11591" y="3905"/>
                  </a:cubicBezTo>
                  <a:cubicBezTo>
                    <a:pt x="12427" y="3905"/>
                    <a:pt x="13266" y="4138"/>
                    <a:pt x="14000" y="4617"/>
                  </a:cubicBezTo>
                  <a:cubicBezTo>
                    <a:pt x="14344" y="4837"/>
                    <a:pt x="14726" y="4947"/>
                    <a:pt x="15102" y="4947"/>
                  </a:cubicBezTo>
                  <a:cubicBezTo>
                    <a:pt x="15591" y="4947"/>
                    <a:pt x="16069" y="4761"/>
                    <a:pt x="16436" y="4394"/>
                  </a:cubicBezTo>
                  <a:cubicBezTo>
                    <a:pt x="17268" y="3561"/>
                    <a:pt x="17167" y="2141"/>
                    <a:pt x="16192" y="1491"/>
                  </a:cubicBezTo>
                  <a:cubicBezTo>
                    <a:pt x="14650" y="452"/>
                    <a:pt x="13071" y="1"/>
                    <a:pt x="11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3"/>
            <p:cNvSpPr/>
            <p:nvPr/>
          </p:nvSpPr>
          <p:spPr>
            <a:xfrm>
              <a:off x="1289525" y="3596575"/>
              <a:ext cx="542475" cy="542475"/>
            </a:xfrm>
            <a:custGeom>
              <a:avLst/>
              <a:gdLst/>
              <a:ahLst/>
              <a:cxnLst/>
              <a:rect l="l" t="t" r="r" b="b"/>
              <a:pathLst>
                <a:path w="21699" h="21699" extrusionOk="0">
                  <a:moveTo>
                    <a:pt x="10860" y="1279"/>
                  </a:moveTo>
                  <a:cubicBezTo>
                    <a:pt x="16137" y="1279"/>
                    <a:pt x="20420" y="5582"/>
                    <a:pt x="20420" y="10860"/>
                  </a:cubicBezTo>
                  <a:cubicBezTo>
                    <a:pt x="20420" y="16137"/>
                    <a:pt x="16137" y="20440"/>
                    <a:pt x="10860" y="20440"/>
                  </a:cubicBezTo>
                  <a:cubicBezTo>
                    <a:pt x="5583" y="20440"/>
                    <a:pt x="1279" y="16137"/>
                    <a:pt x="1279" y="10860"/>
                  </a:cubicBezTo>
                  <a:cubicBezTo>
                    <a:pt x="1279" y="5582"/>
                    <a:pt x="5583" y="1279"/>
                    <a:pt x="10860" y="1279"/>
                  </a:cubicBezTo>
                  <a:close/>
                  <a:moveTo>
                    <a:pt x="10860" y="0"/>
                  </a:moveTo>
                  <a:cubicBezTo>
                    <a:pt x="4872" y="0"/>
                    <a:pt x="1" y="4892"/>
                    <a:pt x="1" y="10860"/>
                  </a:cubicBezTo>
                  <a:cubicBezTo>
                    <a:pt x="1" y="16827"/>
                    <a:pt x="4872" y="21699"/>
                    <a:pt x="10860" y="21699"/>
                  </a:cubicBezTo>
                  <a:cubicBezTo>
                    <a:pt x="16827" y="21699"/>
                    <a:pt x="21699" y="16827"/>
                    <a:pt x="21699" y="10860"/>
                  </a:cubicBezTo>
                  <a:cubicBezTo>
                    <a:pt x="21699" y="4892"/>
                    <a:pt x="16827" y="0"/>
                    <a:pt x="10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53"/>
          <p:cNvGrpSpPr/>
          <p:nvPr/>
        </p:nvGrpSpPr>
        <p:grpSpPr>
          <a:xfrm>
            <a:off x="3241078" y="4001821"/>
            <a:ext cx="445049" cy="445555"/>
            <a:chOff x="2037000" y="2855700"/>
            <a:chExt cx="541950" cy="542500"/>
          </a:xfrm>
        </p:grpSpPr>
        <p:sp>
          <p:nvSpPr>
            <p:cNvPr id="1268" name="Google Shape;1268;p53"/>
            <p:cNvSpPr/>
            <p:nvPr/>
          </p:nvSpPr>
          <p:spPr>
            <a:xfrm>
              <a:off x="2037000" y="2855700"/>
              <a:ext cx="541950" cy="542500"/>
            </a:xfrm>
            <a:custGeom>
              <a:avLst/>
              <a:gdLst/>
              <a:ahLst/>
              <a:cxnLst/>
              <a:rect l="l" t="t" r="r" b="b"/>
              <a:pathLst>
                <a:path w="21678" h="21700" extrusionOk="0">
                  <a:moveTo>
                    <a:pt x="17375" y="3046"/>
                  </a:moveTo>
                  <a:cubicBezTo>
                    <a:pt x="17050" y="3736"/>
                    <a:pt x="16746" y="4345"/>
                    <a:pt x="16543" y="4690"/>
                  </a:cubicBezTo>
                  <a:cubicBezTo>
                    <a:pt x="16563" y="4629"/>
                    <a:pt x="16563" y="4568"/>
                    <a:pt x="16563" y="4507"/>
                  </a:cubicBezTo>
                  <a:cubicBezTo>
                    <a:pt x="16563" y="4284"/>
                    <a:pt x="16482" y="3939"/>
                    <a:pt x="16360" y="3533"/>
                  </a:cubicBezTo>
                  <a:cubicBezTo>
                    <a:pt x="16685" y="3370"/>
                    <a:pt x="17030" y="3208"/>
                    <a:pt x="17375" y="3046"/>
                  </a:cubicBezTo>
                  <a:close/>
                  <a:moveTo>
                    <a:pt x="14655" y="2416"/>
                  </a:moveTo>
                  <a:cubicBezTo>
                    <a:pt x="14777" y="2741"/>
                    <a:pt x="14878" y="3066"/>
                    <a:pt x="14980" y="3350"/>
                  </a:cubicBezTo>
                  <a:cubicBezTo>
                    <a:pt x="14980" y="3391"/>
                    <a:pt x="15000" y="3431"/>
                    <a:pt x="15020" y="3472"/>
                  </a:cubicBezTo>
                  <a:cubicBezTo>
                    <a:pt x="15183" y="3979"/>
                    <a:pt x="15284" y="4345"/>
                    <a:pt x="15284" y="4507"/>
                  </a:cubicBezTo>
                  <a:cubicBezTo>
                    <a:pt x="15284" y="4852"/>
                    <a:pt x="15000" y="5136"/>
                    <a:pt x="14655" y="5136"/>
                  </a:cubicBezTo>
                  <a:cubicBezTo>
                    <a:pt x="14310" y="5136"/>
                    <a:pt x="14026" y="4852"/>
                    <a:pt x="14026" y="4507"/>
                  </a:cubicBezTo>
                  <a:cubicBezTo>
                    <a:pt x="14026" y="4263"/>
                    <a:pt x="14290" y="3391"/>
                    <a:pt x="14655" y="2416"/>
                  </a:cubicBezTo>
                  <a:close/>
                  <a:moveTo>
                    <a:pt x="17821" y="6415"/>
                  </a:moveTo>
                  <a:lnTo>
                    <a:pt x="17821" y="15346"/>
                  </a:lnTo>
                  <a:lnTo>
                    <a:pt x="3796" y="15346"/>
                  </a:lnTo>
                  <a:lnTo>
                    <a:pt x="3796" y="6415"/>
                  </a:lnTo>
                  <a:close/>
                  <a:moveTo>
                    <a:pt x="20420" y="16625"/>
                  </a:moveTo>
                  <a:lnTo>
                    <a:pt x="20420" y="17883"/>
                  </a:lnTo>
                  <a:lnTo>
                    <a:pt x="18471" y="17883"/>
                  </a:lnTo>
                  <a:cubicBezTo>
                    <a:pt x="18106" y="17883"/>
                    <a:pt x="17821" y="18167"/>
                    <a:pt x="17821" y="18533"/>
                  </a:cubicBezTo>
                  <a:lnTo>
                    <a:pt x="17821" y="20441"/>
                  </a:lnTo>
                  <a:lnTo>
                    <a:pt x="16563" y="20441"/>
                  </a:lnTo>
                  <a:lnTo>
                    <a:pt x="16563" y="18533"/>
                  </a:lnTo>
                  <a:cubicBezTo>
                    <a:pt x="16563" y="18167"/>
                    <a:pt x="16279" y="17883"/>
                    <a:pt x="15913" y="17883"/>
                  </a:cubicBezTo>
                  <a:lnTo>
                    <a:pt x="5704" y="17883"/>
                  </a:lnTo>
                  <a:cubicBezTo>
                    <a:pt x="5359" y="17883"/>
                    <a:pt x="5075" y="18167"/>
                    <a:pt x="5075" y="18533"/>
                  </a:cubicBezTo>
                  <a:lnTo>
                    <a:pt x="5075" y="20441"/>
                  </a:lnTo>
                  <a:lnTo>
                    <a:pt x="3796" y="20441"/>
                  </a:lnTo>
                  <a:lnTo>
                    <a:pt x="3796" y="18533"/>
                  </a:lnTo>
                  <a:cubicBezTo>
                    <a:pt x="3796" y="18167"/>
                    <a:pt x="3512" y="17883"/>
                    <a:pt x="3167" y="17883"/>
                  </a:cubicBezTo>
                  <a:lnTo>
                    <a:pt x="1259" y="17883"/>
                  </a:lnTo>
                  <a:lnTo>
                    <a:pt x="1259" y="16625"/>
                  </a:lnTo>
                  <a:close/>
                  <a:moveTo>
                    <a:pt x="14655" y="1"/>
                  </a:moveTo>
                  <a:cubicBezTo>
                    <a:pt x="14391" y="1"/>
                    <a:pt x="14168" y="163"/>
                    <a:pt x="14066" y="407"/>
                  </a:cubicBezTo>
                  <a:cubicBezTo>
                    <a:pt x="13762" y="1178"/>
                    <a:pt x="12747" y="3736"/>
                    <a:pt x="12747" y="4507"/>
                  </a:cubicBezTo>
                  <a:cubicBezTo>
                    <a:pt x="12747" y="4730"/>
                    <a:pt x="12788" y="4933"/>
                    <a:pt x="12848" y="5136"/>
                  </a:cubicBezTo>
                  <a:lnTo>
                    <a:pt x="3167" y="5136"/>
                  </a:lnTo>
                  <a:cubicBezTo>
                    <a:pt x="2821" y="5136"/>
                    <a:pt x="2537" y="5420"/>
                    <a:pt x="2537" y="5765"/>
                  </a:cubicBezTo>
                  <a:lnTo>
                    <a:pt x="2537" y="15346"/>
                  </a:lnTo>
                  <a:lnTo>
                    <a:pt x="629" y="15346"/>
                  </a:lnTo>
                  <a:cubicBezTo>
                    <a:pt x="284" y="15346"/>
                    <a:pt x="0" y="15630"/>
                    <a:pt x="0" y="15975"/>
                  </a:cubicBezTo>
                  <a:lnTo>
                    <a:pt x="0" y="18533"/>
                  </a:lnTo>
                  <a:cubicBezTo>
                    <a:pt x="0" y="18878"/>
                    <a:pt x="284" y="19162"/>
                    <a:pt x="629" y="19162"/>
                  </a:cubicBezTo>
                  <a:lnTo>
                    <a:pt x="2537" y="19162"/>
                  </a:lnTo>
                  <a:lnTo>
                    <a:pt x="2537" y="21070"/>
                  </a:lnTo>
                  <a:cubicBezTo>
                    <a:pt x="2537" y="21415"/>
                    <a:pt x="2821" y="21699"/>
                    <a:pt x="3167" y="21699"/>
                  </a:cubicBezTo>
                  <a:lnTo>
                    <a:pt x="5704" y="21699"/>
                  </a:lnTo>
                  <a:cubicBezTo>
                    <a:pt x="6069" y="21699"/>
                    <a:pt x="6353" y="21415"/>
                    <a:pt x="6353" y="21070"/>
                  </a:cubicBezTo>
                  <a:lnTo>
                    <a:pt x="6353" y="19162"/>
                  </a:lnTo>
                  <a:lnTo>
                    <a:pt x="15284" y="19162"/>
                  </a:lnTo>
                  <a:lnTo>
                    <a:pt x="15284" y="21070"/>
                  </a:lnTo>
                  <a:cubicBezTo>
                    <a:pt x="15284" y="21415"/>
                    <a:pt x="15568" y="21699"/>
                    <a:pt x="15913" y="21699"/>
                  </a:cubicBezTo>
                  <a:lnTo>
                    <a:pt x="18471" y="21699"/>
                  </a:lnTo>
                  <a:cubicBezTo>
                    <a:pt x="18816" y="21699"/>
                    <a:pt x="19100" y="21415"/>
                    <a:pt x="19100" y="21070"/>
                  </a:cubicBezTo>
                  <a:lnTo>
                    <a:pt x="19100" y="19162"/>
                  </a:lnTo>
                  <a:lnTo>
                    <a:pt x="21049" y="19162"/>
                  </a:lnTo>
                  <a:cubicBezTo>
                    <a:pt x="21394" y="19162"/>
                    <a:pt x="21678" y="18878"/>
                    <a:pt x="21678" y="18533"/>
                  </a:cubicBezTo>
                  <a:lnTo>
                    <a:pt x="21678" y="15975"/>
                  </a:lnTo>
                  <a:cubicBezTo>
                    <a:pt x="21678" y="15630"/>
                    <a:pt x="21394" y="15346"/>
                    <a:pt x="21049" y="15346"/>
                  </a:cubicBezTo>
                  <a:lnTo>
                    <a:pt x="19100" y="15346"/>
                  </a:lnTo>
                  <a:lnTo>
                    <a:pt x="19100" y="5765"/>
                  </a:lnTo>
                  <a:cubicBezTo>
                    <a:pt x="19100" y="5420"/>
                    <a:pt x="18816" y="5136"/>
                    <a:pt x="18471" y="5136"/>
                  </a:cubicBezTo>
                  <a:lnTo>
                    <a:pt x="17761" y="5136"/>
                  </a:lnTo>
                  <a:cubicBezTo>
                    <a:pt x="18309" y="4162"/>
                    <a:pt x="18958" y="2619"/>
                    <a:pt x="19202" y="2051"/>
                  </a:cubicBezTo>
                  <a:cubicBezTo>
                    <a:pt x="19303" y="1807"/>
                    <a:pt x="19242" y="1544"/>
                    <a:pt x="19060" y="1361"/>
                  </a:cubicBezTo>
                  <a:cubicBezTo>
                    <a:pt x="18936" y="1238"/>
                    <a:pt x="18776" y="1170"/>
                    <a:pt x="18610" y="1170"/>
                  </a:cubicBezTo>
                  <a:cubicBezTo>
                    <a:pt x="18530" y="1170"/>
                    <a:pt x="18449" y="1186"/>
                    <a:pt x="18369" y="1219"/>
                  </a:cubicBezTo>
                  <a:cubicBezTo>
                    <a:pt x="18309" y="1239"/>
                    <a:pt x="17010" y="1787"/>
                    <a:pt x="15974" y="2315"/>
                  </a:cubicBezTo>
                  <a:cubicBezTo>
                    <a:pt x="15690" y="1523"/>
                    <a:pt x="15386" y="772"/>
                    <a:pt x="15244" y="407"/>
                  </a:cubicBezTo>
                  <a:cubicBezTo>
                    <a:pt x="15142" y="163"/>
                    <a:pt x="14919" y="1"/>
                    <a:pt x="14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3"/>
            <p:cNvSpPr/>
            <p:nvPr/>
          </p:nvSpPr>
          <p:spPr>
            <a:xfrm>
              <a:off x="2355675" y="3079500"/>
              <a:ext cx="31975" cy="31475"/>
            </a:xfrm>
            <a:custGeom>
              <a:avLst/>
              <a:gdLst/>
              <a:ahLst/>
              <a:cxnLst/>
              <a:rect l="l" t="t" r="r" b="b"/>
              <a:pathLst>
                <a:path w="1279" h="1259" extrusionOk="0">
                  <a:moveTo>
                    <a:pt x="629" y="0"/>
                  </a:moveTo>
                  <a:cubicBezTo>
                    <a:pt x="284" y="0"/>
                    <a:pt x="0" y="284"/>
                    <a:pt x="0" y="629"/>
                  </a:cubicBezTo>
                  <a:cubicBezTo>
                    <a:pt x="0" y="974"/>
                    <a:pt x="284" y="1259"/>
                    <a:pt x="629" y="1259"/>
                  </a:cubicBezTo>
                  <a:cubicBezTo>
                    <a:pt x="974" y="1259"/>
                    <a:pt x="1279" y="974"/>
                    <a:pt x="1279" y="629"/>
                  </a:cubicBezTo>
                  <a:cubicBezTo>
                    <a:pt x="1279" y="284"/>
                    <a:pt x="974"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3"/>
            <p:cNvSpPr/>
            <p:nvPr/>
          </p:nvSpPr>
          <p:spPr>
            <a:xfrm>
              <a:off x="2419100" y="3142925"/>
              <a:ext cx="31975" cy="32000"/>
            </a:xfrm>
            <a:custGeom>
              <a:avLst/>
              <a:gdLst/>
              <a:ahLst/>
              <a:cxnLst/>
              <a:rect l="l" t="t" r="r" b="b"/>
              <a:pathLst>
                <a:path w="1279" h="1280" extrusionOk="0">
                  <a:moveTo>
                    <a:pt x="629" y="0"/>
                  </a:moveTo>
                  <a:cubicBezTo>
                    <a:pt x="284" y="0"/>
                    <a:pt x="0" y="285"/>
                    <a:pt x="0" y="630"/>
                  </a:cubicBezTo>
                  <a:cubicBezTo>
                    <a:pt x="0" y="995"/>
                    <a:pt x="284" y="1279"/>
                    <a:pt x="629" y="1279"/>
                  </a:cubicBezTo>
                  <a:cubicBezTo>
                    <a:pt x="995" y="1279"/>
                    <a:pt x="1279" y="995"/>
                    <a:pt x="1279" y="630"/>
                  </a:cubicBezTo>
                  <a:cubicBezTo>
                    <a:pt x="1279" y="285"/>
                    <a:pt x="995"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3"/>
            <p:cNvSpPr/>
            <p:nvPr/>
          </p:nvSpPr>
          <p:spPr>
            <a:xfrm>
              <a:off x="2292225" y="3142925"/>
              <a:ext cx="31500" cy="32000"/>
            </a:xfrm>
            <a:custGeom>
              <a:avLst/>
              <a:gdLst/>
              <a:ahLst/>
              <a:cxnLst/>
              <a:rect l="l" t="t" r="r" b="b"/>
              <a:pathLst>
                <a:path w="1260" h="1280" extrusionOk="0">
                  <a:moveTo>
                    <a:pt x="630" y="0"/>
                  </a:moveTo>
                  <a:cubicBezTo>
                    <a:pt x="285" y="0"/>
                    <a:pt x="1" y="285"/>
                    <a:pt x="1" y="630"/>
                  </a:cubicBezTo>
                  <a:cubicBezTo>
                    <a:pt x="1" y="995"/>
                    <a:pt x="285" y="1279"/>
                    <a:pt x="630" y="1279"/>
                  </a:cubicBezTo>
                  <a:cubicBezTo>
                    <a:pt x="975" y="1279"/>
                    <a:pt x="1259" y="995"/>
                    <a:pt x="1259" y="630"/>
                  </a:cubicBezTo>
                  <a:cubicBezTo>
                    <a:pt x="1259" y="285"/>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2" name="Google Shape;1272;p53"/>
          <p:cNvSpPr/>
          <p:nvPr/>
        </p:nvSpPr>
        <p:spPr>
          <a:xfrm>
            <a:off x="7046062" y="4015795"/>
            <a:ext cx="445480" cy="417611"/>
          </a:xfrm>
          <a:custGeom>
            <a:avLst/>
            <a:gdLst/>
            <a:ahLst/>
            <a:cxnLst/>
            <a:rect l="l" t="t" r="r" b="b"/>
            <a:pathLst>
              <a:path w="21699" h="20339" extrusionOk="0">
                <a:moveTo>
                  <a:pt x="10839" y="1279"/>
                </a:moveTo>
                <a:cubicBezTo>
                  <a:pt x="11468" y="1279"/>
                  <a:pt x="12057" y="1563"/>
                  <a:pt x="12402" y="2070"/>
                </a:cubicBezTo>
                <a:lnTo>
                  <a:pt x="14493" y="5034"/>
                </a:lnTo>
                <a:cubicBezTo>
                  <a:pt x="14371" y="5054"/>
                  <a:pt x="14209" y="5095"/>
                  <a:pt x="14026" y="5095"/>
                </a:cubicBezTo>
                <a:cubicBezTo>
                  <a:pt x="13458" y="5095"/>
                  <a:pt x="13214" y="4892"/>
                  <a:pt x="12828" y="4587"/>
                </a:cubicBezTo>
                <a:cubicBezTo>
                  <a:pt x="12402" y="4242"/>
                  <a:pt x="11874" y="3816"/>
                  <a:pt x="10839" y="3816"/>
                </a:cubicBezTo>
                <a:cubicBezTo>
                  <a:pt x="9824" y="3816"/>
                  <a:pt x="9297" y="4242"/>
                  <a:pt x="8870" y="4587"/>
                </a:cubicBezTo>
                <a:cubicBezTo>
                  <a:pt x="8485" y="4892"/>
                  <a:pt x="8241" y="5095"/>
                  <a:pt x="7673" y="5095"/>
                </a:cubicBezTo>
                <a:cubicBezTo>
                  <a:pt x="7490" y="5095"/>
                  <a:pt x="7328" y="5054"/>
                  <a:pt x="7206" y="5034"/>
                </a:cubicBezTo>
                <a:lnTo>
                  <a:pt x="9297" y="2070"/>
                </a:lnTo>
                <a:cubicBezTo>
                  <a:pt x="9642" y="1563"/>
                  <a:pt x="10230" y="1279"/>
                  <a:pt x="10839" y="1279"/>
                </a:cubicBezTo>
                <a:close/>
                <a:moveTo>
                  <a:pt x="10839" y="5095"/>
                </a:moveTo>
                <a:cubicBezTo>
                  <a:pt x="11428" y="5095"/>
                  <a:pt x="11671" y="5277"/>
                  <a:pt x="12037" y="5582"/>
                </a:cubicBezTo>
                <a:cubicBezTo>
                  <a:pt x="12463" y="5927"/>
                  <a:pt x="13011" y="6353"/>
                  <a:pt x="14026" y="6353"/>
                </a:cubicBezTo>
                <a:cubicBezTo>
                  <a:pt x="14533" y="6353"/>
                  <a:pt x="14939" y="6252"/>
                  <a:pt x="15244" y="6089"/>
                </a:cubicBezTo>
                <a:cubicBezTo>
                  <a:pt x="15487" y="6414"/>
                  <a:pt x="17050" y="8626"/>
                  <a:pt x="17253" y="8890"/>
                </a:cubicBezTo>
                <a:lnTo>
                  <a:pt x="4445" y="8890"/>
                </a:lnTo>
                <a:lnTo>
                  <a:pt x="6455" y="6089"/>
                </a:lnTo>
                <a:cubicBezTo>
                  <a:pt x="6759" y="6252"/>
                  <a:pt x="7165" y="6353"/>
                  <a:pt x="7673" y="6353"/>
                </a:cubicBezTo>
                <a:cubicBezTo>
                  <a:pt x="8688" y="6353"/>
                  <a:pt x="9236" y="5927"/>
                  <a:pt x="9662" y="5582"/>
                </a:cubicBezTo>
                <a:cubicBezTo>
                  <a:pt x="10027" y="5277"/>
                  <a:pt x="10271" y="5095"/>
                  <a:pt x="10839" y="5095"/>
                </a:cubicBezTo>
                <a:close/>
                <a:moveTo>
                  <a:pt x="20379" y="10169"/>
                </a:moveTo>
                <a:cubicBezTo>
                  <a:pt x="20095" y="12321"/>
                  <a:pt x="18410" y="14716"/>
                  <a:pt x="16320" y="15812"/>
                </a:cubicBezTo>
                <a:cubicBezTo>
                  <a:pt x="15061" y="16482"/>
                  <a:pt x="14229" y="17700"/>
                  <a:pt x="14067" y="19059"/>
                </a:cubicBezTo>
                <a:lnTo>
                  <a:pt x="7632" y="19059"/>
                </a:lnTo>
                <a:cubicBezTo>
                  <a:pt x="7470" y="17700"/>
                  <a:pt x="6638" y="16482"/>
                  <a:pt x="5379" y="15812"/>
                </a:cubicBezTo>
                <a:cubicBezTo>
                  <a:pt x="3289" y="14716"/>
                  <a:pt x="1604" y="12321"/>
                  <a:pt x="1320" y="10169"/>
                </a:cubicBezTo>
                <a:close/>
                <a:moveTo>
                  <a:pt x="10839" y="0"/>
                </a:moveTo>
                <a:cubicBezTo>
                  <a:pt x="9824" y="0"/>
                  <a:pt x="8850" y="507"/>
                  <a:pt x="8261" y="1340"/>
                </a:cubicBezTo>
                <a:lnTo>
                  <a:pt x="2903" y="8890"/>
                </a:lnTo>
                <a:lnTo>
                  <a:pt x="630" y="8890"/>
                </a:lnTo>
                <a:cubicBezTo>
                  <a:pt x="284" y="8890"/>
                  <a:pt x="0" y="9175"/>
                  <a:pt x="0" y="9540"/>
                </a:cubicBezTo>
                <a:cubicBezTo>
                  <a:pt x="0" y="12321"/>
                  <a:pt x="2071" y="15507"/>
                  <a:pt x="4791" y="16949"/>
                </a:cubicBezTo>
                <a:cubicBezTo>
                  <a:pt x="5785" y="17456"/>
                  <a:pt x="6394" y="18491"/>
                  <a:pt x="6394" y="19607"/>
                </a:cubicBezTo>
                <a:lnTo>
                  <a:pt x="6394" y="19709"/>
                </a:lnTo>
                <a:cubicBezTo>
                  <a:pt x="6394" y="20054"/>
                  <a:pt x="6678" y="20338"/>
                  <a:pt x="7044" y="20338"/>
                </a:cubicBezTo>
                <a:lnTo>
                  <a:pt x="14655" y="20338"/>
                </a:lnTo>
                <a:cubicBezTo>
                  <a:pt x="15021" y="20338"/>
                  <a:pt x="15305" y="20054"/>
                  <a:pt x="15305" y="19709"/>
                </a:cubicBezTo>
                <a:lnTo>
                  <a:pt x="15305" y="19607"/>
                </a:lnTo>
                <a:cubicBezTo>
                  <a:pt x="15305" y="18491"/>
                  <a:pt x="15914" y="17456"/>
                  <a:pt x="16908" y="16949"/>
                </a:cubicBezTo>
                <a:cubicBezTo>
                  <a:pt x="19628" y="15507"/>
                  <a:pt x="21698" y="12321"/>
                  <a:pt x="21698" y="9540"/>
                </a:cubicBezTo>
                <a:cubicBezTo>
                  <a:pt x="21698" y="9175"/>
                  <a:pt x="21414" y="8890"/>
                  <a:pt x="21069" y="8890"/>
                </a:cubicBezTo>
                <a:lnTo>
                  <a:pt x="18796" y="8890"/>
                </a:lnTo>
                <a:lnTo>
                  <a:pt x="17558" y="7145"/>
                </a:lnTo>
                <a:lnTo>
                  <a:pt x="20075" y="3816"/>
                </a:lnTo>
                <a:lnTo>
                  <a:pt x="21069" y="3816"/>
                </a:lnTo>
                <a:cubicBezTo>
                  <a:pt x="21414" y="3816"/>
                  <a:pt x="21698" y="3532"/>
                  <a:pt x="21698" y="3187"/>
                </a:cubicBezTo>
                <a:cubicBezTo>
                  <a:pt x="21698" y="2821"/>
                  <a:pt x="21414" y="2537"/>
                  <a:pt x="21069" y="2537"/>
                </a:cubicBezTo>
                <a:lnTo>
                  <a:pt x="19750" y="2537"/>
                </a:lnTo>
                <a:cubicBezTo>
                  <a:pt x="19547" y="2537"/>
                  <a:pt x="19364" y="2639"/>
                  <a:pt x="19242" y="2801"/>
                </a:cubicBezTo>
                <a:lnTo>
                  <a:pt x="16786" y="6069"/>
                </a:lnTo>
                <a:lnTo>
                  <a:pt x="13437" y="1340"/>
                </a:lnTo>
                <a:cubicBezTo>
                  <a:pt x="12849" y="507"/>
                  <a:pt x="11874"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3" name="Google Shape;1273;p53"/>
          <p:cNvGrpSpPr/>
          <p:nvPr/>
        </p:nvGrpSpPr>
        <p:grpSpPr>
          <a:xfrm>
            <a:off x="5145943" y="2724895"/>
            <a:ext cx="445480" cy="445535"/>
            <a:chOff x="6519225" y="633125"/>
            <a:chExt cx="542475" cy="542475"/>
          </a:xfrm>
        </p:grpSpPr>
        <p:sp>
          <p:nvSpPr>
            <p:cNvPr id="1274" name="Google Shape;1274;p53"/>
            <p:cNvSpPr/>
            <p:nvPr/>
          </p:nvSpPr>
          <p:spPr>
            <a:xfrm>
              <a:off x="6519225" y="633125"/>
              <a:ext cx="542475" cy="542475"/>
            </a:xfrm>
            <a:custGeom>
              <a:avLst/>
              <a:gdLst/>
              <a:ahLst/>
              <a:cxnLst/>
              <a:rect l="l" t="t" r="r" b="b"/>
              <a:pathLst>
                <a:path w="21699" h="21699" extrusionOk="0">
                  <a:moveTo>
                    <a:pt x="10859" y="1279"/>
                  </a:moveTo>
                  <a:cubicBezTo>
                    <a:pt x="16137" y="1279"/>
                    <a:pt x="20419" y="5562"/>
                    <a:pt x="20419" y="10839"/>
                  </a:cubicBezTo>
                  <a:cubicBezTo>
                    <a:pt x="20419" y="16137"/>
                    <a:pt x="16137" y="20420"/>
                    <a:pt x="10859" y="20420"/>
                  </a:cubicBezTo>
                  <a:cubicBezTo>
                    <a:pt x="5562" y="20420"/>
                    <a:pt x="1279" y="16137"/>
                    <a:pt x="1279" y="10839"/>
                  </a:cubicBezTo>
                  <a:cubicBezTo>
                    <a:pt x="1279" y="5562"/>
                    <a:pt x="5562" y="1279"/>
                    <a:pt x="10859" y="1279"/>
                  </a:cubicBezTo>
                  <a:close/>
                  <a:moveTo>
                    <a:pt x="10859" y="1"/>
                  </a:moveTo>
                  <a:cubicBezTo>
                    <a:pt x="4871" y="1"/>
                    <a:pt x="0" y="4872"/>
                    <a:pt x="0" y="10839"/>
                  </a:cubicBezTo>
                  <a:cubicBezTo>
                    <a:pt x="0" y="16827"/>
                    <a:pt x="4871" y="21699"/>
                    <a:pt x="10859" y="21699"/>
                  </a:cubicBezTo>
                  <a:cubicBezTo>
                    <a:pt x="16827" y="21699"/>
                    <a:pt x="21698" y="16827"/>
                    <a:pt x="21698" y="10839"/>
                  </a:cubicBezTo>
                  <a:cubicBezTo>
                    <a:pt x="21698" y="4872"/>
                    <a:pt x="16827" y="1"/>
                    <a:pt x="10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3"/>
            <p:cNvSpPr/>
            <p:nvPr/>
          </p:nvSpPr>
          <p:spPr>
            <a:xfrm>
              <a:off x="6582125" y="696950"/>
              <a:ext cx="416650" cy="413825"/>
            </a:xfrm>
            <a:custGeom>
              <a:avLst/>
              <a:gdLst/>
              <a:ahLst/>
              <a:cxnLst/>
              <a:rect l="l" t="t" r="r" b="b"/>
              <a:pathLst>
                <a:path w="16666" h="16553" extrusionOk="0">
                  <a:moveTo>
                    <a:pt x="7991" y="1263"/>
                  </a:moveTo>
                  <a:cubicBezTo>
                    <a:pt x="8634" y="1263"/>
                    <a:pt x="9121" y="1615"/>
                    <a:pt x="9358" y="1832"/>
                  </a:cubicBezTo>
                  <a:cubicBezTo>
                    <a:pt x="9473" y="1947"/>
                    <a:pt x="9629" y="2001"/>
                    <a:pt x="9789" y="2001"/>
                  </a:cubicBezTo>
                  <a:cubicBezTo>
                    <a:pt x="9855" y="2001"/>
                    <a:pt x="9922" y="1992"/>
                    <a:pt x="9987" y="1974"/>
                  </a:cubicBezTo>
                  <a:cubicBezTo>
                    <a:pt x="10203" y="1896"/>
                    <a:pt x="10423" y="1859"/>
                    <a:pt x="10640" y="1859"/>
                  </a:cubicBezTo>
                  <a:cubicBezTo>
                    <a:pt x="10933" y="1859"/>
                    <a:pt x="11221" y="1927"/>
                    <a:pt x="11489" y="2055"/>
                  </a:cubicBezTo>
                  <a:cubicBezTo>
                    <a:pt x="11956" y="2299"/>
                    <a:pt x="12301" y="2705"/>
                    <a:pt x="12443" y="3212"/>
                  </a:cubicBezTo>
                  <a:cubicBezTo>
                    <a:pt x="12525" y="3435"/>
                    <a:pt x="12707" y="3598"/>
                    <a:pt x="12931" y="3638"/>
                  </a:cubicBezTo>
                  <a:cubicBezTo>
                    <a:pt x="13479" y="3740"/>
                    <a:pt x="13966" y="4044"/>
                    <a:pt x="14230" y="4471"/>
                  </a:cubicBezTo>
                  <a:cubicBezTo>
                    <a:pt x="14514" y="4897"/>
                    <a:pt x="14595" y="5425"/>
                    <a:pt x="14493" y="5952"/>
                  </a:cubicBezTo>
                  <a:cubicBezTo>
                    <a:pt x="14433" y="6176"/>
                    <a:pt x="14514" y="6419"/>
                    <a:pt x="14696" y="6561"/>
                  </a:cubicBezTo>
                  <a:cubicBezTo>
                    <a:pt x="15082" y="6906"/>
                    <a:pt x="15326" y="7393"/>
                    <a:pt x="15366" y="7901"/>
                  </a:cubicBezTo>
                  <a:cubicBezTo>
                    <a:pt x="15387" y="8429"/>
                    <a:pt x="15204" y="8936"/>
                    <a:pt x="14839" y="9322"/>
                  </a:cubicBezTo>
                  <a:cubicBezTo>
                    <a:pt x="14676" y="9484"/>
                    <a:pt x="14636" y="9728"/>
                    <a:pt x="14717" y="9951"/>
                  </a:cubicBezTo>
                  <a:cubicBezTo>
                    <a:pt x="14879" y="10458"/>
                    <a:pt x="14859" y="10986"/>
                    <a:pt x="14615" y="11453"/>
                  </a:cubicBezTo>
                  <a:cubicBezTo>
                    <a:pt x="14392" y="11899"/>
                    <a:pt x="13966" y="12244"/>
                    <a:pt x="13418" y="12407"/>
                  </a:cubicBezTo>
                  <a:cubicBezTo>
                    <a:pt x="13194" y="12488"/>
                    <a:pt x="13032" y="12671"/>
                    <a:pt x="12991" y="12894"/>
                  </a:cubicBezTo>
                  <a:cubicBezTo>
                    <a:pt x="12890" y="13422"/>
                    <a:pt x="12606" y="13868"/>
                    <a:pt x="12159" y="14152"/>
                  </a:cubicBezTo>
                  <a:cubicBezTo>
                    <a:pt x="11861" y="14351"/>
                    <a:pt x="11513" y="14451"/>
                    <a:pt x="11150" y="14451"/>
                  </a:cubicBezTo>
                  <a:cubicBezTo>
                    <a:pt x="10994" y="14451"/>
                    <a:pt x="10836" y="14433"/>
                    <a:pt x="10678" y="14396"/>
                  </a:cubicBezTo>
                  <a:cubicBezTo>
                    <a:pt x="10640" y="14389"/>
                    <a:pt x="10601" y="14386"/>
                    <a:pt x="10563" y="14386"/>
                  </a:cubicBezTo>
                  <a:cubicBezTo>
                    <a:pt x="10375" y="14386"/>
                    <a:pt x="10187" y="14468"/>
                    <a:pt x="10069" y="14619"/>
                  </a:cubicBezTo>
                  <a:cubicBezTo>
                    <a:pt x="9724" y="15005"/>
                    <a:pt x="9236" y="15249"/>
                    <a:pt x="8729" y="15269"/>
                  </a:cubicBezTo>
                  <a:cubicBezTo>
                    <a:pt x="8681" y="15273"/>
                    <a:pt x="8633" y="15274"/>
                    <a:pt x="8585" y="15274"/>
                  </a:cubicBezTo>
                  <a:cubicBezTo>
                    <a:pt x="8113" y="15274"/>
                    <a:pt x="7677" y="15093"/>
                    <a:pt x="7308" y="14761"/>
                  </a:cubicBezTo>
                  <a:cubicBezTo>
                    <a:pt x="7193" y="14646"/>
                    <a:pt x="7037" y="14592"/>
                    <a:pt x="6877" y="14592"/>
                  </a:cubicBezTo>
                  <a:cubicBezTo>
                    <a:pt x="6811" y="14592"/>
                    <a:pt x="6744" y="14602"/>
                    <a:pt x="6679" y="14619"/>
                  </a:cubicBezTo>
                  <a:cubicBezTo>
                    <a:pt x="6463" y="14697"/>
                    <a:pt x="6243" y="14734"/>
                    <a:pt x="6026" y="14734"/>
                  </a:cubicBezTo>
                  <a:cubicBezTo>
                    <a:pt x="5733" y="14734"/>
                    <a:pt x="5445" y="14666"/>
                    <a:pt x="5177" y="14538"/>
                  </a:cubicBezTo>
                  <a:cubicBezTo>
                    <a:pt x="4710" y="14295"/>
                    <a:pt x="4365" y="13889"/>
                    <a:pt x="4223" y="13381"/>
                  </a:cubicBezTo>
                  <a:cubicBezTo>
                    <a:pt x="4162" y="13158"/>
                    <a:pt x="3959" y="12995"/>
                    <a:pt x="3736" y="12955"/>
                  </a:cubicBezTo>
                  <a:cubicBezTo>
                    <a:pt x="3208" y="12853"/>
                    <a:pt x="2761" y="12549"/>
                    <a:pt x="2477" y="12123"/>
                  </a:cubicBezTo>
                  <a:cubicBezTo>
                    <a:pt x="2173" y="11656"/>
                    <a:pt x="2071" y="11128"/>
                    <a:pt x="2193" y="10641"/>
                  </a:cubicBezTo>
                  <a:cubicBezTo>
                    <a:pt x="2234" y="10418"/>
                    <a:pt x="2153" y="10174"/>
                    <a:pt x="1970" y="10032"/>
                  </a:cubicBezTo>
                  <a:cubicBezTo>
                    <a:pt x="1584" y="9687"/>
                    <a:pt x="1341" y="9200"/>
                    <a:pt x="1320" y="8692"/>
                  </a:cubicBezTo>
                  <a:cubicBezTo>
                    <a:pt x="1280" y="8165"/>
                    <a:pt x="1462" y="7657"/>
                    <a:pt x="1828" y="7272"/>
                  </a:cubicBezTo>
                  <a:cubicBezTo>
                    <a:pt x="1990" y="7109"/>
                    <a:pt x="2031" y="6866"/>
                    <a:pt x="1970" y="6642"/>
                  </a:cubicBezTo>
                  <a:cubicBezTo>
                    <a:pt x="1787" y="6135"/>
                    <a:pt x="1828" y="5607"/>
                    <a:pt x="2051" y="5140"/>
                  </a:cubicBezTo>
                  <a:cubicBezTo>
                    <a:pt x="2274" y="4694"/>
                    <a:pt x="2721" y="4349"/>
                    <a:pt x="3249" y="4186"/>
                  </a:cubicBezTo>
                  <a:cubicBezTo>
                    <a:pt x="3472" y="4105"/>
                    <a:pt x="3634" y="3922"/>
                    <a:pt x="3675" y="3699"/>
                  </a:cubicBezTo>
                  <a:cubicBezTo>
                    <a:pt x="3776" y="3171"/>
                    <a:pt x="4081" y="2725"/>
                    <a:pt x="4507" y="2441"/>
                  </a:cubicBezTo>
                  <a:cubicBezTo>
                    <a:pt x="4820" y="2242"/>
                    <a:pt x="5162" y="2142"/>
                    <a:pt x="5520" y="2142"/>
                  </a:cubicBezTo>
                  <a:cubicBezTo>
                    <a:pt x="5674" y="2142"/>
                    <a:pt x="5830" y="2161"/>
                    <a:pt x="5989" y="2197"/>
                  </a:cubicBezTo>
                  <a:cubicBezTo>
                    <a:pt x="6026" y="2204"/>
                    <a:pt x="6065" y="2207"/>
                    <a:pt x="6103" y="2207"/>
                  </a:cubicBezTo>
                  <a:cubicBezTo>
                    <a:pt x="6292" y="2207"/>
                    <a:pt x="6483" y="2126"/>
                    <a:pt x="6618" y="1974"/>
                  </a:cubicBezTo>
                  <a:cubicBezTo>
                    <a:pt x="6963" y="1568"/>
                    <a:pt x="7450" y="1304"/>
                    <a:pt x="7937" y="1263"/>
                  </a:cubicBezTo>
                  <a:cubicBezTo>
                    <a:pt x="7955" y="1263"/>
                    <a:pt x="7973" y="1263"/>
                    <a:pt x="7991" y="1263"/>
                  </a:cubicBezTo>
                  <a:close/>
                  <a:moveTo>
                    <a:pt x="8045" y="0"/>
                  </a:moveTo>
                  <a:cubicBezTo>
                    <a:pt x="7989" y="0"/>
                    <a:pt x="7933" y="2"/>
                    <a:pt x="7876" y="5"/>
                  </a:cubicBezTo>
                  <a:cubicBezTo>
                    <a:pt x="7166" y="46"/>
                    <a:pt x="6456" y="370"/>
                    <a:pt x="5908" y="878"/>
                  </a:cubicBezTo>
                  <a:cubicBezTo>
                    <a:pt x="5791" y="865"/>
                    <a:pt x="5675" y="859"/>
                    <a:pt x="5560" y="859"/>
                  </a:cubicBezTo>
                  <a:cubicBezTo>
                    <a:pt x="4937" y="859"/>
                    <a:pt x="4348" y="1043"/>
                    <a:pt x="3817" y="1385"/>
                  </a:cubicBezTo>
                  <a:cubicBezTo>
                    <a:pt x="3188" y="1791"/>
                    <a:pt x="2741" y="2380"/>
                    <a:pt x="2518" y="3090"/>
                  </a:cubicBezTo>
                  <a:cubicBezTo>
                    <a:pt x="1828" y="3395"/>
                    <a:pt x="1239" y="3922"/>
                    <a:pt x="914" y="4572"/>
                  </a:cubicBezTo>
                  <a:cubicBezTo>
                    <a:pt x="590" y="5242"/>
                    <a:pt x="488" y="5973"/>
                    <a:pt x="650" y="6703"/>
                  </a:cubicBezTo>
                  <a:cubicBezTo>
                    <a:pt x="224" y="7292"/>
                    <a:pt x="1" y="8002"/>
                    <a:pt x="42" y="8753"/>
                  </a:cubicBezTo>
                  <a:cubicBezTo>
                    <a:pt x="82" y="9504"/>
                    <a:pt x="387" y="10194"/>
                    <a:pt x="894" y="10742"/>
                  </a:cubicBezTo>
                  <a:cubicBezTo>
                    <a:pt x="813" y="11433"/>
                    <a:pt x="996" y="12184"/>
                    <a:pt x="1422" y="12813"/>
                  </a:cubicBezTo>
                  <a:cubicBezTo>
                    <a:pt x="1828" y="13442"/>
                    <a:pt x="2437" y="13889"/>
                    <a:pt x="3127" y="14112"/>
                  </a:cubicBezTo>
                  <a:cubicBezTo>
                    <a:pt x="3431" y="14782"/>
                    <a:pt x="3939" y="15330"/>
                    <a:pt x="4609" y="15675"/>
                  </a:cubicBezTo>
                  <a:cubicBezTo>
                    <a:pt x="5067" y="15897"/>
                    <a:pt x="5554" y="16015"/>
                    <a:pt x="6050" y="16015"/>
                  </a:cubicBezTo>
                  <a:cubicBezTo>
                    <a:pt x="6279" y="16015"/>
                    <a:pt x="6509" y="15990"/>
                    <a:pt x="6740" y="15939"/>
                  </a:cubicBezTo>
                  <a:cubicBezTo>
                    <a:pt x="7283" y="16332"/>
                    <a:pt x="7947" y="16552"/>
                    <a:pt x="8620" y="16552"/>
                  </a:cubicBezTo>
                  <a:cubicBezTo>
                    <a:pt x="8676" y="16552"/>
                    <a:pt x="8733" y="16551"/>
                    <a:pt x="8790" y="16548"/>
                  </a:cubicBezTo>
                  <a:cubicBezTo>
                    <a:pt x="9541" y="16507"/>
                    <a:pt x="10231" y="16203"/>
                    <a:pt x="10759" y="15715"/>
                  </a:cubicBezTo>
                  <a:cubicBezTo>
                    <a:pt x="10876" y="15728"/>
                    <a:pt x="10992" y="15734"/>
                    <a:pt x="11108" y="15734"/>
                  </a:cubicBezTo>
                  <a:cubicBezTo>
                    <a:pt x="11734" y="15734"/>
                    <a:pt x="12335" y="15551"/>
                    <a:pt x="12849" y="15208"/>
                  </a:cubicBezTo>
                  <a:cubicBezTo>
                    <a:pt x="13479" y="14802"/>
                    <a:pt x="13925" y="14213"/>
                    <a:pt x="14148" y="13503"/>
                  </a:cubicBezTo>
                  <a:cubicBezTo>
                    <a:pt x="14839" y="13198"/>
                    <a:pt x="15427" y="12671"/>
                    <a:pt x="15752" y="12021"/>
                  </a:cubicBezTo>
                  <a:cubicBezTo>
                    <a:pt x="16097" y="11351"/>
                    <a:pt x="16178" y="10621"/>
                    <a:pt x="16016" y="9890"/>
                  </a:cubicBezTo>
                  <a:cubicBezTo>
                    <a:pt x="16442" y="9301"/>
                    <a:pt x="16665" y="8591"/>
                    <a:pt x="16625" y="7840"/>
                  </a:cubicBezTo>
                  <a:cubicBezTo>
                    <a:pt x="16584" y="7089"/>
                    <a:pt x="16300" y="6399"/>
                    <a:pt x="15793" y="5871"/>
                  </a:cubicBezTo>
                  <a:cubicBezTo>
                    <a:pt x="15874" y="5120"/>
                    <a:pt x="15691" y="4389"/>
                    <a:pt x="15285" y="3780"/>
                  </a:cubicBezTo>
                  <a:cubicBezTo>
                    <a:pt x="14899" y="3171"/>
                    <a:pt x="14270" y="2705"/>
                    <a:pt x="13539" y="2481"/>
                  </a:cubicBezTo>
                  <a:cubicBezTo>
                    <a:pt x="13235" y="1812"/>
                    <a:pt x="12728" y="1263"/>
                    <a:pt x="12058" y="918"/>
                  </a:cubicBezTo>
                  <a:cubicBezTo>
                    <a:pt x="11599" y="696"/>
                    <a:pt x="11112" y="578"/>
                    <a:pt x="10616" y="578"/>
                  </a:cubicBezTo>
                  <a:cubicBezTo>
                    <a:pt x="10387" y="578"/>
                    <a:pt x="10157" y="603"/>
                    <a:pt x="9926" y="655"/>
                  </a:cubicBezTo>
                  <a:cubicBezTo>
                    <a:pt x="9365" y="224"/>
                    <a:pt x="8716" y="0"/>
                    <a:pt x="8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3"/>
            <p:cNvSpPr/>
            <p:nvPr/>
          </p:nvSpPr>
          <p:spPr>
            <a:xfrm>
              <a:off x="6677025" y="888375"/>
              <a:ext cx="161400" cy="103025"/>
            </a:xfrm>
            <a:custGeom>
              <a:avLst/>
              <a:gdLst/>
              <a:ahLst/>
              <a:cxnLst/>
              <a:rect l="l" t="t" r="r" b="b"/>
              <a:pathLst>
                <a:path w="6456" h="4121" extrusionOk="0">
                  <a:moveTo>
                    <a:pt x="3269" y="0"/>
                  </a:moveTo>
                  <a:cubicBezTo>
                    <a:pt x="2923" y="0"/>
                    <a:pt x="2639" y="284"/>
                    <a:pt x="2639" y="629"/>
                  </a:cubicBezTo>
                  <a:cubicBezTo>
                    <a:pt x="2639" y="1320"/>
                    <a:pt x="2842" y="1949"/>
                    <a:pt x="3228" y="2477"/>
                  </a:cubicBezTo>
                  <a:cubicBezTo>
                    <a:pt x="2861" y="2718"/>
                    <a:pt x="2428" y="2842"/>
                    <a:pt x="1994" y="2842"/>
                  </a:cubicBezTo>
                  <a:cubicBezTo>
                    <a:pt x="1660" y="2842"/>
                    <a:pt x="1324" y="2769"/>
                    <a:pt x="1015" y="2619"/>
                  </a:cubicBezTo>
                  <a:cubicBezTo>
                    <a:pt x="919" y="2570"/>
                    <a:pt x="816" y="2547"/>
                    <a:pt x="717" y="2547"/>
                  </a:cubicBezTo>
                  <a:cubicBezTo>
                    <a:pt x="482" y="2547"/>
                    <a:pt x="263" y="2675"/>
                    <a:pt x="163" y="2903"/>
                  </a:cubicBezTo>
                  <a:cubicBezTo>
                    <a:pt x="1" y="3207"/>
                    <a:pt x="122" y="3593"/>
                    <a:pt x="447" y="3755"/>
                  </a:cubicBezTo>
                  <a:cubicBezTo>
                    <a:pt x="938" y="4001"/>
                    <a:pt x="1466" y="4121"/>
                    <a:pt x="1990" y="4121"/>
                  </a:cubicBezTo>
                  <a:cubicBezTo>
                    <a:pt x="2765" y="4121"/>
                    <a:pt x="3532" y="3858"/>
                    <a:pt x="4162" y="3349"/>
                  </a:cubicBezTo>
                  <a:cubicBezTo>
                    <a:pt x="4649" y="3654"/>
                    <a:pt x="5217" y="3816"/>
                    <a:pt x="5806" y="3816"/>
                  </a:cubicBezTo>
                  <a:cubicBezTo>
                    <a:pt x="6171" y="3816"/>
                    <a:pt x="6455" y="3532"/>
                    <a:pt x="6455" y="3187"/>
                  </a:cubicBezTo>
                  <a:cubicBezTo>
                    <a:pt x="6455" y="2822"/>
                    <a:pt x="6171" y="2537"/>
                    <a:pt x="5806" y="2537"/>
                  </a:cubicBezTo>
                  <a:cubicBezTo>
                    <a:pt x="4750" y="2537"/>
                    <a:pt x="3898" y="1685"/>
                    <a:pt x="3898" y="629"/>
                  </a:cubicBezTo>
                  <a:cubicBezTo>
                    <a:pt x="3898" y="284"/>
                    <a:pt x="3614" y="0"/>
                    <a:pt x="3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3"/>
            <p:cNvSpPr/>
            <p:nvPr/>
          </p:nvSpPr>
          <p:spPr>
            <a:xfrm>
              <a:off x="67744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80" y="975"/>
                    <a:pt x="1280" y="630"/>
                  </a:cubicBezTo>
                  <a:cubicBezTo>
                    <a:pt x="1280"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3"/>
            <p:cNvSpPr/>
            <p:nvPr/>
          </p:nvSpPr>
          <p:spPr>
            <a:xfrm>
              <a:off x="6867825" y="856650"/>
              <a:ext cx="60925" cy="127150"/>
            </a:xfrm>
            <a:custGeom>
              <a:avLst/>
              <a:gdLst/>
              <a:ahLst/>
              <a:cxnLst/>
              <a:rect l="l" t="t" r="r" b="b"/>
              <a:pathLst>
                <a:path w="2437" h="5086" extrusionOk="0">
                  <a:moveTo>
                    <a:pt x="731" y="1"/>
                  </a:moveTo>
                  <a:cubicBezTo>
                    <a:pt x="514" y="1"/>
                    <a:pt x="304" y="114"/>
                    <a:pt x="183" y="315"/>
                  </a:cubicBezTo>
                  <a:cubicBezTo>
                    <a:pt x="1" y="620"/>
                    <a:pt x="102" y="1005"/>
                    <a:pt x="386" y="1188"/>
                  </a:cubicBezTo>
                  <a:cubicBezTo>
                    <a:pt x="873" y="1472"/>
                    <a:pt x="1157" y="1980"/>
                    <a:pt x="1157" y="2548"/>
                  </a:cubicBezTo>
                  <a:cubicBezTo>
                    <a:pt x="1157" y="3116"/>
                    <a:pt x="873" y="3624"/>
                    <a:pt x="386" y="3908"/>
                  </a:cubicBezTo>
                  <a:cubicBezTo>
                    <a:pt x="102" y="4091"/>
                    <a:pt x="1" y="4476"/>
                    <a:pt x="183" y="4781"/>
                  </a:cubicBezTo>
                  <a:cubicBezTo>
                    <a:pt x="291" y="4982"/>
                    <a:pt x="505" y="5086"/>
                    <a:pt x="726" y="5086"/>
                  </a:cubicBezTo>
                  <a:cubicBezTo>
                    <a:pt x="839" y="5086"/>
                    <a:pt x="953" y="5059"/>
                    <a:pt x="1056" y="5004"/>
                  </a:cubicBezTo>
                  <a:cubicBezTo>
                    <a:pt x="1908" y="4476"/>
                    <a:pt x="2436" y="3563"/>
                    <a:pt x="2436" y="2548"/>
                  </a:cubicBezTo>
                  <a:cubicBezTo>
                    <a:pt x="2436" y="1533"/>
                    <a:pt x="1908" y="620"/>
                    <a:pt x="1056" y="92"/>
                  </a:cubicBezTo>
                  <a:cubicBezTo>
                    <a:pt x="953" y="30"/>
                    <a:pt x="841"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3"/>
            <p:cNvSpPr/>
            <p:nvPr/>
          </p:nvSpPr>
          <p:spPr>
            <a:xfrm>
              <a:off x="6677525" y="776575"/>
              <a:ext cx="193875" cy="110825"/>
            </a:xfrm>
            <a:custGeom>
              <a:avLst/>
              <a:gdLst/>
              <a:ahLst/>
              <a:cxnLst/>
              <a:rect l="l" t="t" r="r" b="b"/>
              <a:pathLst>
                <a:path w="7755" h="4433" extrusionOk="0">
                  <a:moveTo>
                    <a:pt x="5354" y="1"/>
                  </a:moveTo>
                  <a:cubicBezTo>
                    <a:pt x="5162" y="1"/>
                    <a:pt x="4967" y="21"/>
                    <a:pt x="4771" y="68"/>
                  </a:cubicBezTo>
                  <a:cubicBezTo>
                    <a:pt x="4162" y="210"/>
                    <a:pt x="3350" y="677"/>
                    <a:pt x="2802" y="1955"/>
                  </a:cubicBezTo>
                  <a:cubicBezTo>
                    <a:pt x="1178" y="2138"/>
                    <a:pt x="366" y="3214"/>
                    <a:pt x="204" y="3437"/>
                  </a:cubicBezTo>
                  <a:cubicBezTo>
                    <a:pt x="1" y="3721"/>
                    <a:pt x="82" y="4127"/>
                    <a:pt x="366" y="4330"/>
                  </a:cubicBezTo>
                  <a:cubicBezTo>
                    <a:pt x="480" y="4399"/>
                    <a:pt x="606" y="4433"/>
                    <a:pt x="729" y="4433"/>
                  </a:cubicBezTo>
                  <a:cubicBezTo>
                    <a:pt x="934" y="4433"/>
                    <a:pt x="1133" y="4338"/>
                    <a:pt x="1259" y="4147"/>
                  </a:cubicBezTo>
                  <a:cubicBezTo>
                    <a:pt x="1361" y="4005"/>
                    <a:pt x="1970" y="3214"/>
                    <a:pt x="3249" y="3214"/>
                  </a:cubicBezTo>
                  <a:cubicBezTo>
                    <a:pt x="4527" y="3214"/>
                    <a:pt x="5136" y="4005"/>
                    <a:pt x="5238" y="4147"/>
                  </a:cubicBezTo>
                  <a:cubicBezTo>
                    <a:pt x="5365" y="4338"/>
                    <a:pt x="5563" y="4433"/>
                    <a:pt x="5763" y="4433"/>
                  </a:cubicBezTo>
                  <a:cubicBezTo>
                    <a:pt x="5883" y="4433"/>
                    <a:pt x="6004" y="4399"/>
                    <a:pt x="6110" y="4330"/>
                  </a:cubicBezTo>
                  <a:cubicBezTo>
                    <a:pt x="6415" y="4127"/>
                    <a:pt x="6476" y="3721"/>
                    <a:pt x="6293" y="3437"/>
                  </a:cubicBezTo>
                  <a:cubicBezTo>
                    <a:pt x="6151" y="3234"/>
                    <a:pt x="5481" y="2341"/>
                    <a:pt x="4182" y="2037"/>
                  </a:cubicBezTo>
                  <a:cubicBezTo>
                    <a:pt x="4426" y="1631"/>
                    <a:pt x="4710" y="1387"/>
                    <a:pt x="5075" y="1306"/>
                  </a:cubicBezTo>
                  <a:cubicBezTo>
                    <a:pt x="5172" y="1282"/>
                    <a:pt x="5271" y="1272"/>
                    <a:pt x="5368" y="1272"/>
                  </a:cubicBezTo>
                  <a:cubicBezTo>
                    <a:pt x="5945" y="1272"/>
                    <a:pt x="6496" y="1631"/>
                    <a:pt x="6618" y="1752"/>
                  </a:cubicBezTo>
                  <a:cubicBezTo>
                    <a:pt x="6740" y="1874"/>
                    <a:pt x="6902" y="1935"/>
                    <a:pt x="7064" y="1935"/>
                  </a:cubicBezTo>
                  <a:cubicBezTo>
                    <a:pt x="7227" y="1935"/>
                    <a:pt x="7389" y="1874"/>
                    <a:pt x="7511" y="1752"/>
                  </a:cubicBezTo>
                  <a:cubicBezTo>
                    <a:pt x="7755" y="1509"/>
                    <a:pt x="7755" y="1103"/>
                    <a:pt x="7511" y="839"/>
                  </a:cubicBezTo>
                  <a:cubicBezTo>
                    <a:pt x="7205" y="533"/>
                    <a:pt x="6332" y="1"/>
                    <a:pt x="5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247;p53"/>
          <p:cNvSpPr txBox="1"/>
          <p:nvPr/>
        </p:nvSpPr>
        <p:spPr>
          <a:xfrm>
            <a:off x="602814" y="4175828"/>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NƯỚNG</a:t>
            </a:r>
            <a:endParaRPr sz="2800" b="1">
              <a:solidFill>
                <a:srgbClr val="00B050"/>
              </a:solidFill>
              <a:latin typeface="Signika"/>
              <a:ea typeface="Signika"/>
              <a:cs typeface="Signika"/>
              <a:sym typeface="Signika"/>
            </a:endParaRPr>
          </a:p>
        </p:txBody>
      </p:sp>
      <p:sp>
        <p:nvSpPr>
          <p:cNvPr id="39" name="Google Shape;1255;p53"/>
          <p:cNvSpPr txBox="1"/>
          <p:nvPr/>
        </p:nvSpPr>
        <p:spPr>
          <a:xfrm>
            <a:off x="4408014" y="4175828"/>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RÁN</a:t>
            </a:r>
            <a:endParaRPr sz="2800" b="1">
              <a:solidFill>
                <a:srgbClr val="00B050"/>
              </a:solidFill>
              <a:latin typeface="Signika"/>
              <a:ea typeface="Signika"/>
              <a:cs typeface="Signika"/>
              <a:sym typeface="Signika"/>
            </a:endParaRPr>
          </a:p>
        </p:txBody>
      </p:sp>
      <p:pic>
        <p:nvPicPr>
          <p:cNvPr id="40" name="5 Minute Countdown (High Quality)">
            <a:hlinkClick r:id="" action="ppaction://media"/>
            <a:extLst>
              <a:ext uri="{FF2B5EF4-FFF2-40B4-BE49-F238E27FC236}">
                <a16:creationId xmlns:a16="http://schemas.microsoft.com/office/drawing/2014/main" id="{1B33B4AF-3046-4213-91D1-7915350B5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3663" y="0"/>
            <a:ext cx="1839103" cy="1084813"/>
          </a:xfrm>
          <a:prstGeom prst="rect">
            <a:avLst/>
          </a:prstGeom>
        </p:spPr>
      </p:pic>
      <p:sp>
        <p:nvSpPr>
          <p:cNvPr id="2" name="Rectangle 1"/>
          <p:cNvSpPr/>
          <p:nvPr/>
        </p:nvSpPr>
        <p:spPr>
          <a:xfrm>
            <a:off x="1067593" y="1332747"/>
            <a:ext cx="7180346" cy="523220"/>
          </a:xfrm>
          <a:prstGeom prst="rect">
            <a:avLst/>
          </a:prstGeom>
        </p:spPr>
        <p:txBody>
          <a:bodyPr wrap="square">
            <a:spAutoFit/>
          </a:bodyPr>
          <a:lstStyle/>
          <a:p>
            <a:pPr algn="ctr"/>
            <a:r>
              <a:rPr lang="en-US" sz="2800" smtClean="0">
                <a:solidFill>
                  <a:srgbClr val="FF0000"/>
                </a:solidFill>
                <a:latin typeface="Times New Roman" panose="02020603050405020304" pitchFamily="18" charset="0"/>
                <a:ea typeface="Times New Roman" panose="02020603050405020304" pitchFamily="18" charset="0"/>
              </a:rPr>
              <a:t>Nêu ưu </a:t>
            </a:r>
            <a:r>
              <a:rPr lang="en-US" sz="2800">
                <a:solidFill>
                  <a:srgbClr val="FF0000"/>
                </a:solidFill>
                <a:latin typeface="Times New Roman" panose="02020603050405020304" pitchFamily="18" charset="0"/>
                <a:ea typeface="Times New Roman" panose="02020603050405020304" pitchFamily="18" charset="0"/>
              </a:rPr>
              <a:t>và nhược điểm của từng phương </a:t>
            </a:r>
            <a:r>
              <a:rPr lang="en-US" sz="2800" smtClean="0">
                <a:solidFill>
                  <a:srgbClr val="FF0000"/>
                </a:solidFill>
                <a:latin typeface="Times New Roman" panose="02020603050405020304" pitchFamily="18" charset="0"/>
                <a:ea typeface="Times New Roman" panose="02020603050405020304" pitchFamily="18" charset="0"/>
              </a:rPr>
              <a:t>pháp</a:t>
            </a:r>
            <a:endParaRPr lang="en-US" sz="2800">
              <a:solidFill>
                <a:srgbClr val="FF0000"/>
              </a:solidFill>
            </a:endParaRPr>
          </a:p>
        </p:txBody>
      </p:sp>
    </p:spTree>
    <p:extLst>
      <p:ext uri="{BB962C8B-B14F-4D97-AF65-F5344CB8AC3E}">
        <p14:creationId xmlns:p14="http://schemas.microsoft.com/office/powerpoint/2010/main" val="2379338108"/>
      </p:ext>
    </p:extLst>
  </p:cSld>
  <p:clrMapOvr>
    <a:masterClrMapping/>
  </p:clrMapOvr>
  <p:timing>
    <p:tnLst>
      <p:par>
        <p:cTn id="1" dur="indefinite" restart="never" nodeType="tmRoot">
          <p:childTnLst>
            <p:video>
              <p:cMediaNode vol="80000">
                <p:cTn id="2" fill="hold" display="0">
                  <p:stCondLst>
                    <p:cond delay="indefinite"/>
                  </p:stCondLst>
                </p:cTn>
                <p:tgtEl>
                  <p:spTgt spid="4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33"/>
          <p:cNvSpPr txBox="1">
            <a:spLocks noGrp="1"/>
          </p:cNvSpPr>
          <p:nvPr>
            <p:ph type="title"/>
          </p:nvPr>
        </p:nvSpPr>
        <p:spPr>
          <a:xfrm>
            <a:off x="2860157" y="268681"/>
            <a:ext cx="3549355" cy="6831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solidFill>
                  <a:srgbClr val="0070C0"/>
                </a:solidFill>
              </a:rPr>
              <a:t>MỤC TIÊU BÀI HỌC</a:t>
            </a:r>
            <a:endParaRPr>
              <a:solidFill>
                <a:srgbClr val="0070C0"/>
              </a:solidFill>
            </a:endParaRPr>
          </a:p>
        </p:txBody>
      </p:sp>
      <p:sp>
        <p:nvSpPr>
          <p:cNvPr id="3" name="Down Arrow 2"/>
          <p:cNvSpPr/>
          <p:nvPr/>
        </p:nvSpPr>
        <p:spPr>
          <a:xfrm>
            <a:off x="404036" y="430675"/>
            <a:ext cx="446568" cy="4369981"/>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1162346" y="1150204"/>
            <a:ext cx="7357730" cy="9061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i="1">
                <a:solidFill>
                  <a:schemeClr val="tx1">
                    <a:lumMod val="95000"/>
                    <a:lumOff val="5000"/>
                  </a:schemeClr>
                </a:solidFill>
              </a:rPr>
              <a:t>Nêu được vai trò, ý nghĩa của bảo quản và chế biến thực phẩm.</a:t>
            </a:r>
            <a:endParaRPr lang="en-US" sz="2800">
              <a:solidFill>
                <a:schemeClr val="tx1">
                  <a:lumMod val="95000"/>
                  <a:lumOff val="5000"/>
                </a:schemeClr>
              </a:solidFill>
            </a:endParaRPr>
          </a:p>
        </p:txBody>
      </p:sp>
      <p:sp>
        <p:nvSpPr>
          <p:cNvPr id="7" name="Rectangle 6"/>
          <p:cNvSpPr/>
          <p:nvPr/>
        </p:nvSpPr>
        <p:spPr>
          <a:xfrm>
            <a:off x="1162346" y="2254703"/>
            <a:ext cx="7357730" cy="9061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smtClean="0">
                <a:solidFill>
                  <a:schemeClr val="tx1">
                    <a:lumMod val="95000"/>
                    <a:lumOff val="5000"/>
                  </a:schemeClr>
                </a:solidFill>
              </a:rPr>
              <a:t>Trình </a:t>
            </a:r>
            <a:r>
              <a:rPr lang="en-US" sz="2800">
                <a:solidFill>
                  <a:schemeClr val="tx1">
                    <a:lumMod val="95000"/>
                    <a:lumOff val="5000"/>
                  </a:schemeClr>
                </a:solidFill>
              </a:rPr>
              <a:t>bày được một số phương pháp bảo quản thực phẩm phổ biến.</a:t>
            </a:r>
            <a:endParaRPr lang="en-US" sz="2800" i="1">
              <a:solidFill>
                <a:schemeClr val="tx1">
                  <a:lumMod val="95000"/>
                  <a:lumOff val="5000"/>
                </a:schemeClr>
              </a:solidFill>
            </a:endParaRPr>
          </a:p>
        </p:txBody>
      </p:sp>
      <p:sp>
        <p:nvSpPr>
          <p:cNvPr id="8" name="Rectangle 7"/>
          <p:cNvSpPr/>
          <p:nvPr/>
        </p:nvSpPr>
        <p:spPr>
          <a:xfrm>
            <a:off x="1162346" y="3359203"/>
            <a:ext cx="7357730" cy="9061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a:solidFill>
                  <a:schemeClr val="tx1">
                    <a:lumMod val="95000"/>
                    <a:lumOff val="5000"/>
                  </a:schemeClr>
                </a:solidFill>
              </a:rPr>
              <a:t>Trình bày được những vấn đề cơ bản về vệ sinh an toàn thực phẩm.</a:t>
            </a:r>
            <a:endParaRPr lang="en-US" sz="2800" i="1">
              <a:solidFill>
                <a:schemeClr val="tx1">
                  <a:lumMod val="95000"/>
                  <a:lumOff val="5000"/>
                </a:schemeClr>
              </a:solidFill>
            </a:endParaRPr>
          </a:p>
        </p:txBody>
      </p:sp>
      <p:sp>
        <p:nvSpPr>
          <p:cNvPr id="5" name="Flowchart: Decision 4"/>
          <p:cNvSpPr/>
          <p:nvPr/>
        </p:nvSpPr>
        <p:spPr>
          <a:xfrm>
            <a:off x="101008" y="1113872"/>
            <a:ext cx="1052624" cy="833508"/>
          </a:xfrm>
          <a:prstGeom prst="flowChartDecision">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smtClean="0">
                <a:solidFill>
                  <a:schemeClr val="bg1"/>
                </a:solidFill>
              </a:rPr>
              <a:t>1</a:t>
            </a:r>
            <a:endParaRPr lang="en-US" sz="3600" b="1">
              <a:solidFill>
                <a:schemeClr val="bg1"/>
              </a:solidFill>
            </a:endParaRPr>
          </a:p>
        </p:txBody>
      </p:sp>
      <p:sp>
        <p:nvSpPr>
          <p:cNvPr id="10" name="Flowchart: Decision 9"/>
          <p:cNvSpPr/>
          <p:nvPr/>
        </p:nvSpPr>
        <p:spPr>
          <a:xfrm>
            <a:off x="92294" y="2236537"/>
            <a:ext cx="1052624" cy="833508"/>
          </a:xfrm>
          <a:prstGeom prst="flowChartDecision">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solidFill>
                  <a:schemeClr val="bg1"/>
                </a:solidFill>
              </a:rPr>
              <a:t>2</a:t>
            </a:r>
          </a:p>
        </p:txBody>
      </p:sp>
      <p:sp>
        <p:nvSpPr>
          <p:cNvPr id="11" name="Flowchart: Decision 10"/>
          <p:cNvSpPr/>
          <p:nvPr/>
        </p:nvSpPr>
        <p:spPr>
          <a:xfrm>
            <a:off x="101008" y="3359203"/>
            <a:ext cx="1052624" cy="833508"/>
          </a:xfrm>
          <a:prstGeom prst="flowChartDecision">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smtClean="0">
                <a:solidFill>
                  <a:schemeClr val="bg1"/>
                </a:solidFill>
              </a:rPr>
              <a:t>3</a:t>
            </a:r>
            <a:endParaRPr lang="en-US" sz="3600" b="1">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1" name="Google Shape;1041;p46"/>
          <p:cNvSpPr txBox="1">
            <a:spLocks noGrp="1"/>
          </p:cNvSpPr>
          <p:nvPr>
            <p:ph type="title"/>
          </p:nvPr>
        </p:nvSpPr>
        <p:spPr>
          <a:xfrm>
            <a:off x="97850" y="48099"/>
            <a:ext cx="7715400" cy="468000"/>
          </a:xfrm>
          <a:prstGeom prst="rect">
            <a:avLst/>
          </a:prstGeom>
        </p:spPr>
        <p:txBody>
          <a:bodyPr spcFirstLastPara="1" wrap="square" lIns="91425" tIns="91425" rIns="91425" bIns="91425" anchor="t" anchorCtr="0">
            <a:noAutofit/>
          </a:bodyPr>
          <a:lstStyle/>
          <a:p>
            <a:r>
              <a:rPr lang="en-US"/>
              <a:t>III. </a:t>
            </a:r>
            <a:r>
              <a:rPr lang="vi-VN"/>
              <a:t>Một số phương pháp chế biến thực phẩm</a:t>
            </a:r>
            <a:endParaRPr lang="en-US"/>
          </a:p>
        </p:txBody>
      </p:sp>
      <p:sp>
        <p:nvSpPr>
          <p:cNvPr id="13" name="Google Shape;1246;p53"/>
          <p:cNvSpPr txBox="1">
            <a:spLocks/>
          </p:cNvSpPr>
          <p:nvPr/>
        </p:nvSpPr>
        <p:spPr>
          <a:xfrm>
            <a:off x="199865" y="529662"/>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vi-VN" smtClean="0">
                <a:solidFill>
                  <a:srgbClr val="002060"/>
                </a:solidFill>
              </a:rPr>
              <a:t>1.</a:t>
            </a:r>
            <a:r>
              <a:rPr lang="en-US" smtClean="0">
                <a:solidFill>
                  <a:srgbClr val="002060"/>
                </a:solidFill>
              </a:rPr>
              <a:t> </a:t>
            </a:r>
            <a:r>
              <a:rPr lang="vi-VN" smtClean="0">
                <a:solidFill>
                  <a:srgbClr val="002060"/>
                </a:solidFill>
              </a:rPr>
              <a:t>Chế biến thực phẩm có sử dụng nhiệt</a:t>
            </a:r>
            <a:endParaRPr lang="en-US">
              <a:solidFill>
                <a:srgbClr val="00206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71698315"/>
              </p:ext>
            </p:extLst>
          </p:nvPr>
        </p:nvGraphicFramePr>
        <p:xfrm>
          <a:off x="301376" y="1289762"/>
          <a:ext cx="8565220" cy="3417003"/>
        </p:xfrm>
        <a:graphic>
          <a:graphicData uri="http://schemas.openxmlformats.org/drawingml/2006/table">
            <a:tbl>
              <a:tblPr firstRow="1" bandRow="1">
                <a:tableStyleId>{B301B821-A1FF-4177-AEE7-76D212191A09}</a:tableStyleId>
              </a:tblPr>
              <a:tblGrid>
                <a:gridCol w="1713044">
                  <a:extLst>
                    <a:ext uri="{9D8B030D-6E8A-4147-A177-3AD203B41FA5}">
                      <a16:colId xmlns:a16="http://schemas.microsoft.com/office/drawing/2014/main" val="20000"/>
                    </a:ext>
                  </a:extLst>
                </a:gridCol>
                <a:gridCol w="1713044">
                  <a:extLst>
                    <a:ext uri="{9D8B030D-6E8A-4147-A177-3AD203B41FA5}">
                      <a16:colId xmlns:a16="http://schemas.microsoft.com/office/drawing/2014/main" val="20001"/>
                    </a:ext>
                  </a:extLst>
                </a:gridCol>
                <a:gridCol w="1713044">
                  <a:extLst>
                    <a:ext uri="{9D8B030D-6E8A-4147-A177-3AD203B41FA5}">
                      <a16:colId xmlns:a16="http://schemas.microsoft.com/office/drawing/2014/main" val="20002"/>
                    </a:ext>
                  </a:extLst>
                </a:gridCol>
                <a:gridCol w="1713044">
                  <a:extLst>
                    <a:ext uri="{9D8B030D-6E8A-4147-A177-3AD203B41FA5}">
                      <a16:colId xmlns:a16="http://schemas.microsoft.com/office/drawing/2014/main" val="20003"/>
                    </a:ext>
                  </a:extLst>
                </a:gridCol>
                <a:gridCol w="1713044">
                  <a:extLst>
                    <a:ext uri="{9D8B030D-6E8A-4147-A177-3AD203B41FA5}">
                      <a16:colId xmlns:a16="http://schemas.microsoft.com/office/drawing/2014/main" val="20004"/>
                    </a:ext>
                  </a:extLst>
                </a:gridCol>
              </a:tblGrid>
              <a:tr h="436296">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LUỘC</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KHO</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NƯỚNG</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RÁN</a:t>
                      </a:r>
                      <a:r>
                        <a:rPr lang="en-US" sz="2000" baseline="0" smtClean="0">
                          <a:solidFill>
                            <a:srgbClr val="FF0000"/>
                          </a:solidFill>
                        </a:rPr>
                        <a:t> (CHIÊN)</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532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5321">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5321">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12322697"/>
              </p:ext>
            </p:extLst>
          </p:nvPr>
        </p:nvGraphicFramePr>
        <p:xfrm>
          <a:off x="0" y="0"/>
          <a:ext cx="9144000" cy="5317472"/>
        </p:xfrm>
        <a:graphic>
          <a:graphicData uri="http://schemas.openxmlformats.org/drawingml/2006/table">
            <a:tbl>
              <a:tblPr firstRow="1" bandRow="1">
                <a:tableStyleId>{B301B821-A1FF-4177-AEE7-76D212191A09}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80184">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LUỘC</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KHO</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8998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phương pháp làm chín thực phẩm trong nước, được dùng để chế biến các loại thực phẩm như: thịt, trứng, hải sản, rau, củ,...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trong lượng nước vừa phải với vị mặn đậm đà, được dùng để chế biến các loại thực phẩm như: cá, thịt, củ cải,... </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6667">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phù hợp chế biến nhiều loại thực phẩm, đơn giản và dễ thực hiện.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món ăn mềm, có hương vị đậm đà.</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36667">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một số loại vitamin trong thực</a:t>
                      </a:r>
                      <a:r>
                        <a:rPr lang="en-US" sz="2000" b="0" i="0" u="none" strike="noStrike" cap="none" baseline="0" smtClean="0">
                          <a:solidFill>
                            <a:schemeClr val="dk1"/>
                          </a:solidFill>
                          <a:effectLst/>
                          <a:latin typeface="+mn-lt"/>
                          <a:ea typeface="+mn-ea"/>
                          <a:cs typeface="+mn-cs"/>
                          <a:sym typeface="Arial"/>
                        </a:rPr>
                        <a:t> </a:t>
                      </a:r>
                      <a:r>
                        <a:rPr lang="en-US" sz="2000" b="0" i="0" u="none" strike="noStrike" cap="none" smtClean="0">
                          <a:solidFill>
                            <a:schemeClr val="dk1"/>
                          </a:solidFill>
                          <a:effectLst/>
                          <a:latin typeface="+mn-lt"/>
                          <a:ea typeface="+mn-ea"/>
                          <a:cs typeface="+mn-cs"/>
                          <a:sym typeface="Arial"/>
                        </a:rPr>
                        <a:t>phẩm có thể bị hoà tan trong nước.</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thời gian chế biến lâu. </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3247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47897361"/>
              </p:ext>
            </p:extLst>
          </p:nvPr>
        </p:nvGraphicFramePr>
        <p:xfrm>
          <a:off x="0" y="0"/>
          <a:ext cx="9144000" cy="5143499"/>
        </p:xfrm>
        <a:graphic>
          <a:graphicData uri="http://schemas.openxmlformats.org/drawingml/2006/table">
            <a:tbl>
              <a:tblPr firstRow="1" bandRow="1">
                <a:tableStyleId>{B301B821-A1FF-4177-AEE7-76D212191A09}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80184">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NƯỚNG</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RÁN</a:t>
                      </a:r>
                      <a:r>
                        <a:rPr lang="en-US" sz="2000" baseline="0" smtClean="0">
                          <a:solidFill>
                            <a:srgbClr val="FF0000"/>
                          </a:solidFill>
                        </a:rPr>
                        <a:t> (CHIÊN)</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8998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bằng sức nóng trực tiếp của nguồn nhiệt, được dùng để chế biến các loại thực phẩm như: thịt, cá, khoai lang, khoai tây </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trong chất béo ở nhiệt độ cao, được dùng để chế biến các loại thực phẩm như: thịt gà, cá, khoai tây, ngô </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6667">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có hương vị hấp dẫn.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món ăn có độ giòn, độ ngậy.</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36667">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thực phẩm dễ bị cháy, gây</a:t>
                      </a:r>
                      <a:r>
                        <a:rPr lang="en-US" sz="2000" b="0" i="0" u="none" strike="noStrike" cap="none" baseline="0" smtClean="0">
                          <a:solidFill>
                            <a:schemeClr val="dk1"/>
                          </a:solidFill>
                          <a:effectLst/>
                          <a:latin typeface="+mn-lt"/>
                          <a:ea typeface="+mn-ea"/>
                          <a:cs typeface="+mn-cs"/>
                          <a:sym typeface="Arial"/>
                        </a:rPr>
                        <a:t> </a:t>
                      </a:r>
                      <a:r>
                        <a:rPr lang="en-US" sz="2000" b="0" i="0" u="none" strike="noStrike" cap="none" smtClean="0">
                          <a:solidFill>
                            <a:schemeClr val="dk1"/>
                          </a:solidFill>
                          <a:effectLst/>
                          <a:latin typeface="+mn-lt"/>
                          <a:ea typeface="+mn-ea"/>
                          <a:cs typeface="+mn-cs"/>
                          <a:sym typeface="Arial"/>
                        </a:rPr>
                        <a:t>biển chất.</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nhiều chất béo.</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81167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1009063"/>
              </p:ext>
            </p:extLst>
          </p:nvPr>
        </p:nvGraphicFramePr>
        <p:xfrm>
          <a:off x="2857736" y="1850725"/>
          <a:ext cx="6099810" cy="1828800"/>
        </p:xfrm>
        <a:graphic>
          <a:graphicData uri="http://schemas.openxmlformats.org/drawingml/2006/table">
            <a:tbl>
              <a:tblPr firstRow="1" firstCol="1" bandRow="1">
                <a:tableStyleId>{F6CB9BE7-845A-4493-89D3-66608DE2A9F9}</a:tableStyleId>
              </a:tblPr>
              <a:tblGrid>
                <a:gridCol w="3308985">
                  <a:extLst>
                    <a:ext uri="{9D8B030D-6E8A-4147-A177-3AD203B41FA5}">
                      <a16:colId xmlns:a16="http://schemas.microsoft.com/office/drawing/2014/main" val="20000"/>
                    </a:ext>
                  </a:extLst>
                </a:gridCol>
                <a:gridCol w="1440180">
                  <a:extLst>
                    <a:ext uri="{9D8B030D-6E8A-4147-A177-3AD203B41FA5}">
                      <a16:colId xmlns:a16="http://schemas.microsoft.com/office/drawing/2014/main" val="20001"/>
                    </a:ext>
                  </a:extLst>
                </a:gridCol>
                <a:gridCol w="1350645">
                  <a:extLst>
                    <a:ext uri="{9D8B030D-6E8A-4147-A177-3AD203B41FA5}">
                      <a16:colId xmlns:a16="http://schemas.microsoft.com/office/drawing/2014/main" val="20002"/>
                    </a:ext>
                  </a:extLst>
                </a:gridCol>
              </a:tblGrid>
              <a:tr h="0">
                <a:tc>
                  <a:txBody>
                    <a:bodyPr/>
                    <a:lstStyle/>
                    <a:p>
                      <a:pPr marL="0" marR="0" algn="ctr">
                        <a:lnSpc>
                          <a:spcPct val="120000"/>
                        </a:lnSpc>
                        <a:spcBef>
                          <a:spcPts val="0"/>
                        </a:spcBef>
                        <a:spcAft>
                          <a:spcPts val="0"/>
                        </a:spcAft>
                      </a:pPr>
                      <a:r>
                        <a:rPr lang="nl-NL" sz="2000">
                          <a:effectLst/>
                        </a:rPr>
                        <a:t>Các phương pháp chế biến không sử dụng nhiệt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Trộn </a:t>
                      </a:r>
                      <a:endParaRPr lang="nl-NL" sz="2000" smtClean="0">
                        <a:effectLst/>
                      </a:endParaRPr>
                    </a:p>
                    <a:p>
                      <a:pPr marL="0" marR="0" algn="ctr">
                        <a:lnSpc>
                          <a:spcPct val="120000"/>
                        </a:lnSpc>
                        <a:spcBef>
                          <a:spcPts val="0"/>
                        </a:spcBef>
                        <a:spcAft>
                          <a:spcPts val="0"/>
                        </a:spcAft>
                      </a:pPr>
                      <a:r>
                        <a:rPr lang="nl-NL" sz="2000" smtClean="0">
                          <a:effectLst/>
                        </a:rPr>
                        <a:t>hỗn </a:t>
                      </a:r>
                      <a:r>
                        <a:rPr lang="nl-NL" sz="2000">
                          <a:effectLst/>
                        </a:rPr>
                        <a:t>hợp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Muối chua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20000"/>
                        </a:lnSpc>
                        <a:spcBef>
                          <a:spcPts val="0"/>
                        </a:spcBef>
                        <a:spcAft>
                          <a:spcPts val="0"/>
                        </a:spcAft>
                      </a:pPr>
                      <a:r>
                        <a:rPr lang="nl-NL" sz="2000">
                          <a:effectLst/>
                        </a:rPr>
                        <a:t>Khái niệm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20000"/>
                        </a:lnSpc>
                        <a:spcBef>
                          <a:spcPts val="0"/>
                        </a:spcBef>
                        <a:spcAft>
                          <a:spcPts val="0"/>
                        </a:spcAft>
                      </a:pPr>
                      <a:r>
                        <a:rPr lang="nl-NL" sz="2000">
                          <a:effectLst/>
                        </a:rPr>
                        <a:t>Ưu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20000"/>
                        </a:lnSpc>
                        <a:spcBef>
                          <a:spcPts val="0"/>
                        </a:spcBef>
                        <a:spcAft>
                          <a:spcPts val="0"/>
                        </a:spcAft>
                      </a:pPr>
                      <a:r>
                        <a:rPr lang="nl-NL" sz="2000">
                          <a:effectLst/>
                        </a:rPr>
                        <a:t>Nhược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2" name="Rectangle 1"/>
          <p:cNvSpPr>
            <a:spLocks noChangeArrowheads="1"/>
          </p:cNvSpPr>
          <p:nvPr/>
        </p:nvSpPr>
        <p:spPr bwMode="auto">
          <a:xfrm>
            <a:off x="2632023" y="71919"/>
            <a:ext cx="39693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3200" b="1"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rPr>
              <a:t>PHIẾU HỌC TẬP 1. </a:t>
            </a:r>
            <a:endParaRPr kumimoji="0" lang="nl-NL" sz="3200" b="0" i="0" u="none" strike="noStrike" cap="none" normalizeH="0" baseline="0" smtClean="0">
              <a:ln>
                <a:noFill/>
              </a:ln>
              <a:solidFill>
                <a:srgbClr val="FF0000"/>
              </a:solidFill>
              <a:effectLst/>
              <a:latin typeface="Arial" panose="020B0604020202020204" pitchFamily="34" charset="0"/>
            </a:endParaRPr>
          </a:p>
        </p:txBody>
      </p:sp>
      <p:sp>
        <p:nvSpPr>
          <p:cNvPr id="13" name="Rectangle 12"/>
          <p:cNvSpPr/>
          <p:nvPr/>
        </p:nvSpPr>
        <p:spPr>
          <a:xfrm>
            <a:off x="2805765" y="1211498"/>
            <a:ext cx="4902304" cy="400110"/>
          </a:xfrm>
          <a:prstGeom prst="rect">
            <a:avLst/>
          </a:prstGeom>
        </p:spPr>
        <p:txBody>
          <a:bodyPr wrap="none">
            <a:spAutoFit/>
          </a:bodyPr>
          <a:lstStyle/>
          <a:p>
            <a:pPr lvl="0" eaLnBrk="0" fontAlgn="base" hangingPunct="0">
              <a:spcBef>
                <a:spcPct val="0"/>
              </a:spcBef>
              <a:spcAft>
                <a:spcPct val="0"/>
              </a:spcAft>
              <a:buClrTx/>
            </a:pPr>
            <a:r>
              <a:rPr lang="nl-NL" sz="2000" b="1">
                <a:solidFill>
                  <a:schemeClr val="tx1"/>
                </a:solidFill>
                <a:latin typeface="Arial" panose="020B0604020202020204" pitchFamily="34" charset="0"/>
                <a:ea typeface="Times New Roman" panose="02020603050405020304" pitchFamily="18" charset="0"/>
              </a:rPr>
              <a:t>Em hãy hoàn thành nội dung bảng sau</a:t>
            </a:r>
            <a:endParaRPr lang="nl-NL" sz="2000">
              <a:solidFill>
                <a:schemeClr val="tx1"/>
              </a:solidFill>
              <a:latin typeface="Arial" panose="020B0604020202020204" pitchFamily="34" charset="0"/>
            </a:endParaRPr>
          </a:p>
        </p:txBody>
      </p:sp>
      <p:pic>
        <p:nvPicPr>
          <p:cNvPr id="14"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60773" y="1411553"/>
            <a:ext cx="2563715" cy="2563715"/>
          </a:xfrm>
          <a:prstGeom prst="rect">
            <a:avLst/>
          </a:prstGeom>
          <a:noFill/>
          <a:extLst>
            <a:ext uri="{909E8E84-426E-40DD-AFC4-6F175D3DCCD1}">
              <a14:hiddenFill xmlns:a14="http://schemas.microsoft.com/office/drawing/2010/main">
                <a:solidFill>
                  <a:srgbClr val="FFFFFF"/>
                </a:solidFill>
              </a14:hiddenFill>
            </a:ext>
          </a:extLst>
        </p:spPr>
      </p:pic>
      <p:pic>
        <p:nvPicPr>
          <p:cNvPr id="15" name="5 Minute Countdown (High Quality)">
            <a:hlinkClick r:id="" action="ppaction://media"/>
            <a:extLst>
              <a:ext uri="{FF2B5EF4-FFF2-40B4-BE49-F238E27FC236}">
                <a16:creationId xmlns:a16="http://schemas.microsoft.com/office/drawing/2014/main" id="{1B33B4AF-3046-4213-91D1-7915350B57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3080" y="126685"/>
            <a:ext cx="1839103" cy="1084813"/>
          </a:xfrm>
          <a:prstGeom prst="rect">
            <a:avLst/>
          </a:prstGeom>
        </p:spPr>
      </p:pic>
    </p:spTree>
    <p:extLst>
      <p:ext uri="{BB962C8B-B14F-4D97-AF65-F5344CB8AC3E}">
        <p14:creationId xmlns:p14="http://schemas.microsoft.com/office/powerpoint/2010/main" val="2644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47"/>
          <p:cNvSpPr txBox="1">
            <a:spLocks noGrp="1"/>
          </p:cNvSpPr>
          <p:nvPr>
            <p:ph type="title"/>
          </p:nvPr>
        </p:nvSpPr>
        <p:spPr>
          <a:xfrm>
            <a:off x="235834" y="523266"/>
            <a:ext cx="7715400" cy="468000"/>
          </a:xfrm>
          <a:prstGeom prst="rect">
            <a:avLst/>
          </a:prstGeom>
        </p:spPr>
        <p:txBody>
          <a:bodyPr spcFirstLastPara="1" wrap="square" lIns="91425" tIns="91425" rIns="91425" bIns="91425" anchor="t" anchorCtr="0">
            <a:noAutofit/>
          </a:bodyPr>
          <a:lstStyle/>
          <a:p>
            <a:r>
              <a:rPr lang="nl-NL">
                <a:solidFill>
                  <a:srgbClr val="002060"/>
                </a:solidFill>
              </a:rPr>
              <a:t>2. Chế biến thực phẩm không sử dụng nhiệt</a:t>
            </a:r>
            <a:endParaRPr lang="en-US">
              <a:solidFill>
                <a:srgbClr val="002060"/>
              </a:solidFill>
            </a:endParaRPr>
          </a:p>
        </p:txBody>
      </p:sp>
      <p:sp>
        <p:nvSpPr>
          <p:cNvPr id="38" name="Google Shape;1041;p46"/>
          <p:cNvSpPr txBox="1">
            <a:spLocks/>
          </p:cNvSpPr>
          <p:nvPr/>
        </p:nvSpPr>
        <p:spPr>
          <a:xfrm>
            <a:off x="97850" y="48099"/>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mtClean="0"/>
              <a:t>III. </a:t>
            </a:r>
            <a:r>
              <a:rPr lang="vi-VN" smtClean="0"/>
              <a:t>Một số phương pháp chế biến thực phẩm</a:t>
            </a:r>
            <a:endParaRPr lang="en-US"/>
          </a:p>
        </p:txBody>
      </p:sp>
      <p:graphicFrame>
        <p:nvGraphicFramePr>
          <p:cNvPr id="51" name="Table 50"/>
          <p:cNvGraphicFramePr>
            <a:graphicFrameLocks noGrp="1"/>
          </p:cNvGraphicFramePr>
          <p:nvPr>
            <p:extLst>
              <p:ext uri="{D42A27DB-BD31-4B8C-83A1-F6EECF244321}">
                <p14:modId xmlns:p14="http://schemas.microsoft.com/office/powerpoint/2010/main" val="2680226326"/>
              </p:ext>
            </p:extLst>
          </p:nvPr>
        </p:nvGraphicFramePr>
        <p:xfrm>
          <a:off x="491255" y="1392867"/>
          <a:ext cx="8078586" cy="2977114"/>
        </p:xfrm>
        <a:graphic>
          <a:graphicData uri="http://schemas.openxmlformats.org/drawingml/2006/table">
            <a:tbl>
              <a:tblPr firstRow="1" bandRow="1">
                <a:tableStyleId>{B301B821-A1FF-4177-AEE7-76D212191A09}</a:tableStyleId>
              </a:tblPr>
              <a:tblGrid>
                <a:gridCol w="2692862">
                  <a:extLst>
                    <a:ext uri="{9D8B030D-6E8A-4147-A177-3AD203B41FA5}">
                      <a16:colId xmlns:a16="http://schemas.microsoft.com/office/drawing/2014/main" val="20000"/>
                    </a:ext>
                  </a:extLst>
                </a:gridCol>
                <a:gridCol w="2692862">
                  <a:extLst>
                    <a:ext uri="{9D8B030D-6E8A-4147-A177-3AD203B41FA5}">
                      <a16:colId xmlns:a16="http://schemas.microsoft.com/office/drawing/2014/main" val="20001"/>
                    </a:ext>
                  </a:extLst>
                </a:gridCol>
                <a:gridCol w="2692862">
                  <a:extLst>
                    <a:ext uri="{9D8B030D-6E8A-4147-A177-3AD203B41FA5}">
                      <a16:colId xmlns:a16="http://schemas.microsoft.com/office/drawing/2014/main" val="20002"/>
                    </a:ext>
                  </a:extLst>
                </a:gridCol>
              </a:tblGrid>
              <a:tr h="509461">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Trộn</a:t>
                      </a:r>
                      <a:r>
                        <a:rPr lang="en-US" sz="2000" baseline="0" smtClean="0">
                          <a:solidFill>
                            <a:srgbClr val="FF0000"/>
                          </a:solidFill>
                        </a:rPr>
                        <a:t> hỗn hợp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Muối chua</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51823">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7915">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7915">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331385953"/>
              </p:ext>
            </p:extLst>
          </p:nvPr>
        </p:nvGraphicFramePr>
        <p:xfrm>
          <a:off x="0" y="1"/>
          <a:ext cx="9144000" cy="5143500"/>
        </p:xfrm>
        <a:graphic>
          <a:graphicData uri="http://schemas.openxmlformats.org/drawingml/2006/table">
            <a:tbl>
              <a:tblPr firstRow="1" bandRow="1">
                <a:tableStyleId>{B301B821-A1FF-4177-AEE7-76D212191A09}</a:tableStyleId>
              </a:tblPr>
              <a:tblGrid>
                <a:gridCol w="2275367">
                  <a:extLst>
                    <a:ext uri="{9D8B030D-6E8A-4147-A177-3AD203B41FA5}">
                      <a16:colId xmlns:a16="http://schemas.microsoft.com/office/drawing/2014/main" val="20000"/>
                    </a:ext>
                  </a:extLst>
                </a:gridCol>
                <a:gridCol w="3820633">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64995">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Trộn</a:t>
                      </a:r>
                      <a:r>
                        <a:rPr lang="en-US" sz="2000" baseline="0" smtClean="0">
                          <a:solidFill>
                            <a:srgbClr val="FF0000"/>
                          </a:solidFill>
                        </a:rPr>
                        <a:t> hỗn hợp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Muối chua</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5202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 phương pháp trộn các thực phẩm đã được sơ chế hoặc làm chín, kết hợp với các gia vị tạo thành món ăn. Trộn dầu dấm, nộm,... là những món ăn được chế biến bằng phương pháp này.</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là phương pháp làm thực phẩm lên men vi sinh trong thời gian cần thiết, được dùng để chế biến các loại thực phẩm như: rau cải bắp, rau cải bẹ, su hào.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63242">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dễ làm, thực phẩm giữ nguyên được màu sắc, mùi vị và chất dinh dưỡng.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dễ làm, món ăn có vị chua nên kích thích vị giác khi ăn.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3242">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cầu kì trong việc lựa chọn, bảo quản và chế biến để đảm bảo an toàn vệ sinh thực phẩm.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có nhiều muối, không tốt cho dạ dày</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59240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iới thiệu nghề đầu bế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255" y="705735"/>
            <a:ext cx="7264769" cy="4086433"/>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16" name="Google Shape;1326;p57"/>
          <p:cNvSpPr txBox="1">
            <a:spLocks noGrp="1"/>
          </p:cNvSpPr>
          <p:nvPr>
            <p:ph type="title"/>
          </p:nvPr>
        </p:nvSpPr>
        <p:spPr>
          <a:xfrm>
            <a:off x="837939" y="67782"/>
            <a:ext cx="7715400" cy="4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solidFill>
                  <a:srgbClr val="0070C0"/>
                </a:solidFill>
              </a:rPr>
              <a:t>ĐỊNH HƯỚNG NGHỀ NGHIỆP</a:t>
            </a:r>
            <a:endParaRPr>
              <a:solidFill>
                <a:srgbClr val="0070C0"/>
              </a:solidFill>
            </a:endParaRPr>
          </a:p>
        </p:txBody>
      </p:sp>
    </p:spTree>
    <p:extLst>
      <p:ext uri="{BB962C8B-B14F-4D97-AF65-F5344CB8AC3E}">
        <p14:creationId xmlns:p14="http://schemas.microsoft.com/office/powerpoint/2010/main" val="2975404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57"/>
          <p:cNvPicPr preferRelativeResize="0"/>
          <p:nvPr/>
        </p:nvPicPr>
        <p:blipFill rotWithShape="1">
          <a:blip r:embed="rId3">
            <a:alphaModFix/>
          </a:blip>
          <a:srcRect l="4555" t="11831" r="10927" b="12029"/>
          <a:stretch/>
        </p:blipFill>
        <p:spPr>
          <a:xfrm>
            <a:off x="344910" y="1860698"/>
            <a:ext cx="4112075" cy="2549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26" name="Google Shape;1326;p57"/>
          <p:cNvSpPr txBox="1">
            <a:spLocks noGrp="1"/>
          </p:cNvSpPr>
          <p:nvPr>
            <p:ph type="title"/>
          </p:nvPr>
        </p:nvSpPr>
        <p:spPr>
          <a:xfrm>
            <a:off x="703668" y="629274"/>
            <a:ext cx="7715400" cy="4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solidFill>
                  <a:srgbClr val="0070C0"/>
                </a:solidFill>
              </a:rPr>
              <a:t>ĐỊNH HƯỚNG NGHỀ NGHIỆP</a:t>
            </a:r>
            <a:endParaRPr>
              <a:solidFill>
                <a:srgbClr val="0070C0"/>
              </a:solidFill>
            </a:endParaRPr>
          </a:p>
        </p:txBody>
      </p:sp>
      <p:sp>
        <p:nvSpPr>
          <p:cNvPr id="6" name="Rectangle 5"/>
          <p:cNvSpPr/>
          <p:nvPr/>
        </p:nvSpPr>
        <p:spPr>
          <a:xfrm>
            <a:off x="4561368" y="2202713"/>
            <a:ext cx="4253023" cy="1865126"/>
          </a:xfrm>
          <a:prstGeom prst="rect">
            <a:avLst/>
          </a:prstGeom>
        </p:spPr>
        <p:txBody>
          <a:bodyPr wrap="square">
            <a:spAutoFit/>
          </a:bodyPr>
          <a:lstStyle/>
          <a:p>
            <a:pPr algn="just">
              <a:lnSpc>
                <a:spcPct val="120000"/>
              </a:lnSpc>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 Đầu bếp thường là công việc ở địa điểm nào?</a:t>
            </a:r>
          </a:p>
          <a:p>
            <a:pPr algn="just">
              <a:lnSpc>
                <a:spcPct val="120000"/>
              </a:lnSpc>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 Nghề đầu bếp đòi hỏi những đặc tính </a:t>
            </a: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nào?</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4954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5" name="Google Shape;1325;p57"/>
          <p:cNvPicPr preferRelativeResize="0"/>
          <p:nvPr/>
        </p:nvPicPr>
        <p:blipFill rotWithShape="1">
          <a:blip r:embed="rId3">
            <a:alphaModFix/>
          </a:blip>
          <a:srcRect t="7927" b="7918"/>
          <a:stretch/>
        </p:blipFill>
        <p:spPr>
          <a:xfrm>
            <a:off x="4665775" y="1755712"/>
            <a:ext cx="4112077" cy="2611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26" name="Google Shape;1326;p57"/>
          <p:cNvSpPr txBox="1">
            <a:spLocks noGrp="1"/>
          </p:cNvSpPr>
          <p:nvPr>
            <p:ph type="title"/>
          </p:nvPr>
        </p:nvSpPr>
        <p:spPr>
          <a:xfrm>
            <a:off x="703668" y="629274"/>
            <a:ext cx="7715400" cy="4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solidFill>
                  <a:srgbClr val="0070C0"/>
                </a:solidFill>
              </a:rPr>
              <a:t>ĐỊNH HƯỚNG NGHỀ NGHIỆP</a:t>
            </a:r>
            <a:endParaRPr>
              <a:solidFill>
                <a:srgbClr val="0070C0"/>
              </a:solidFill>
            </a:endParaRPr>
          </a:p>
        </p:txBody>
      </p:sp>
      <p:sp>
        <p:nvSpPr>
          <p:cNvPr id="2" name="Rectangle 1"/>
          <p:cNvSpPr/>
          <p:nvPr/>
        </p:nvSpPr>
        <p:spPr>
          <a:xfrm>
            <a:off x="85060" y="1755712"/>
            <a:ext cx="4380613" cy="2751522"/>
          </a:xfrm>
          <a:prstGeom prst="rect">
            <a:avLst/>
          </a:prstGeom>
        </p:spPr>
        <p:txBody>
          <a:bodyPr wrap="square">
            <a:spAutoFit/>
          </a:bodyPr>
          <a:lstStyle/>
          <a:p>
            <a:pPr marL="64770" marR="14605" algn="just">
              <a:lnSpc>
                <a:spcPct val="120000"/>
              </a:lnSpc>
            </a:pPr>
            <a:r>
              <a:rPr lang="en-US" sz="2400" b="1" i="1">
                <a:solidFill>
                  <a:srgbClr val="002060"/>
                </a:solidFill>
                <a:latin typeface="+mn-lt"/>
                <a:ea typeface="Arial" panose="020B0604020202020204" pitchFamily="34" charset="0"/>
              </a:rPr>
              <a:t>- </a:t>
            </a:r>
            <a:r>
              <a:rPr lang="vi-VN" sz="2400" b="1" spc="15">
                <a:solidFill>
                  <a:srgbClr val="002060"/>
                </a:solidFill>
                <a:latin typeface="+mn-lt"/>
                <a:ea typeface="Arial" panose="020B0604020202020204" pitchFamily="34" charset="0"/>
                <a:cs typeface="Arial" panose="020B0604020202020204" pitchFamily="34" charset="0"/>
              </a:rPr>
              <a:t>Đầu bếp </a:t>
            </a:r>
            <a:r>
              <a:rPr lang="en-US" sz="2400" b="1" spc="15">
                <a:solidFill>
                  <a:srgbClr val="002060"/>
                </a:solidFill>
                <a:latin typeface="+mn-lt"/>
                <a:ea typeface="Arial" panose="020B0604020202020204" pitchFamily="34" charset="0"/>
                <a:cs typeface="Arial" panose="020B0604020202020204" pitchFamily="34" charset="0"/>
              </a:rPr>
              <a:t>là tên gọi dành cho những người chế biến món ăn ở các nhà hàng, quán ăn, khách sạn,...</a:t>
            </a:r>
            <a:endParaRPr lang="en-US" sz="2400" b="1" i="1">
              <a:solidFill>
                <a:srgbClr val="002060"/>
              </a:solidFill>
              <a:latin typeface="+mn-lt"/>
              <a:ea typeface="Arial" panose="020B0604020202020204" pitchFamily="34" charset="0"/>
            </a:endParaRPr>
          </a:p>
          <a:p>
            <a:pPr marL="64770" marR="14605" algn="just">
              <a:lnSpc>
                <a:spcPct val="120000"/>
              </a:lnSpc>
            </a:pPr>
            <a:r>
              <a:rPr lang="en-US" sz="2400" b="1" i="1">
                <a:solidFill>
                  <a:srgbClr val="002060"/>
                </a:solidFill>
                <a:latin typeface="+mn-lt"/>
                <a:ea typeface="Arial" panose="020B0604020202020204" pitchFamily="34" charset="0"/>
              </a:rPr>
              <a:t>- </a:t>
            </a:r>
            <a:r>
              <a:rPr lang="en-US" sz="2400" b="1" spc="15">
                <a:solidFill>
                  <a:srgbClr val="002060"/>
                </a:solidFill>
                <a:latin typeface="+mn-lt"/>
                <a:ea typeface="Arial" panose="020B0604020202020204" pitchFamily="34" charset="0"/>
                <a:cs typeface="Arial" panose="020B0604020202020204" pitchFamily="34" charset="0"/>
              </a:rPr>
              <a:t>Nghề đầu bếp đòi hỏi sự tỉ mỉ, kiên nhẫn và khéo léo.</a:t>
            </a:r>
            <a:endParaRPr lang="en-US" sz="2400" b="1" i="1">
              <a:solidFill>
                <a:srgbClr val="002060"/>
              </a:solidFill>
              <a:effectLst/>
              <a:latin typeface="+mn-lt"/>
              <a:ea typeface="Arial" panose="020B0604020202020204" pitchFamily="34" charset="0"/>
            </a:endParaRPr>
          </a:p>
        </p:txBody>
      </p:sp>
    </p:spTree>
    <p:extLst>
      <p:ext uri="{BB962C8B-B14F-4D97-AF65-F5344CB8AC3E}">
        <p14:creationId xmlns:p14="http://schemas.microsoft.com/office/powerpoint/2010/main" val="2273994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a:spLocks noGrp="1"/>
          </p:cNvSpPr>
          <p:nvPr>
            <p:ph type="title"/>
          </p:nvPr>
        </p:nvSpPr>
        <p:spPr>
          <a:xfrm>
            <a:off x="312621" y="185358"/>
            <a:ext cx="1858779" cy="634208"/>
          </a:xfrm>
        </p:spPr>
        <p:style>
          <a:lnRef idx="2">
            <a:schemeClr val="accent1"/>
          </a:lnRef>
          <a:fillRef idx="1">
            <a:schemeClr val="lt1"/>
          </a:fillRef>
          <a:effectRef idx="0">
            <a:schemeClr val="accent1"/>
          </a:effectRef>
          <a:fontRef idx="minor">
            <a:schemeClr val="dk1"/>
          </a:fontRef>
        </p:style>
        <p:txBody>
          <a:bodyPr/>
          <a:lstStyle/>
          <a:p>
            <a:r>
              <a:rPr lang="nl-NL"/>
              <a:t>Luyện tập</a:t>
            </a:r>
            <a:endParaRPr lang="en-US"/>
          </a:p>
        </p:txBody>
      </p:sp>
      <p:sp>
        <p:nvSpPr>
          <p:cNvPr id="16" name="Rectangle 15"/>
          <p:cNvSpPr/>
          <p:nvPr/>
        </p:nvSpPr>
        <p:spPr>
          <a:xfrm>
            <a:off x="223283" y="925892"/>
            <a:ext cx="8367823" cy="1200329"/>
          </a:xfrm>
          <a:prstGeom prst="rect">
            <a:avLst/>
          </a:prstGeom>
        </p:spPr>
        <p:txBody>
          <a:bodyPr wrap="square">
            <a:spAutoFit/>
          </a:bodyPr>
          <a:lstStyle/>
          <a:p>
            <a:pPr algn="just">
              <a:lnSpc>
                <a:spcPct val="120000"/>
              </a:lnSpc>
            </a:pPr>
            <a:r>
              <a:rPr lang="en-US" sz="2000" b="1">
                <a:latin typeface="Times New Roman" panose="02020603050405020304" pitchFamily="18" charset="0"/>
                <a:ea typeface="Arial" panose="020B0604020202020204" pitchFamily="34" charset="0"/>
              </a:rPr>
              <a:t>Hãy quan sát các món ăn có trong mâm cơm và cho biết các món ăn đó đã được chế biến bằng phương pháp nào? Có món ăn nào mà phương pháp chế biến chưa được giới thiệu ở trong bài?</a:t>
            </a:r>
            <a:endParaRPr lang="en-US" sz="2000" b="1" i="1">
              <a:effectLst/>
              <a:latin typeface="Arial" panose="020B0604020202020204" pitchFamily="34" charset="0"/>
              <a:ea typeface="Arial" panose="020B0604020202020204" pitchFamily="34" charset="0"/>
            </a:endParaRPr>
          </a:p>
        </p:txBody>
      </p:sp>
      <p:pic>
        <p:nvPicPr>
          <p:cNvPr id="2050" name="Picture 3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944" y="2354558"/>
            <a:ext cx="47625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517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4"/>
          <p:cNvSpPr txBox="1">
            <a:spLocks noGrp="1"/>
          </p:cNvSpPr>
          <p:nvPr>
            <p:ph type="title"/>
          </p:nvPr>
        </p:nvSpPr>
        <p:spPr>
          <a:xfrm>
            <a:off x="1303447" y="571451"/>
            <a:ext cx="6537105" cy="61939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mtClean="0">
                <a:solidFill>
                  <a:srgbClr val="0070C0"/>
                </a:solidFill>
              </a:rPr>
              <a:t>BẢO QUẢN VÀ CHẾ BIẾN THỰC PHẨM</a:t>
            </a:r>
            <a:endParaRPr>
              <a:solidFill>
                <a:srgbClr val="0070C0"/>
              </a:solidFill>
            </a:endParaRPr>
          </a:p>
        </p:txBody>
      </p:sp>
      <p:sp>
        <p:nvSpPr>
          <p:cNvPr id="811" name="Google Shape;811;p34"/>
          <p:cNvSpPr txBox="1">
            <a:spLocks noGrp="1"/>
          </p:cNvSpPr>
          <p:nvPr>
            <p:ph type="title" idx="2"/>
          </p:nvPr>
        </p:nvSpPr>
        <p:spPr>
          <a:xfrm>
            <a:off x="1571399" y="1844739"/>
            <a:ext cx="3128191" cy="13977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KHÁI QUÁT VỀ BẢO QUẢN VÀ CHẾ BIẾN THỰC PHẨM</a:t>
            </a:r>
            <a:endParaRPr/>
          </a:p>
        </p:txBody>
      </p:sp>
      <p:sp>
        <p:nvSpPr>
          <p:cNvPr id="813" name="Google Shape;813;p34"/>
          <p:cNvSpPr txBox="1">
            <a:spLocks noGrp="1"/>
          </p:cNvSpPr>
          <p:nvPr>
            <p:ph type="title" idx="3"/>
          </p:nvPr>
        </p:nvSpPr>
        <p:spPr>
          <a:xfrm>
            <a:off x="714300"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01</a:t>
            </a:r>
            <a:endParaRPr>
              <a:solidFill>
                <a:srgbClr val="0070C0"/>
              </a:solidFill>
            </a:endParaRPr>
          </a:p>
        </p:txBody>
      </p:sp>
      <p:sp>
        <p:nvSpPr>
          <p:cNvPr id="814" name="Google Shape;814;p34"/>
          <p:cNvSpPr txBox="1">
            <a:spLocks noGrp="1"/>
          </p:cNvSpPr>
          <p:nvPr>
            <p:ph type="title" idx="4"/>
          </p:nvPr>
        </p:nvSpPr>
        <p:spPr>
          <a:xfrm>
            <a:off x="5453962" y="1858035"/>
            <a:ext cx="294933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BẢO QUẢN THỰC PHẨM</a:t>
            </a:r>
            <a:endParaRPr/>
          </a:p>
        </p:txBody>
      </p:sp>
      <p:sp>
        <p:nvSpPr>
          <p:cNvPr id="816" name="Google Shape;816;p34"/>
          <p:cNvSpPr txBox="1">
            <a:spLocks noGrp="1"/>
          </p:cNvSpPr>
          <p:nvPr>
            <p:ph type="title" idx="6"/>
          </p:nvPr>
        </p:nvSpPr>
        <p:spPr>
          <a:xfrm>
            <a:off x="4724426"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02</a:t>
            </a:r>
            <a:endParaRPr>
              <a:solidFill>
                <a:srgbClr val="0070C0"/>
              </a:solidFill>
            </a:endParaRPr>
          </a:p>
        </p:txBody>
      </p:sp>
      <p:sp>
        <p:nvSpPr>
          <p:cNvPr id="817" name="Google Shape;817;p34"/>
          <p:cNvSpPr txBox="1">
            <a:spLocks noGrp="1"/>
          </p:cNvSpPr>
          <p:nvPr>
            <p:ph type="title" idx="7"/>
          </p:nvPr>
        </p:nvSpPr>
        <p:spPr>
          <a:xfrm>
            <a:off x="1571399" y="3514400"/>
            <a:ext cx="2848174" cy="10257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CHẾ BIẾN THỰC PHẨM</a:t>
            </a:r>
            <a:endParaRPr/>
          </a:p>
        </p:txBody>
      </p:sp>
      <p:sp>
        <p:nvSpPr>
          <p:cNvPr id="819" name="Google Shape;819;p34"/>
          <p:cNvSpPr txBox="1">
            <a:spLocks noGrp="1"/>
          </p:cNvSpPr>
          <p:nvPr>
            <p:ph type="title" idx="9"/>
          </p:nvPr>
        </p:nvSpPr>
        <p:spPr>
          <a:xfrm>
            <a:off x="714300"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03</a:t>
            </a:r>
            <a:endParaRPr>
              <a:solidFill>
                <a:srgbClr val="0070C0"/>
              </a:solidFill>
            </a:endParaRPr>
          </a:p>
        </p:txBody>
      </p:sp>
      <p:sp>
        <p:nvSpPr>
          <p:cNvPr id="820" name="Google Shape;820;p34"/>
          <p:cNvSpPr txBox="1">
            <a:spLocks noGrp="1"/>
          </p:cNvSpPr>
          <p:nvPr>
            <p:ph type="title" idx="13"/>
          </p:nvPr>
        </p:nvSpPr>
        <p:spPr>
          <a:xfrm>
            <a:off x="5581852" y="3514400"/>
            <a:ext cx="22587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THỰC HÀNH</a:t>
            </a:r>
            <a:endParaRPr/>
          </a:p>
        </p:txBody>
      </p:sp>
      <p:sp>
        <p:nvSpPr>
          <p:cNvPr id="822" name="Google Shape;822;p34"/>
          <p:cNvSpPr txBox="1">
            <a:spLocks noGrp="1"/>
          </p:cNvSpPr>
          <p:nvPr>
            <p:ph type="title" idx="15"/>
          </p:nvPr>
        </p:nvSpPr>
        <p:spPr>
          <a:xfrm>
            <a:off x="4724426"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04</a:t>
            </a:r>
            <a:endParaRPr>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9" name="Google Shape;1309;p56"/>
          <p:cNvPicPr preferRelativeResize="0"/>
          <p:nvPr/>
        </p:nvPicPr>
        <p:blipFill rotWithShape="1">
          <a:blip r:embed="rId3">
            <a:alphaModFix/>
          </a:blip>
          <a:srcRect l="20423" r="39388"/>
          <a:stretch/>
        </p:blipFill>
        <p:spPr>
          <a:xfrm>
            <a:off x="0" y="0"/>
            <a:ext cx="3674274" cy="5143500"/>
          </a:xfrm>
          <a:prstGeom prst="rect">
            <a:avLst/>
          </a:prstGeom>
          <a:noFill/>
          <a:ln>
            <a:noFill/>
          </a:ln>
        </p:spPr>
      </p:pic>
      <p:sp>
        <p:nvSpPr>
          <p:cNvPr id="1310" name="Google Shape;1310;p56"/>
          <p:cNvSpPr/>
          <p:nvPr/>
        </p:nvSpPr>
        <p:spPr>
          <a:xfrm>
            <a:off x="2367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56"/>
          <p:cNvGrpSpPr/>
          <p:nvPr/>
        </p:nvGrpSpPr>
        <p:grpSpPr>
          <a:xfrm>
            <a:off x="2283104" y="3998028"/>
            <a:ext cx="2018591" cy="2018591"/>
            <a:chOff x="12054752" y="4556503"/>
            <a:chExt cx="1203333" cy="1203333"/>
          </a:xfrm>
        </p:grpSpPr>
        <p:sp>
          <p:nvSpPr>
            <p:cNvPr id="1312" name="Google Shape;1312;p56"/>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6"/>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6"/>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6"/>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6"/>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6"/>
          <p:cNvSpPr/>
          <p:nvPr/>
        </p:nvSpPr>
        <p:spPr>
          <a:xfrm>
            <a:off x="4541178" y="1794446"/>
            <a:ext cx="4130211" cy="1410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CHÚC CÁC EM HỌC TỐT!</a:t>
            </a:r>
            <a:endParaRPr lang="en-US" sz="36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30564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smtClean="0"/>
              <a:t>BẢO QUẢN VÀ CHẾ B</a:t>
            </a:r>
            <a:r>
              <a:rPr lang="en-US" sz="3600" smtClean="0"/>
              <a:t>IẾN</a:t>
            </a:r>
            <a:r>
              <a:rPr lang="en" sz="3600" smtClean="0"/>
              <a:t> THỰC PHẨM</a:t>
            </a:r>
            <a:endParaRPr sz="3600"/>
          </a:p>
        </p:txBody>
      </p:sp>
      <p:sp>
        <p:nvSpPr>
          <p:cNvPr id="797" name="Google Shape;797;p32"/>
          <p:cNvSpPr txBox="1">
            <a:spLocks noGrp="1"/>
          </p:cNvSpPr>
          <p:nvPr>
            <p:ph type="subTitle" idx="1"/>
          </p:nvPr>
        </p:nvSpPr>
        <p:spPr>
          <a:xfrm>
            <a:off x="308345" y="1541568"/>
            <a:ext cx="4503020" cy="432600"/>
          </a:xfrm>
          <a:prstGeom prst="rect">
            <a:avLst/>
          </a:prstGeom>
        </p:spPr>
        <p:txBody>
          <a:bodyPr spcFirstLastPara="1" wrap="square" lIns="91425" tIns="91425" rIns="91425" bIns="91425" anchor="t" anchorCtr="0">
            <a:noAutofit/>
          </a:bodyPr>
          <a:lstStyle/>
          <a:p>
            <a:pPr algn="ctr"/>
            <a:r>
              <a:rPr lang="en-US" sz="2000" b="1">
                <a:solidFill>
                  <a:srgbClr val="002060"/>
                </a:solidFill>
              </a:rPr>
              <a:t>CHƯƠNG II. BỮA ĂN TRONG GIA ĐÌNH</a:t>
            </a:r>
            <a:endParaRPr lang="en-US" sz="200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749055" y="2169042"/>
            <a:ext cx="1998921"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smtClean="0"/>
              <a:t>BÀI 5 (T2)</a:t>
            </a:r>
            <a:endParaRPr lang="en-US" sz="2800" b="1"/>
          </a:p>
        </p:txBody>
      </p:sp>
    </p:spTree>
    <p:extLst>
      <p:ext uri="{BB962C8B-B14F-4D97-AF65-F5344CB8AC3E}">
        <p14:creationId xmlns:p14="http://schemas.microsoft.com/office/powerpoint/2010/main" val="817420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lad cá hồi – Món ngon đãi tiệc độc đ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74"/>
            <a:ext cx="9375775" cy="52738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40586" y="2091064"/>
            <a:ext cx="3908442" cy="830997"/>
          </a:xfrm>
          <a:prstGeom prst="rect">
            <a:avLst/>
          </a:prstGeom>
        </p:spPr>
        <p:txBody>
          <a:bodyPr wrap="none">
            <a:spAutoFit/>
          </a:bodyPr>
          <a:lstStyle/>
          <a:p>
            <a:pPr lvl="0" algn="ctr"/>
            <a:r>
              <a:rPr lang="en-US" sz="4800" b="1">
                <a:solidFill>
                  <a:schemeClr val="bg1"/>
                </a:solidFill>
              </a:rPr>
              <a:t>THỰC HÀNH</a:t>
            </a:r>
          </a:p>
        </p:txBody>
      </p:sp>
    </p:spTree>
    <p:extLst>
      <p:ext uri="{BB962C8B-B14F-4D97-AF65-F5344CB8AC3E}">
        <p14:creationId xmlns:p14="http://schemas.microsoft.com/office/powerpoint/2010/main" val="1084056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p:cNvSpPr>
          <p:nvPr/>
        </p:nvSpPr>
        <p:spPr bwMode="auto">
          <a:xfrm>
            <a:off x="0" y="3094711"/>
            <a:ext cx="5182985" cy="1015663"/>
          </a:xfrm>
          <a:prstGeom prst="rect">
            <a:avLst/>
          </a:prstGeom>
          <a:ln/>
        </p:spPr>
        <p:style>
          <a:lnRef idx="2">
            <a:schemeClr val="dk1"/>
          </a:lnRef>
          <a:fillRef idx="1">
            <a:schemeClr val="lt1"/>
          </a:fillRef>
          <a:effectRef idx="0">
            <a:schemeClr val="dk1"/>
          </a:effectRef>
          <a:fontRef idx="minor">
            <a:schemeClr val="dk1"/>
          </a:fontRef>
        </p:style>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a:latin typeface="+mn-lt"/>
              </a:rPr>
              <a:t> </a:t>
            </a:r>
            <a:r>
              <a:rPr lang="en-US" altLang="en-US" sz="3000" b="1" smtClean="0">
                <a:solidFill>
                  <a:srgbClr val="64C5B4"/>
                </a:solidFill>
                <a:latin typeface="+mn-lt"/>
              </a:rPr>
              <a:t>Món salad hoa </a:t>
            </a:r>
            <a:r>
              <a:rPr lang="en-US" altLang="en-US" sz="3000" b="1">
                <a:solidFill>
                  <a:srgbClr val="64C5B4"/>
                </a:solidFill>
                <a:latin typeface="+mn-lt"/>
              </a:rPr>
              <a:t>quả </a:t>
            </a:r>
            <a:endParaRPr lang="en-US" altLang="en-US" sz="3000" b="1" smtClean="0">
              <a:solidFill>
                <a:srgbClr val="64C5B4"/>
              </a:solidFill>
              <a:latin typeface="+mn-lt"/>
            </a:endParaRPr>
          </a:p>
          <a:p>
            <a:pPr algn="ctr" eaLnBrk="1" hangingPunct="1"/>
            <a:r>
              <a:rPr lang="en-US" altLang="en-US" sz="3000" b="1" smtClean="0">
                <a:solidFill>
                  <a:srgbClr val="64C5B4"/>
                </a:solidFill>
                <a:latin typeface="+mn-lt"/>
              </a:rPr>
              <a:t>dành </a:t>
            </a:r>
            <a:r>
              <a:rPr lang="en-US" altLang="en-US" sz="3000" b="1">
                <a:solidFill>
                  <a:srgbClr val="64C5B4"/>
                </a:solidFill>
                <a:latin typeface="+mn-lt"/>
              </a:rPr>
              <a:t>cho 3 đến 4 người ăn</a:t>
            </a:r>
          </a:p>
        </p:txBody>
      </p:sp>
      <p:pic>
        <p:nvPicPr>
          <p:cNvPr id="9218" name="Picture 2" descr="3 cách làm salad cực ngon, giải nhiệt mùa hè - Bếp E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67" y="463674"/>
            <a:ext cx="3395750" cy="226383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tluck Chopped Salad Recipe | Bon Appét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483" y="463674"/>
            <a:ext cx="3996517" cy="399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98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13" name="Google Shape;1406;p60"/>
          <p:cNvSpPr/>
          <p:nvPr/>
        </p:nvSpPr>
        <p:spPr>
          <a:xfrm>
            <a:off x="306050" y="145329"/>
            <a:ext cx="741353" cy="818948"/>
          </a:xfrm>
          <a:custGeom>
            <a:avLst/>
            <a:gdLst/>
            <a:ahLst/>
            <a:cxnLst/>
            <a:rect l="l" t="t" r="r" b="b"/>
            <a:pathLst>
              <a:path w="21699" h="21699" extrusionOk="0">
                <a:moveTo>
                  <a:pt x="14026" y="1279"/>
                </a:moveTo>
                <a:lnTo>
                  <a:pt x="14026" y="8951"/>
                </a:lnTo>
                <a:cubicBezTo>
                  <a:pt x="13600" y="8951"/>
                  <a:pt x="13174" y="8992"/>
                  <a:pt x="12768" y="9053"/>
                </a:cubicBezTo>
                <a:lnTo>
                  <a:pt x="12768" y="1279"/>
                </a:lnTo>
                <a:close/>
                <a:moveTo>
                  <a:pt x="8891" y="7673"/>
                </a:moveTo>
                <a:cubicBezTo>
                  <a:pt x="8790" y="8180"/>
                  <a:pt x="8546" y="8667"/>
                  <a:pt x="8221" y="9073"/>
                </a:cubicBezTo>
                <a:cubicBezTo>
                  <a:pt x="7836" y="8992"/>
                  <a:pt x="7430" y="8951"/>
                  <a:pt x="7044" y="8951"/>
                </a:cubicBezTo>
                <a:cubicBezTo>
                  <a:pt x="6557" y="8951"/>
                  <a:pt x="6090" y="9012"/>
                  <a:pt x="5643" y="9114"/>
                </a:cubicBezTo>
                <a:cubicBezTo>
                  <a:pt x="6232" y="8241"/>
                  <a:pt x="7227" y="7673"/>
                  <a:pt x="8302" y="7673"/>
                </a:cubicBezTo>
                <a:close/>
                <a:moveTo>
                  <a:pt x="16564" y="1279"/>
                </a:moveTo>
                <a:lnTo>
                  <a:pt x="16564" y="9418"/>
                </a:lnTo>
                <a:cubicBezTo>
                  <a:pt x="16178" y="9256"/>
                  <a:pt x="15752" y="9134"/>
                  <a:pt x="15305" y="9053"/>
                </a:cubicBezTo>
                <a:lnTo>
                  <a:pt x="15305" y="1279"/>
                </a:lnTo>
                <a:close/>
                <a:moveTo>
                  <a:pt x="1909" y="8951"/>
                </a:moveTo>
                <a:cubicBezTo>
                  <a:pt x="2721" y="8951"/>
                  <a:pt x="3492" y="9256"/>
                  <a:pt x="4081" y="9763"/>
                </a:cubicBezTo>
                <a:cubicBezTo>
                  <a:pt x="3573" y="10088"/>
                  <a:pt x="3106" y="10474"/>
                  <a:pt x="2700" y="10940"/>
                </a:cubicBezTo>
                <a:cubicBezTo>
                  <a:pt x="2010" y="10474"/>
                  <a:pt x="1523" y="9743"/>
                  <a:pt x="1340" y="8951"/>
                </a:cubicBezTo>
                <a:close/>
                <a:moveTo>
                  <a:pt x="7044" y="10210"/>
                </a:moveTo>
                <a:cubicBezTo>
                  <a:pt x="7836" y="10210"/>
                  <a:pt x="8627" y="10433"/>
                  <a:pt x="9317" y="10839"/>
                </a:cubicBezTo>
                <a:cubicBezTo>
                  <a:pt x="9013" y="11143"/>
                  <a:pt x="8729" y="11488"/>
                  <a:pt x="8505" y="11854"/>
                </a:cubicBezTo>
                <a:cubicBezTo>
                  <a:pt x="8059" y="11610"/>
                  <a:pt x="7551" y="11488"/>
                  <a:pt x="7044" y="11488"/>
                </a:cubicBezTo>
                <a:cubicBezTo>
                  <a:pt x="5501" y="11488"/>
                  <a:pt x="4223" y="12585"/>
                  <a:pt x="3918" y="14026"/>
                </a:cubicBezTo>
                <a:lnTo>
                  <a:pt x="2639" y="14026"/>
                </a:lnTo>
                <a:cubicBezTo>
                  <a:pt x="2944" y="11874"/>
                  <a:pt x="4811" y="10210"/>
                  <a:pt x="7044" y="10210"/>
                </a:cubicBezTo>
                <a:close/>
                <a:moveTo>
                  <a:pt x="7044" y="12767"/>
                </a:moveTo>
                <a:cubicBezTo>
                  <a:pt x="7369" y="12767"/>
                  <a:pt x="7673" y="12848"/>
                  <a:pt x="7957" y="12990"/>
                </a:cubicBezTo>
                <a:cubicBezTo>
                  <a:pt x="7836" y="13315"/>
                  <a:pt x="7754" y="13681"/>
                  <a:pt x="7714" y="14026"/>
                </a:cubicBezTo>
                <a:lnTo>
                  <a:pt x="5237" y="14026"/>
                </a:lnTo>
                <a:cubicBezTo>
                  <a:pt x="5501" y="13295"/>
                  <a:pt x="6212" y="12767"/>
                  <a:pt x="7044" y="12767"/>
                </a:cubicBezTo>
                <a:close/>
                <a:moveTo>
                  <a:pt x="14026" y="12767"/>
                </a:moveTo>
                <a:cubicBezTo>
                  <a:pt x="15143" y="12767"/>
                  <a:pt x="16076" y="13295"/>
                  <a:pt x="16421" y="14026"/>
                </a:cubicBezTo>
                <a:lnTo>
                  <a:pt x="11631" y="14026"/>
                </a:lnTo>
                <a:cubicBezTo>
                  <a:pt x="11976" y="13295"/>
                  <a:pt x="12930" y="12767"/>
                  <a:pt x="14026" y="12767"/>
                </a:cubicBezTo>
                <a:close/>
                <a:moveTo>
                  <a:pt x="14026" y="10210"/>
                </a:moveTo>
                <a:cubicBezTo>
                  <a:pt x="16584" y="10210"/>
                  <a:pt x="18715" y="11874"/>
                  <a:pt x="19060" y="14026"/>
                </a:cubicBezTo>
                <a:lnTo>
                  <a:pt x="17761" y="14026"/>
                </a:lnTo>
                <a:cubicBezTo>
                  <a:pt x="17396" y="12463"/>
                  <a:pt x="15731" y="11488"/>
                  <a:pt x="14026" y="11488"/>
                </a:cubicBezTo>
                <a:cubicBezTo>
                  <a:pt x="12321" y="11488"/>
                  <a:pt x="10657" y="12483"/>
                  <a:pt x="10292" y="14026"/>
                </a:cubicBezTo>
                <a:lnTo>
                  <a:pt x="8993" y="14026"/>
                </a:lnTo>
                <a:cubicBezTo>
                  <a:pt x="9358" y="11874"/>
                  <a:pt x="11469" y="10210"/>
                  <a:pt x="14026" y="10210"/>
                </a:cubicBezTo>
                <a:close/>
                <a:moveTo>
                  <a:pt x="20380" y="15304"/>
                </a:moveTo>
                <a:cubicBezTo>
                  <a:pt x="20075" y="17111"/>
                  <a:pt x="18431" y="18938"/>
                  <a:pt x="15224" y="19141"/>
                </a:cubicBezTo>
                <a:cubicBezTo>
                  <a:pt x="14554" y="19181"/>
                  <a:pt x="14026" y="19729"/>
                  <a:pt x="14026" y="20399"/>
                </a:cubicBezTo>
                <a:lnTo>
                  <a:pt x="14026" y="20419"/>
                </a:lnTo>
                <a:lnTo>
                  <a:pt x="7572" y="20419"/>
                </a:lnTo>
                <a:cubicBezTo>
                  <a:pt x="7328" y="19729"/>
                  <a:pt x="6719" y="19181"/>
                  <a:pt x="5948" y="19080"/>
                </a:cubicBezTo>
                <a:cubicBezTo>
                  <a:pt x="3228" y="18714"/>
                  <a:pt x="1645" y="17009"/>
                  <a:pt x="1340" y="15304"/>
                </a:cubicBezTo>
                <a:close/>
                <a:moveTo>
                  <a:pt x="650" y="0"/>
                </a:moveTo>
                <a:cubicBezTo>
                  <a:pt x="285" y="0"/>
                  <a:pt x="1" y="284"/>
                  <a:pt x="1" y="629"/>
                </a:cubicBezTo>
                <a:cubicBezTo>
                  <a:pt x="1" y="995"/>
                  <a:pt x="285" y="1279"/>
                  <a:pt x="650" y="1279"/>
                </a:cubicBezTo>
                <a:lnTo>
                  <a:pt x="11489" y="1279"/>
                </a:lnTo>
                <a:lnTo>
                  <a:pt x="11489" y="3633"/>
                </a:lnTo>
                <a:lnTo>
                  <a:pt x="792" y="5277"/>
                </a:lnTo>
                <a:cubicBezTo>
                  <a:pt x="447" y="5338"/>
                  <a:pt x="204" y="5663"/>
                  <a:pt x="244" y="6008"/>
                </a:cubicBezTo>
                <a:cubicBezTo>
                  <a:pt x="299" y="6317"/>
                  <a:pt x="565" y="6545"/>
                  <a:pt x="869" y="6545"/>
                </a:cubicBezTo>
                <a:cubicBezTo>
                  <a:pt x="904" y="6545"/>
                  <a:pt x="939" y="6542"/>
                  <a:pt x="975" y="6536"/>
                </a:cubicBezTo>
                <a:lnTo>
                  <a:pt x="11489" y="4932"/>
                </a:lnTo>
                <a:lnTo>
                  <a:pt x="11489" y="9418"/>
                </a:lnTo>
                <a:cubicBezTo>
                  <a:pt x="11083" y="9580"/>
                  <a:pt x="10698" y="9783"/>
                  <a:pt x="10352" y="10007"/>
                </a:cubicBezTo>
                <a:cubicBezTo>
                  <a:pt x="10068" y="9804"/>
                  <a:pt x="9784" y="9641"/>
                  <a:pt x="9480" y="9499"/>
                </a:cubicBezTo>
                <a:cubicBezTo>
                  <a:pt x="9967" y="8769"/>
                  <a:pt x="10210" y="7916"/>
                  <a:pt x="10210" y="7043"/>
                </a:cubicBezTo>
                <a:cubicBezTo>
                  <a:pt x="10210" y="6678"/>
                  <a:pt x="9926" y="6394"/>
                  <a:pt x="9581" y="6394"/>
                </a:cubicBezTo>
                <a:lnTo>
                  <a:pt x="8302" y="6394"/>
                </a:lnTo>
                <a:cubicBezTo>
                  <a:pt x="6760" y="6394"/>
                  <a:pt x="5339" y="7226"/>
                  <a:pt x="4527" y="8505"/>
                </a:cubicBezTo>
                <a:cubicBezTo>
                  <a:pt x="3776" y="7977"/>
                  <a:pt x="2863" y="7673"/>
                  <a:pt x="1909" y="7673"/>
                </a:cubicBezTo>
                <a:lnTo>
                  <a:pt x="650" y="7673"/>
                </a:lnTo>
                <a:cubicBezTo>
                  <a:pt x="285" y="7673"/>
                  <a:pt x="1" y="7957"/>
                  <a:pt x="1" y="8302"/>
                </a:cubicBezTo>
                <a:cubicBezTo>
                  <a:pt x="1" y="9783"/>
                  <a:pt x="772" y="11164"/>
                  <a:pt x="1990" y="11976"/>
                </a:cubicBezTo>
                <a:cubicBezTo>
                  <a:pt x="1665" y="12605"/>
                  <a:pt x="1442" y="13295"/>
                  <a:pt x="1361" y="14026"/>
                </a:cubicBezTo>
                <a:lnTo>
                  <a:pt x="650" y="14026"/>
                </a:lnTo>
                <a:cubicBezTo>
                  <a:pt x="285" y="14026"/>
                  <a:pt x="1" y="14310"/>
                  <a:pt x="1" y="14655"/>
                </a:cubicBezTo>
                <a:cubicBezTo>
                  <a:pt x="1" y="17233"/>
                  <a:pt x="2091" y="19851"/>
                  <a:pt x="5786" y="20338"/>
                </a:cubicBezTo>
                <a:cubicBezTo>
                  <a:pt x="6131" y="20399"/>
                  <a:pt x="6394" y="20704"/>
                  <a:pt x="6394" y="21049"/>
                </a:cubicBezTo>
                <a:lnTo>
                  <a:pt x="6394" y="21069"/>
                </a:lnTo>
                <a:cubicBezTo>
                  <a:pt x="6394" y="21414"/>
                  <a:pt x="6699" y="21698"/>
                  <a:pt x="7044" y="21698"/>
                </a:cubicBezTo>
                <a:lnTo>
                  <a:pt x="14676" y="21698"/>
                </a:lnTo>
                <a:cubicBezTo>
                  <a:pt x="15021" y="21698"/>
                  <a:pt x="15305" y="21414"/>
                  <a:pt x="15305" y="21069"/>
                </a:cubicBezTo>
                <a:lnTo>
                  <a:pt x="15305" y="20399"/>
                </a:lnTo>
                <a:cubicBezTo>
                  <a:pt x="19405" y="20156"/>
                  <a:pt x="21699" y="17497"/>
                  <a:pt x="21699" y="14655"/>
                </a:cubicBezTo>
                <a:cubicBezTo>
                  <a:pt x="21699" y="14310"/>
                  <a:pt x="21415" y="14026"/>
                  <a:pt x="21070" y="14026"/>
                </a:cubicBezTo>
                <a:lnTo>
                  <a:pt x="20339" y="14026"/>
                </a:lnTo>
                <a:cubicBezTo>
                  <a:pt x="20156" y="12422"/>
                  <a:pt x="19202" y="11022"/>
                  <a:pt x="17842" y="10088"/>
                </a:cubicBezTo>
                <a:lnTo>
                  <a:pt x="17842" y="3958"/>
                </a:lnTo>
                <a:lnTo>
                  <a:pt x="18614" y="3836"/>
                </a:lnTo>
                <a:cubicBezTo>
                  <a:pt x="18959" y="3775"/>
                  <a:pt x="19202" y="3451"/>
                  <a:pt x="19141" y="3106"/>
                </a:cubicBezTo>
                <a:cubicBezTo>
                  <a:pt x="19087" y="2796"/>
                  <a:pt x="18820" y="2568"/>
                  <a:pt x="18517" y="2568"/>
                </a:cubicBezTo>
                <a:cubicBezTo>
                  <a:pt x="18482" y="2568"/>
                  <a:pt x="18446" y="2572"/>
                  <a:pt x="18411" y="2578"/>
                </a:cubicBezTo>
                <a:lnTo>
                  <a:pt x="17842" y="2659"/>
                </a:lnTo>
                <a:lnTo>
                  <a:pt x="17842" y="1279"/>
                </a:lnTo>
                <a:lnTo>
                  <a:pt x="18472" y="1279"/>
                </a:lnTo>
                <a:cubicBezTo>
                  <a:pt x="18837" y="1279"/>
                  <a:pt x="19121" y="995"/>
                  <a:pt x="19121" y="629"/>
                </a:cubicBezTo>
                <a:cubicBezTo>
                  <a:pt x="19121" y="284"/>
                  <a:pt x="18837" y="0"/>
                  <a:pt x="18472" y="0"/>
                </a:cubicBez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251419" y="301264"/>
            <a:ext cx="3636335" cy="507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NGUYÊN LIỆU</a:t>
            </a:r>
            <a:endParaRPr lang="en-US" sz="3200" b="1"/>
          </a:p>
        </p:txBody>
      </p:sp>
      <p:sp>
        <p:nvSpPr>
          <p:cNvPr id="4" name="Rectangle 3"/>
          <p:cNvSpPr/>
          <p:nvPr/>
        </p:nvSpPr>
        <p:spPr>
          <a:xfrm>
            <a:off x="888660" y="964277"/>
            <a:ext cx="3157870" cy="3882473"/>
          </a:xfrm>
          <a:prstGeom prst="rect">
            <a:avLst/>
          </a:prstGeom>
        </p:spPr>
        <p:txBody>
          <a:bodyPr wrap="square">
            <a:spAutoFit/>
          </a:bodyPr>
          <a:lstStyle/>
          <a:p>
            <a:pPr>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Táo 2 quả</a:t>
            </a:r>
          </a:p>
          <a:p>
            <a:pPr>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Dứa 1 quả</a:t>
            </a:r>
          </a:p>
          <a:p>
            <a:pPr>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Dưa chuột 1 quả</a:t>
            </a:r>
          </a:p>
          <a:p>
            <a:pPr>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Thanh long 1quả</a:t>
            </a:r>
          </a:p>
          <a:p>
            <a:pPr>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Cà chua bi 3 quả</a:t>
            </a:r>
          </a:p>
          <a:p>
            <a:pPr lvl="0">
              <a:lnSpc>
                <a:spcPct val="150000"/>
              </a:lnSpc>
            </a:pPr>
            <a:r>
              <a:rPr lang="en-US" altLang="en-US" sz="2800">
                <a:solidFill>
                  <a:schemeClr val="tx1"/>
                </a:solidFill>
                <a:latin typeface="Tahoma" panose="020B0604030504040204" pitchFamily="34" charset="0"/>
                <a:ea typeface="Tahoma" panose="020B0604030504040204" pitchFamily="34" charset="0"/>
                <a:cs typeface="Tahoma" panose="020B0604030504040204" pitchFamily="34" charset="0"/>
              </a:rPr>
              <a:t>Rau xà lách 1 cây </a:t>
            </a:r>
          </a:p>
        </p:txBody>
      </p:sp>
      <p:sp>
        <p:nvSpPr>
          <p:cNvPr id="6" name="Rectangle 5"/>
          <p:cNvSpPr/>
          <p:nvPr/>
        </p:nvSpPr>
        <p:spPr>
          <a:xfrm>
            <a:off x="4738723" y="1610608"/>
            <a:ext cx="3767683" cy="3236142"/>
          </a:xfrm>
          <a:prstGeom prst="rect">
            <a:avLst/>
          </a:prstGeom>
        </p:spPr>
        <p:txBody>
          <a:bodyPr wrap="square">
            <a:spAutoFit/>
          </a:bodyPr>
          <a:lstStyle/>
          <a:p>
            <a:pPr lvl="0">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Quả chanh 1 quả</a:t>
            </a:r>
          </a:p>
          <a:p>
            <a:pPr lvl="0">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Sữa đặc 40g </a:t>
            </a:r>
          </a:p>
          <a:p>
            <a:pPr lvl="0">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Mật ong 2 thìa canh</a:t>
            </a:r>
          </a:p>
          <a:p>
            <a:pPr lvl="0">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Sốt mayonaise 50</a:t>
            </a:r>
          </a:p>
          <a:p>
            <a:pPr lvl="0">
              <a:lnSpc>
                <a:spcPct val="150000"/>
              </a:lnSpc>
            </a:pPr>
            <a:r>
              <a:rPr lang="en-US" alt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Đường: đủ dùng</a:t>
            </a:r>
            <a:endParaRPr lang="en-US" altLang="en-US" sz="28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85339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412;p60"/>
          <p:cNvGrpSpPr/>
          <p:nvPr/>
        </p:nvGrpSpPr>
        <p:grpSpPr>
          <a:xfrm>
            <a:off x="161206" y="9347"/>
            <a:ext cx="911816" cy="844307"/>
            <a:chOff x="2037000" y="2132100"/>
            <a:chExt cx="541950" cy="507975"/>
          </a:xfrm>
        </p:grpSpPr>
        <p:sp>
          <p:nvSpPr>
            <p:cNvPr id="4" name="Google Shape;1413;p60"/>
            <p:cNvSpPr/>
            <p:nvPr/>
          </p:nvSpPr>
          <p:spPr>
            <a:xfrm>
              <a:off x="2037000" y="2322400"/>
              <a:ext cx="541950" cy="317675"/>
            </a:xfrm>
            <a:custGeom>
              <a:avLst/>
              <a:gdLst/>
              <a:ahLst/>
              <a:cxnLst/>
              <a:rect l="l" t="t" r="r" b="b"/>
              <a:pathLst>
                <a:path w="21678" h="12707" extrusionOk="0">
                  <a:moveTo>
                    <a:pt x="17233" y="1279"/>
                  </a:moveTo>
                  <a:cubicBezTo>
                    <a:pt x="18978" y="1279"/>
                    <a:pt x="20420" y="2700"/>
                    <a:pt x="20420" y="4445"/>
                  </a:cubicBezTo>
                  <a:cubicBezTo>
                    <a:pt x="20420" y="6211"/>
                    <a:pt x="18978" y="7632"/>
                    <a:pt x="17233" y="7632"/>
                  </a:cubicBezTo>
                  <a:lnTo>
                    <a:pt x="4445" y="7632"/>
                  </a:lnTo>
                  <a:cubicBezTo>
                    <a:pt x="2679" y="7632"/>
                    <a:pt x="1259" y="6211"/>
                    <a:pt x="1259" y="4445"/>
                  </a:cubicBezTo>
                  <a:cubicBezTo>
                    <a:pt x="1259" y="2700"/>
                    <a:pt x="2679" y="1279"/>
                    <a:pt x="4445" y="1279"/>
                  </a:cubicBezTo>
                  <a:cubicBezTo>
                    <a:pt x="4039" y="1807"/>
                    <a:pt x="3796" y="2456"/>
                    <a:pt x="3796" y="3187"/>
                  </a:cubicBezTo>
                  <a:cubicBezTo>
                    <a:pt x="3796" y="4933"/>
                    <a:pt x="5237" y="6353"/>
                    <a:pt x="6982" y="6353"/>
                  </a:cubicBezTo>
                  <a:lnTo>
                    <a:pt x="15974" y="6353"/>
                  </a:lnTo>
                  <a:cubicBezTo>
                    <a:pt x="17010" y="6353"/>
                    <a:pt x="17862" y="5501"/>
                    <a:pt x="17862" y="4445"/>
                  </a:cubicBezTo>
                  <a:cubicBezTo>
                    <a:pt x="17862" y="3410"/>
                    <a:pt x="17010" y="2537"/>
                    <a:pt x="15974" y="2537"/>
                  </a:cubicBezTo>
                  <a:lnTo>
                    <a:pt x="8261" y="2537"/>
                  </a:lnTo>
                  <a:cubicBezTo>
                    <a:pt x="7896" y="2537"/>
                    <a:pt x="7612" y="2822"/>
                    <a:pt x="7612" y="3187"/>
                  </a:cubicBezTo>
                  <a:cubicBezTo>
                    <a:pt x="7612" y="3532"/>
                    <a:pt x="7896" y="3816"/>
                    <a:pt x="8261" y="3816"/>
                  </a:cubicBezTo>
                  <a:lnTo>
                    <a:pt x="15974" y="3816"/>
                  </a:lnTo>
                  <a:cubicBezTo>
                    <a:pt x="16319" y="3816"/>
                    <a:pt x="16604" y="4100"/>
                    <a:pt x="16604" y="4445"/>
                  </a:cubicBezTo>
                  <a:cubicBezTo>
                    <a:pt x="16604" y="4811"/>
                    <a:pt x="16319" y="5095"/>
                    <a:pt x="15974" y="5095"/>
                  </a:cubicBezTo>
                  <a:lnTo>
                    <a:pt x="6982" y="5095"/>
                  </a:lnTo>
                  <a:cubicBezTo>
                    <a:pt x="5927" y="5095"/>
                    <a:pt x="5075" y="4242"/>
                    <a:pt x="5075" y="3187"/>
                  </a:cubicBezTo>
                  <a:cubicBezTo>
                    <a:pt x="5075" y="2131"/>
                    <a:pt x="5927" y="1279"/>
                    <a:pt x="6982" y="1279"/>
                  </a:cubicBezTo>
                  <a:close/>
                  <a:moveTo>
                    <a:pt x="20420" y="7571"/>
                  </a:moveTo>
                  <a:lnTo>
                    <a:pt x="20420" y="8261"/>
                  </a:lnTo>
                  <a:cubicBezTo>
                    <a:pt x="20420" y="10027"/>
                    <a:pt x="18978" y="11448"/>
                    <a:pt x="17233" y="11448"/>
                  </a:cubicBezTo>
                  <a:lnTo>
                    <a:pt x="4445" y="11448"/>
                  </a:lnTo>
                  <a:cubicBezTo>
                    <a:pt x="2679" y="11448"/>
                    <a:pt x="1259" y="10027"/>
                    <a:pt x="1259" y="8261"/>
                  </a:cubicBezTo>
                  <a:lnTo>
                    <a:pt x="1259" y="7571"/>
                  </a:lnTo>
                  <a:cubicBezTo>
                    <a:pt x="2070" y="8383"/>
                    <a:pt x="3187" y="8911"/>
                    <a:pt x="4445" y="8911"/>
                  </a:cubicBezTo>
                  <a:lnTo>
                    <a:pt x="17233" y="8911"/>
                  </a:lnTo>
                  <a:cubicBezTo>
                    <a:pt x="18471" y="8911"/>
                    <a:pt x="19608" y="8383"/>
                    <a:pt x="20420" y="7571"/>
                  </a:cubicBezTo>
                  <a:close/>
                  <a:moveTo>
                    <a:pt x="4445" y="0"/>
                  </a:moveTo>
                  <a:cubicBezTo>
                    <a:pt x="1989" y="0"/>
                    <a:pt x="0" y="1989"/>
                    <a:pt x="0" y="4445"/>
                  </a:cubicBezTo>
                  <a:lnTo>
                    <a:pt x="0" y="8261"/>
                  </a:lnTo>
                  <a:cubicBezTo>
                    <a:pt x="0" y="10717"/>
                    <a:pt x="1989" y="12706"/>
                    <a:pt x="4445" y="12706"/>
                  </a:cubicBezTo>
                  <a:lnTo>
                    <a:pt x="17233" y="12706"/>
                  </a:lnTo>
                  <a:cubicBezTo>
                    <a:pt x="19689" y="12706"/>
                    <a:pt x="21678" y="10717"/>
                    <a:pt x="21678" y="8261"/>
                  </a:cubicBezTo>
                  <a:lnTo>
                    <a:pt x="21678" y="4445"/>
                  </a:lnTo>
                  <a:cubicBezTo>
                    <a:pt x="21678" y="2111"/>
                    <a:pt x="19831" y="41"/>
                    <a:pt x="17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14;p60"/>
            <p:cNvSpPr/>
            <p:nvPr/>
          </p:nvSpPr>
          <p:spPr>
            <a:xfrm>
              <a:off x="2276500" y="2132100"/>
              <a:ext cx="62950" cy="158850"/>
            </a:xfrm>
            <a:custGeom>
              <a:avLst/>
              <a:gdLst/>
              <a:ahLst/>
              <a:cxnLst/>
              <a:rect l="l" t="t" r="r" b="b"/>
              <a:pathLst>
                <a:path w="2518" h="6354" extrusionOk="0">
                  <a:moveTo>
                    <a:pt x="1259" y="1"/>
                  </a:moveTo>
                  <a:cubicBezTo>
                    <a:pt x="1097" y="1"/>
                    <a:pt x="934" y="62"/>
                    <a:pt x="812" y="183"/>
                  </a:cubicBezTo>
                  <a:cubicBezTo>
                    <a:pt x="285" y="711"/>
                    <a:pt x="1" y="1300"/>
                    <a:pt x="1" y="1888"/>
                  </a:cubicBezTo>
                  <a:cubicBezTo>
                    <a:pt x="1" y="2497"/>
                    <a:pt x="264" y="3086"/>
                    <a:pt x="812" y="3634"/>
                  </a:cubicBezTo>
                  <a:cubicBezTo>
                    <a:pt x="1097" y="3918"/>
                    <a:pt x="1239" y="4182"/>
                    <a:pt x="1239" y="4446"/>
                  </a:cubicBezTo>
                  <a:cubicBezTo>
                    <a:pt x="1259" y="4689"/>
                    <a:pt x="1097" y="4974"/>
                    <a:pt x="812" y="5278"/>
                  </a:cubicBezTo>
                  <a:cubicBezTo>
                    <a:pt x="569" y="5522"/>
                    <a:pt x="569" y="5928"/>
                    <a:pt x="812" y="6171"/>
                  </a:cubicBezTo>
                  <a:cubicBezTo>
                    <a:pt x="934" y="6293"/>
                    <a:pt x="1097" y="6354"/>
                    <a:pt x="1259" y="6354"/>
                  </a:cubicBezTo>
                  <a:cubicBezTo>
                    <a:pt x="1421" y="6354"/>
                    <a:pt x="1584" y="6293"/>
                    <a:pt x="1706" y="6171"/>
                  </a:cubicBezTo>
                  <a:cubicBezTo>
                    <a:pt x="2254" y="5623"/>
                    <a:pt x="2517" y="5034"/>
                    <a:pt x="2517" y="4425"/>
                  </a:cubicBezTo>
                  <a:cubicBezTo>
                    <a:pt x="2517" y="3837"/>
                    <a:pt x="2233" y="3269"/>
                    <a:pt x="1706" y="2720"/>
                  </a:cubicBezTo>
                  <a:cubicBezTo>
                    <a:pt x="1421" y="2436"/>
                    <a:pt x="1259" y="2152"/>
                    <a:pt x="1259" y="1909"/>
                  </a:cubicBezTo>
                  <a:cubicBezTo>
                    <a:pt x="1279" y="1645"/>
                    <a:pt x="1421" y="1381"/>
                    <a:pt x="1706" y="1076"/>
                  </a:cubicBezTo>
                  <a:cubicBezTo>
                    <a:pt x="1949" y="833"/>
                    <a:pt x="1949" y="427"/>
                    <a:pt x="1706" y="183"/>
                  </a:cubicBezTo>
                  <a:cubicBezTo>
                    <a:pt x="1584" y="62"/>
                    <a:pt x="1421"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15;p60"/>
            <p:cNvSpPr/>
            <p:nvPr/>
          </p:nvSpPr>
          <p:spPr>
            <a:xfrm>
              <a:off x="2403350" y="2132100"/>
              <a:ext cx="63475" cy="158850"/>
            </a:xfrm>
            <a:custGeom>
              <a:avLst/>
              <a:gdLst/>
              <a:ahLst/>
              <a:cxnLst/>
              <a:rect l="l" t="t" r="r" b="b"/>
              <a:pathLst>
                <a:path w="2539" h="6354" extrusionOk="0">
                  <a:moveTo>
                    <a:pt x="1270"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70"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16;p60"/>
            <p:cNvSpPr/>
            <p:nvPr/>
          </p:nvSpPr>
          <p:spPr>
            <a:xfrm>
              <a:off x="2149125" y="2132100"/>
              <a:ext cx="63475" cy="158850"/>
            </a:xfrm>
            <a:custGeom>
              <a:avLst/>
              <a:gdLst/>
              <a:ahLst/>
              <a:cxnLst/>
              <a:rect l="l" t="t" r="r" b="b"/>
              <a:pathLst>
                <a:path w="2539" h="6354" extrusionOk="0">
                  <a:moveTo>
                    <a:pt x="1269"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69"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3078539" y="128760"/>
            <a:ext cx="3636335" cy="507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DỤNG CỤ</a:t>
            </a:r>
            <a:endParaRPr lang="en-US" sz="3200" b="1"/>
          </a:p>
        </p:txBody>
      </p:sp>
      <p:sp>
        <p:nvSpPr>
          <p:cNvPr id="9" name="Rectangle 8"/>
          <p:cNvSpPr/>
          <p:nvPr/>
        </p:nvSpPr>
        <p:spPr>
          <a:xfrm>
            <a:off x="1195491" y="491603"/>
            <a:ext cx="4572000" cy="4536819"/>
          </a:xfrm>
          <a:prstGeom prst="rect">
            <a:avLst/>
          </a:prstGeom>
        </p:spPr>
        <p:txBody>
          <a:bodyPr>
            <a:spAutoFit/>
          </a:bodyPr>
          <a:lstStyle/>
          <a:p>
            <a:pPr>
              <a:lnSpc>
                <a:spcPct val="150000"/>
              </a:lnSpc>
            </a:pPr>
            <a:r>
              <a:rPr lang="en-US" altLang="en-US" sz="2800" smtClean="0">
                <a:solidFill>
                  <a:schemeClr val="tx1"/>
                </a:solidFill>
                <a:cs typeface="Times New Roman" panose="02020603050405020304" pitchFamily="18" charset="0"/>
              </a:rPr>
              <a:t>Dao thái</a:t>
            </a:r>
          </a:p>
          <a:p>
            <a:pPr>
              <a:lnSpc>
                <a:spcPct val="150000"/>
              </a:lnSpc>
            </a:pPr>
            <a:r>
              <a:rPr lang="en-US" altLang="en-US" sz="2800" smtClean="0">
                <a:solidFill>
                  <a:schemeClr val="tx1"/>
                </a:solidFill>
                <a:cs typeface="Times New Roman" panose="02020603050405020304" pitchFamily="18" charset="0"/>
              </a:rPr>
              <a:t>Thớt</a:t>
            </a:r>
          </a:p>
          <a:p>
            <a:pPr>
              <a:lnSpc>
                <a:spcPct val="150000"/>
              </a:lnSpc>
            </a:pPr>
            <a:r>
              <a:rPr lang="en-US" altLang="en-US" sz="2800" smtClean="0">
                <a:solidFill>
                  <a:schemeClr val="tx1"/>
                </a:solidFill>
                <a:cs typeface="Times New Roman" panose="02020603050405020304" pitchFamily="18" charset="0"/>
              </a:rPr>
              <a:t>Bát (tô) to</a:t>
            </a:r>
          </a:p>
          <a:p>
            <a:pPr>
              <a:lnSpc>
                <a:spcPct val="150000"/>
              </a:lnSpc>
            </a:pPr>
            <a:r>
              <a:rPr lang="en-US" altLang="en-US" sz="2800" smtClean="0">
                <a:solidFill>
                  <a:schemeClr val="tx1"/>
                </a:solidFill>
                <a:cs typeface="Times New Roman" panose="02020603050405020304" pitchFamily="18" charset="0"/>
              </a:rPr>
              <a:t>Đĩa to</a:t>
            </a:r>
          </a:p>
          <a:p>
            <a:pPr>
              <a:lnSpc>
                <a:spcPct val="150000"/>
              </a:lnSpc>
            </a:pPr>
            <a:r>
              <a:rPr lang="en-US" altLang="en-US" sz="2800" smtClean="0">
                <a:solidFill>
                  <a:schemeClr val="tx1"/>
                </a:solidFill>
                <a:cs typeface="Times New Roman" panose="02020603050405020304" pitchFamily="18" charset="0"/>
              </a:rPr>
              <a:t>Thìa </a:t>
            </a:r>
          </a:p>
          <a:p>
            <a:pPr>
              <a:lnSpc>
                <a:spcPct val="150000"/>
              </a:lnSpc>
            </a:pPr>
            <a:r>
              <a:rPr lang="en-US" altLang="en-US" sz="2800" smtClean="0">
                <a:solidFill>
                  <a:schemeClr val="tx1"/>
                </a:solidFill>
                <a:cs typeface="Times New Roman" panose="02020603050405020304" pitchFamily="18" charset="0"/>
              </a:rPr>
              <a:t>Rổ</a:t>
            </a:r>
          </a:p>
          <a:p>
            <a:pPr>
              <a:lnSpc>
                <a:spcPct val="150000"/>
              </a:lnSpc>
            </a:pPr>
            <a:r>
              <a:rPr lang="en-US" altLang="en-US" sz="2800" smtClean="0">
                <a:solidFill>
                  <a:schemeClr val="tx1"/>
                </a:solidFill>
                <a:cs typeface="Times New Roman" panose="02020603050405020304" pitchFamily="18" charset="0"/>
              </a:rPr>
              <a:t>Găng tay chuyên dụng.</a:t>
            </a:r>
            <a:endParaRPr lang="en-US" altLang="en-US" sz="2800">
              <a:solidFill>
                <a:schemeClr val="tx1"/>
              </a:solidFill>
              <a:cs typeface="Times New Roman" panose="02020603050405020304" pitchFamily="18" charset="0"/>
            </a:endParaRPr>
          </a:p>
        </p:txBody>
      </p:sp>
      <p:pic>
        <p:nvPicPr>
          <p:cNvPr id="10246" name="Picture 6" descr="Dao thái thịt thép không gỉ cán gỗ 36cm Tân Bách Phát 173 | Bách Hoá XANH"/>
          <p:cNvPicPr>
            <a:picLocks noChangeAspect="1" noChangeArrowheads="1"/>
          </p:cNvPicPr>
          <p:nvPr/>
        </p:nvPicPr>
        <p:blipFill rotWithShape="1">
          <a:blip r:embed="rId2">
            <a:extLst>
              <a:ext uri="{28A0092B-C50C-407E-A947-70E740481C1C}">
                <a14:useLocalDpi xmlns:a14="http://schemas.microsoft.com/office/drawing/2010/main" val="0"/>
              </a:ext>
            </a:extLst>
          </a:blip>
          <a:srcRect l="28842" r="32066"/>
          <a:stretch/>
        </p:blipFill>
        <p:spPr bwMode="auto">
          <a:xfrm rot="19607191">
            <a:off x="3135376" y="900189"/>
            <a:ext cx="1025179" cy="19668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ổ Tròn Chong Chóng 380 - Đại Đồng T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452" y="0"/>
            <a:ext cx="2499290" cy="250022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500 Chiếc Găng Tay Dùng Một Lần Trong Suốt Găng Tay Miễn Phí Găng Tay Nấu"/>
          <p:cNvPicPr>
            <a:picLocks noChangeAspect="1" noChangeArrowheads="1"/>
          </p:cNvPicPr>
          <p:nvPr/>
        </p:nvPicPr>
        <p:blipFill rotWithShape="1">
          <a:blip r:embed="rId4">
            <a:extLst>
              <a:ext uri="{28A0092B-C50C-407E-A947-70E740481C1C}">
                <a14:useLocalDpi xmlns:a14="http://schemas.microsoft.com/office/drawing/2010/main" val="0"/>
              </a:ext>
            </a:extLst>
          </a:blip>
          <a:srcRect l="9068" t="24760" r="5217" b="1857"/>
          <a:stretch/>
        </p:blipFill>
        <p:spPr bwMode="auto">
          <a:xfrm>
            <a:off x="6666002" y="3207059"/>
            <a:ext cx="2170189" cy="185797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Bát cơm/ chén cơm; Chén cơm Minh Long; Bát cơm gốm sứ Bát Tràng | Gốm Sứ H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5967" y="2958274"/>
            <a:ext cx="1915826" cy="1436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ĩa bầu dục S2 trơn sen đỏ (cái) – BATTRANG FAMILY – VÌ HẠNH PHÚC GIA ĐÌNH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l="18467" t="26539" r="20157" b="14466"/>
          <a:stretch/>
        </p:blipFill>
        <p:spPr bwMode="auto">
          <a:xfrm>
            <a:off x="4722504" y="1966783"/>
            <a:ext cx="2085283" cy="13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24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846907" y="1103403"/>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smtClean="0">
                <a:solidFill>
                  <a:srgbClr val="4F81BD"/>
                </a:solidFill>
                <a:cs typeface="Times New Roman" panose="02020603050405020304" pitchFamily="18" charset="0"/>
              </a:rPr>
              <a:t>Bước </a:t>
            </a:r>
            <a:r>
              <a:rPr lang="en-US" altLang="en-US" sz="2800">
                <a:solidFill>
                  <a:srgbClr val="4F81BD"/>
                </a:solidFill>
                <a:cs typeface="Times New Roman" panose="02020603050405020304" pitchFamily="18" charset="0"/>
              </a:rPr>
              <a:t>1: Sơ chế nguyên liệu </a:t>
            </a:r>
          </a:p>
          <a:p>
            <a:pPr algn="just"/>
            <a:r>
              <a:rPr lang="en-US" altLang="en-US" sz="2800" smtClean="0">
                <a:solidFill>
                  <a:srgbClr val="4F81BD"/>
                </a:solidFill>
                <a:cs typeface="Times New Roman" panose="02020603050405020304" pitchFamily="18" charset="0"/>
              </a:rPr>
              <a:t>Bước </a:t>
            </a:r>
            <a:r>
              <a:rPr lang="en-US" altLang="en-US" sz="2800">
                <a:solidFill>
                  <a:srgbClr val="4F81BD"/>
                </a:solidFill>
                <a:cs typeface="Times New Roman" panose="02020603050405020304" pitchFamily="18" charset="0"/>
              </a:rPr>
              <a:t>2: Trộn </a:t>
            </a:r>
          </a:p>
          <a:p>
            <a:r>
              <a:rPr lang="en-US" altLang="en-US" sz="2800">
                <a:solidFill>
                  <a:srgbClr val="4F81BD"/>
                </a:solidFill>
                <a:cs typeface="Times New Roman" panose="02020603050405020304" pitchFamily="18" charset="0"/>
              </a:rPr>
              <a:t>Bước 3: Trình bày món ăn</a:t>
            </a:r>
          </a:p>
          <a:p>
            <a:r>
              <a:rPr lang="en-US" altLang="en-US"/>
              <a:t> </a:t>
            </a:r>
          </a:p>
        </p:txBody>
      </p:sp>
      <p:sp>
        <p:nvSpPr>
          <p:cNvPr id="4" name="Rectangle 13"/>
          <p:cNvSpPr>
            <a:spLocks noChangeArrowheads="1"/>
          </p:cNvSpPr>
          <p:nvPr/>
        </p:nvSpPr>
        <p:spPr bwMode="auto">
          <a:xfrm>
            <a:off x="2749520" y="3189945"/>
            <a:ext cx="57780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smtClean="0">
                <a:solidFill>
                  <a:srgbClr val="4F81BD"/>
                </a:solidFill>
                <a:cs typeface="Times New Roman" panose="02020603050405020304" pitchFamily="18" charset="0"/>
              </a:rPr>
              <a:t>Trong </a:t>
            </a:r>
            <a:r>
              <a:rPr lang="en-US" altLang="en-US" sz="2800">
                <a:solidFill>
                  <a:srgbClr val="4F81BD"/>
                </a:solidFill>
                <a:cs typeface="Times New Roman" panose="02020603050405020304" pitchFamily="18" charset="0"/>
              </a:rPr>
              <a:t>món ăn không bị nát, màu sắc hài hòa có mùi thơm, trái cây có vị chua ngọt dịu nhẹ hay </a:t>
            </a:r>
            <a:r>
              <a:rPr lang="en-US" altLang="en-US" sz="2800" smtClean="0">
                <a:solidFill>
                  <a:srgbClr val="4F81BD"/>
                </a:solidFill>
                <a:cs typeface="Times New Roman" panose="02020603050405020304" pitchFamily="18" charset="0"/>
              </a:rPr>
              <a:t>mát.</a:t>
            </a:r>
            <a:endParaRPr lang="en-US" altLang="en-US" sz="2800">
              <a:solidFill>
                <a:srgbClr val="4F81BD"/>
              </a:solidFill>
              <a:cs typeface="Times New Roman" panose="02020603050405020304" pitchFamily="18" charset="0"/>
            </a:endParaRPr>
          </a:p>
        </p:txBody>
      </p:sp>
      <p:sp>
        <p:nvSpPr>
          <p:cNvPr id="14" name="Rectangle 13"/>
          <p:cNvSpPr/>
          <p:nvPr/>
        </p:nvSpPr>
        <p:spPr>
          <a:xfrm>
            <a:off x="846907" y="334211"/>
            <a:ext cx="3262432" cy="52322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en-US" sz="2800">
                <a:solidFill>
                  <a:srgbClr val="C00000"/>
                </a:solidFill>
                <a:cs typeface="Times New Roman" panose="02020603050405020304" pitchFamily="18" charset="0"/>
              </a:rPr>
              <a:t>Quy trình thực hiện</a:t>
            </a:r>
          </a:p>
        </p:txBody>
      </p:sp>
      <p:sp>
        <p:nvSpPr>
          <p:cNvPr id="15" name="Rectangle 14"/>
          <p:cNvSpPr/>
          <p:nvPr/>
        </p:nvSpPr>
        <p:spPr>
          <a:xfrm>
            <a:off x="872880" y="3455722"/>
            <a:ext cx="1503938" cy="52322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en-US" sz="2800">
                <a:solidFill>
                  <a:srgbClr val="C00000"/>
                </a:solidFill>
                <a:cs typeface="Times New Roman" panose="02020603050405020304" pitchFamily="18" charset="0"/>
              </a:rPr>
              <a:t>Yêu cầu</a:t>
            </a:r>
            <a:endParaRPr lang="en-US" sz="2800">
              <a:solidFill>
                <a:srgbClr val="C00000"/>
              </a:solidFill>
            </a:endParaRPr>
          </a:p>
        </p:txBody>
      </p:sp>
      <p:grpSp>
        <p:nvGrpSpPr>
          <p:cNvPr id="20" name="Google Shape;1992;p61"/>
          <p:cNvGrpSpPr/>
          <p:nvPr/>
        </p:nvGrpSpPr>
        <p:grpSpPr>
          <a:xfrm>
            <a:off x="1615" y="272995"/>
            <a:ext cx="684773" cy="645652"/>
            <a:chOff x="1826410" y="3958425"/>
            <a:chExt cx="684773" cy="645652"/>
          </a:xfrm>
        </p:grpSpPr>
        <p:sp>
          <p:nvSpPr>
            <p:cNvPr id="21" name="Google Shape;1993;p61"/>
            <p:cNvSpPr/>
            <p:nvPr/>
          </p:nvSpPr>
          <p:spPr>
            <a:xfrm>
              <a:off x="1826410" y="3958425"/>
              <a:ext cx="684773" cy="645652"/>
            </a:xfrm>
            <a:custGeom>
              <a:avLst/>
              <a:gdLst/>
              <a:ahLst/>
              <a:cxnLst/>
              <a:rect l="l" t="t" r="r" b="b"/>
              <a:pathLst>
                <a:path w="14931" h="14078" extrusionOk="0">
                  <a:moveTo>
                    <a:pt x="7674" y="0"/>
                  </a:moveTo>
                  <a:cubicBezTo>
                    <a:pt x="7554" y="0"/>
                    <a:pt x="7432" y="7"/>
                    <a:pt x="7309" y="23"/>
                  </a:cubicBezTo>
                  <a:cubicBezTo>
                    <a:pt x="5589" y="257"/>
                    <a:pt x="4436" y="1957"/>
                    <a:pt x="4905" y="3638"/>
                  </a:cubicBezTo>
                  <a:cubicBezTo>
                    <a:pt x="4412" y="3319"/>
                    <a:pt x="3870" y="3171"/>
                    <a:pt x="3337" y="3171"/>
                  </a:cubicBezTo>
                  <a:cubicBezTo>
                    <a:pt x="2139" y="3171"/>
                    <a:pt x="992" y="3923"/>
                    <a:pt x="586" y="5182"/>
                  </a:cubicBezTo>
                  <a:cubicBezTo>
                    <a:pt x="0" y="6980"/>
                    <a:pt x="1270" y="8856"/>
                    <a:pt x="3166" y="8953"/>
                  </a:cubicBezTo>
                  <a:cubicBezTo>
                    <a:pt x="1700" y="10145"/>
                    <a:pt x="1759" y="12412"/>
                    <a:pt x="3283" y="13526"/>
                  </a:cubicBezTo>
                  <a:cubicBezTo>
                    <a:pt x="3803" y="13901"/>
                    <a:pt x="4397" y="14077"/>
                    <a:pt x="4980" y="14077"/>
                  </a:cubicBezTo>
                  <a:cubicBezTo>
                    <a:pt x="6129" y="14077"/>
                    <a:pt x="7240" y="13396"/>
                    <a:pt x="7680" y="12217"/>
                  </a:cubicBezTo>
                  <a:cubicBezTo>
                    <a:pt x="8134" y="13396"/>
                    <a:pt x="9241" y="14077"/>
                    <a:pt x="10385" y="14077"/>
                  </a:cubicBezTo>
                  <a:cubicBezTo>
                    <a:pt x="10966" y="14077"/>
                    <a:pt x="11557" y="13901"/>
                    <a:pt x="12077" y="13526"/>
                  </a:cubicBezTo>
                  <a:cubicBezTo>
                    <a:pt x="13602" y="12412"/>
                    <a:pt x="13660" y="10145"/>
                    <a:pt x="12194" y="8953"/>
                  </a:cubicBezTo>
                  <a:cubicBezTo>
                    <a:pt x="13719" y="8856"/>
                    <a:pt x="14930" y="7605"/>
                    <a:pt x="14930" y="6061"/>
                  </a:cubicBezTo>
                  <a:cubicBezTo>
                    <a:pt x="14930" y="4366"/>
                    <a:pt x="13533" y="3175"/>
                    <a:pt x="12030" y="3175"/>
                  </a:cubicBezTo>
                  <a:cubicBezTo>
                    <a:pt x="11506" y="3175"/>
                    <a:pt x="10970" y="3320"/>
                    <a:pt x="10475" y="3638"/>
                  </a:cubicBezTo>
                  <a:cubicBezTo>
                    <a:pt x="10533" y="3403"/>
                    <a:pt x="10572" y="3149"/>
                    <a:pt x="10572" y="2915"/>
                  </a:cubicBezTo>
                  <a:cubicBezTo>
                    <a:pt x="10591" y="1280"/>
                    <a:pt x="9258" y="0"/>
                    <a:pt x="76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94;p61"/>
            <p:cNvSpPr/>
            <p:nvPr/>
          </p:nvSpPr>
          <p:spPr>
            <a:xfrm>
              <a:off x="2082749" y="4229210"/>
              <a:ext cx="167627" cy="143687"/>
            </a:xfrm>
            <a:custGeom>
              <a:avLst/>
              <a:gdLst/>
              <a:ahLst/>
              <a:cxnLst/>
              <a:rect l="l" t="t" r="r" b="b"/>
              <a:pathLst>
                <a:path w="3655" h="3133" extrusionOk="0">
                  <a:moveTo>
                    <a:pt x="2091" y="1"/>
                  </a:moveTo>
                  <a:cubicBezTo>
                    <a:pt x="704" y="1"/>
                    <a:pt x="0" y="1681"/>
                    <a:pt x="997" y="2678"/>
                  </a:cubicBezTo>
                  <a:cubicBezTo>
                    <a:pt x="1311" y="2992"/>
                    <a:pt x="1697" y="3132"/>
                    <a:pt x="2078" y="3132"/>
                  </a:cubicBezTo>
                  <a:cubicBezTo>
                    <a:pt x="2881" y="3132"/>
                    <a:pt x="3655" y="2506"/>
                    <a:pt x="3655" y="1564"/>
                  </a:cubicBezTo>
                  <a:cubicBezTo>
                    <a:pt x="3655" y="704"/>
                    <a:pt x="2951" y="1"/>
                    <a:pt x="2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95;p61"/>
            <p:cNvSpPr/>
            <p:nvPr/>
          </p:nvSpPr>
          <p:spPr>
            <a:xfrm>
              <a:off x="2175075" y="4145874"/>
              <a:ext cx="7200" cy="310122"/>
            </a:xfrm>
            <a:custGeom>
              <a:avLst/>
              <a:gdLst/>
              <a:ahLst/>
              <a:cxnLst/>
              <a:rect l="l" t="t" r="r" b="b"/>
              <a:pathLst>
                <a:path w="157" h="6762" extrusionOk="0">
                  <a:moveTo>
                    <a:pt x="0" y="0"/>
                  </a:moveTo>
                  <a:lnTo>
                    <a:pt x="0" y="6762"/>
                  </a:lnTo>
                  <a:lnTo>
                    <a:pt x="156" y="6762"/>
                  </a:lnTo>
                  <a:lnTo>
                    <a:pt x="1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96;p61"/>
            <p:cNvSpPr/>
            <p:nvPr/>
          </p:nvSpPr>
          <p:spPr>
            <a:xfrm>
              <a:off x="2165214" y="4135096"/>
              <a:ext cx="24215" cy="21510"/>
            </a:xfrm>
            <a:custGeom>
              <a:avLst/>
              <a:gdLst/>
              <a:ahLst/>
              <a:cxnLst/>
              <a:rect l="l" t="t" r="r" b="b"/>
              <a:pathLst>
                <a:path w="528" h="469" extrusionOk="0">
                  <a:moveTo>
                    <a:pt x="293" y="1"/>
                  </a:moveTo>
                  <a:cubicBezTo>
                    <a:pt x="98" y="1"/>
                    <a:pt x="0" y="255"/>
                    <a:pt x="137" y="392"/>
                  </a:cubicBezTo>
                  <a:cubicBezTo>
                    <a:pt x="183" y="445"/>
                    <a:pt x="243" y="468"/>
                    <a:pt x="302" y="468"/>
                  </a:cubicBezTo>
                  <a:cubicBezTo>
                    <a:pt x="417" y="468"/>
                    <a:pt x="528" y="378"/>
                    <a:pt x="528" y="235"/>
                  </a:cubicBezTo>
                  <a:cubicBezTo>
                    <a:pt x="528" y="118"/>
                    <a:pt x="43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97;p61"/>
            <p:cNvSpPr/>
            <p:nvPr/>
          </p:nvSpPr>
          <p:spPr>
            <a:xfrm>
              <a:off x="2165214" y="4445233"/>
              <a:ext cx="24215" cy="21280"/>
            </a:xfrm>
            <a:custGeom>
              <a:avLst/>
              <a:gdLst/>
              <a:ahLst/>
              <a:cxnLst/>
              <a:rect l="l" t="t" r="r" b="b"/>
              <a:pathLst>
                <a:path w="528" h="464" extrusionOk="0">
                  <a:moveTo>
                    <a:pt x="293" y="0"/>
                  </a:moveTo>
                  <a:cubicBezTo>
                    <a:pt x="98" y="0"/>
                    <a:pt x="0" y="255"/>
                    <a:pt x="137" y="391"/>
                  </a:cubicBezTo>
                  <a:cubicBezTo>
                    <a:pt x="181" y="442"/>
                    <a:pt x="238" y="464"/>
                    <a:pt x="294" y="464"/>
                  </a:cubicBezTo>
                  <a:cubicBezTo>
                    <a:pt x="411" y="464"/>
                    <a:pt x="528" y="367"/>
                    <a:pt x="528" y="235"/>
                  </a:cubicBezTo>
                  <a:cubicBezTo>
                    <a:pt x="528" y="98"/>
                    <a:pt x="43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98;p61"/>
            <p:cNvSpPr/>
            <p:nvPr/>
          </p:nvSpPr>
          <p:spPr>
            <a:xfrm>
              <a:off x="2123064" y="4153946"/>
              <a:ext cx="112088" cy="294024"/>
            </a:xfrm>
            <a:custGeom>
              <a:avLst/>
              <a:gdLst/>
              <a:ahLst/>
              <a:cxnLst/>
              <a:rect l="l" t="t" r="r" b="b"/>
              <a:pathLst>
                <a:path w="2444" h="6411" extrusionOk="0">
                  <a:moveTo>
                    <a:pt x="137" y="0"/>
                  </a:moveTo>
                  <a:lnTo>
                    <a:pt x="1" y="59"/>
                  </a:lnTo>
                  <a:lnTo>
                    <a:pt x="2307" y="6410"/>
                  </a:lnTo>
                  <a:lnTo>
                    <a:pt x="2443" y="6351"/>
                  </a:lnTo>
                  <a:lnTo>
                    <a:pt x="1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99;p61"/>
            <p:cNvSpPr/>
            <p:nvPr/>
          </p:nvSpPr>
          <p:spPr>
            <a:xfrm>
              <a:off x="2113066" y="4144682"/>
              <a:ext cx="24399" cy="21143"/>
            </a:xfrm>
            <a:custGeom>
              <a:avLst/>
              <a:gdLst/>
              <a:ahLst/>
              <a:cxnLst/>
              <a:rect l="l" t="t" r="r" b="b"/>
              <a:pathLst>
                <a:path w="532" h="461" extrusionOk="0">
                  <a:moveTo>
                    <a:pt x="293" y="1"/>
                  </a:moveTo>
                  <a:cubicBezTo>
                    <a:pt x="150" y="1"/>
                    <a:pt x="0" y="127"/>
                    <a:pt x="62" y="300"/>
                  </a:cubicBezTo>
                  <a:cubicBezTo>
                    <a:pt x="96" y="402"/>
                    <a:pt x="205" y="460"/>
                    <a:pt x="310" y="460"/>
                  </a:cubicBezTo>
                  <a:cubicBezTo>
                    <a:pt x="325" y="460"/>
                    <a:pt x="341" y="459"/>
                    <a:pt x="355" y="456"/>
                  </a:cubicBezTo>
                  <a:cubicBezTo>
                    <a:pt x="473" y="398"/>
                    <a:pt x="531" y="280"/>
                    <a:pt x="492" y="144"/>
                  </a:cubicBezTo>
                  <a:cubicBezTo>
                    <a:pt x="456" y="43"/>
                    <a:pt x="376"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00;p61"/>
            <p:cNvSpPr/>
            <p:nvPr/>
          </p:nvSpPr>
          <p:spPr>
            <a:xfrm>
              <a:off x="2219151" y="4436014"/>
              <a:ext cx="26004" cy="21143"/>
            </a:xfrm>
            <a:custGeom>
              <a:avLst/>
              <a:gdLst/>
              <a:ahLst/>
              <a:cxnLst/>
              <a:rect l="l" t="t" r="r" b="b"/>
              <a:pathLst>
                <a:path w="567" h="461" extrusionOk="0">
                  <a:moveTo>
                    <a:pt x="303" y="1"/>
                  </a:moveTo>
                  <a:cubicBezTo>
                    <a:pt x="155" y="1"/>
                    <a:pt x="0" y="132"/>
                    <a:pt x="75" y="319"/>
                  </a:cubicBezTo>
                  <a:cubicBezTo>
                    <a:pt x="110" y="418"/>
                    <a:pt x="190" y="461"/>
                    <a:pt x="272" y="461"/>
                  </a:cubicBezTo>
                  <a:cubicBezTo>
                    <a:pt x="415" y="461"/>
                    <a:pt x="567" y="330"/>
                    <a:pt x="505" y="143"/>
                  </a:cubicBezTo>
                  <a:cubicBezTo>
                    <a:pt x="469" y="43"/>
                    <a:pt x="387"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1;p61"/>
            <p:cNvSpPr/>
            <p:nvPr/>
          </p:nvSpPr>
          <p:spPr>
            <a:xfrm>
              <a:off x="2076465" y="4179952"/>
              <a:ext cx="204409" cy="242016"/>
            </a:xfrm>
            <a:custGeom>
              <a:avLst/>
              <a:gdLst/>
              <a:ahLst/>
              <a:cxnLst/>
              <a:rect l="l" t="t" r="r" b="b"/>
              <a:pathLst>
                <a:path w="4457" h="5277" extrusionOk="0">
                  <a:moveTo>
                    <a:pt x="118" y="0"/>
                  </a:moveTo>
                  <a:lnTo>
                    <a:pt x="0" y="98"/>
                  </a:lnTo>
                  <a:lnTo>
                    <a:pt x="4339" y="5276"/>
                  </a:lnTo>
                  <a:lnTo>
                    <a:pt x="4456" y="5179"/>
                  </a:lnTo>
                  <a:lnTo>
                    <a:pt x="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02;p61"/>
            <p:cNvSpPr/>
            <p:nvPr/>
          </p:nvSpPr>
          <p:spPr>
            <a:xfrm>
              <a:off x="2067522" y="4171834"/>
              <a:ext cx="23344" cy="20959"/>
            </a:xfrm>
            <a:custGeom>
              <a:avLst/>
              <a:gdLst/>
              <a:ahLst/>
              <a:cxnLst/>
              <a:rect l="l" t="t" r="r" b="b"/>
              <a:pathLst>
                <a:path w="509" h="457" extrusionOk="0">
                  <a:moveTo>
                    <a:pt x="259" y="0"/>
                  </a:moveTo>
                  <a:cubicBezTo>
                    <a:pt x="210" y="0"/>
                    <a:pt x="160" y="15"/>
                    <a:pt x="117" y="40"/>
                  </a:cubicBezTo>
                  <a:cubicBezTo>
                    <a:pt x="20" y="138"/>
                    <a:pt x="0" y="275"/>
                    <a:pt x="78" y="372"/>
                  </a:cubicBezTo>
                  <a:cubicBezTo>
                    <a:pt x="121" y="426"/>
                    <a:pt x="188" y="456"/>
                    <a:pt x="255" y="456"/>
                  </a:cubicBezTo>
                  <a:cubicBezTo>
                    <a:pt x="311" y="456"/>
                    <a:pt x="366" y="436"/>
                    <a:pt x="410" y="392"/>
                  </a:cubicBezTo>
                  <a:cubicBezTo>
                    <a:pt x="508" y="314"/>
                    <a:pt x="508" y="177"/>
                    <a:pt x="430" y="79"/>
                  </a:cubicBezTo>
                  <a:cubicBezTo>
                    <a:pt x="386" y="24"/>
                    <a:pt x="323"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03;p61"/>
            <p:cNvSpPr/>
            <p:nvPr/>
          </p:nvSpPr>
          <p:spPr>
            <a:xfrm>
              <a:off x="2267355" y="4409321"/>
              <a:ext cx="23390" cy="20959"/>
            </a:xfrm>
            <a:custGeom>
              <a:avLst/>
              <a:gdLst/>
              <a:ahLst/>
              <a:cxnLst/>
              <a:rect l="l" t="t" r="r" b="b"/>
              <a:pathLst>
                <a:path w="510" h="457" extrusionOk="0">
                  <a:moveTo>
                    <a:pt x="249" y="1"/>
                  </a:moveTo>
                  <a:cubicBezTo>
                    <a:pt x="195" y="1"/>
                    <a:pt x="141" y="15"/>
                    <a:pt x="99" y="41"/>
                  </a:cubicBezTo>
                  <a:cubicBezTo>
                    <a:pt x="1" y="139"/>
                    <a:pt x="1" y="275"/>
                    <a:pt x="79" y="373"/>
                  </a:cubicBezTo>
                  <a:cubicBezTo>
                    <a:pt x="122" y="427"/>
                    <a:pt x="189" y="457"/>
                    <a:pt x="256" y="457"/>
                  </a:cubicBezTo>
                  <a:cubicBezTo>
                    <a:pt x="311" y="457"/>
                    <a:pt x="367" y="437"/>
                    <a:pt x="411" y="393"/>
                  </a:cubicBezTo>
                  <a:cubicBezTo>
                    <a:pt x="489" y="314"/>
                    <a:pt x="509" y="178"/>
                    <a:pt x="431" y="80"/>
                  </a:cubicBezTo>
                  <a:cubicBezTo>
                    <a:pt x="387" y="25"/>
                    <a:pt x="31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04;p61"/>
            <p:cNvSpPr/>
            <p:nvPr/>
          </p:nvSpPr>
          <p:spPr>
            <a:xfrm>
              <a:off x="2043305" y="4220267"/>
              <a:ext cx="271598" cy="161344"/>
            </a:xfrm>
            <a:custGeom>
              <a:avLst/>
              <a:gdLst/>
              <a:ahLst/>
              <a:cxnLst/>
              <a:rect l="l" t="t" r="r" b="b"/>
              <a:pathLst>
                <a:path w="5922" h="3518" extrusionOk="0">
                  <a:moveTo>
                    <a:pt x="59" y="0"/>
                  </a:moveTo>
                  <a:lnTo>
                    <a:pt x="0" y="137"/>
                  </a:lnTo>
                  <a:lnTo>
                    <a:pt x="5843" y="3518"/>
                  </a:lnTo>
                  <a:lnTo>
                    <a:pt x="5922" y="3381"/>
                  </a:lnTo>
                  <a:lnTo>
                    <a:pt x="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05;p61"/>
            <p:cNvSpPr/>
            <p:nvPr/>
          </p:nvSpPr>
          <p:spPr>
            <a:xfrm>
              <a:off x="2028995" y="4212699"/>
              <a:ext cx="31232" cy="21739"/>
            </a:xfrm>
            <a:custGeom>
              <a:avLst/>
              <a:gdLst/>
              <a:ahLst/>
              <a:cxnLst/>
              <a:rect l="l" t="t" r="r" b="b"/>
              <a:pathLst>
                <a:path w="681" h="474" extrusionOk="0">
                  <a:moveTo>
                    <a:pt x="342" y="0"/>
                  </a:moveTo>
                  <a:cubicBezTo>
                    <a:pt x="138" y="0"/>
                    <a:pt x="0" y="305"/>
                    <a:pt x="234" y="439"/>
                  </a:cubicBezTo>
                  <a:cubicBezTo>
                    <a:pt x="274" y="463"/>
                    <a:pt x="313" y="474"/>
                    <a:pt x="349" y="474"/>
                  </a:cubicBezTo>
                  <a:cubicBezTo>
                    <a:pt x="549" y="474"/>
                    <a:pt x="680" y="161"/>
                    <a:pt x="449" y="29"/>
                  </a:cubicBezTo>
                  <a:cubicBezTo>
                    <a:pt x="412" y="9"/>
                    <a:pt x="37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06;p61"/>
            <p:cNvSpPr/>
            <p:nvPr/>
          </p:nvSpPr>
          <p:spPr>
            <a:xfrm>
              <a:off x="2297488" y="4367813"/>
              <a:ext cx="27288" cy="22610"/>
            </a:xfrm>
            <a:custGeom>
              <a:avLst/>
              <a:gdLst/>
              <a:ahLst/>
              <a:cxnLst/>
              <a:rect l="l" t="t" r="r" b="b"/>
              <a:pathLst>
                <a:path w="595" h="493" extrusionOk="0">
                  <a:moveTo>
                    <a:pt x="346" y="0"/>
                  </a:moveTo>
                  <a:cubicBezTo>
                    <a:pt x="263" y="0"/>
                    <a:pt x="186" y="44"/>
                    <a:pt x="145" y="125"/>
                  </a:cubicBezTo>
                  <a:cubicBezTo>
                    <a:pt x="1" y="309"/>
                    <a:pt x="165" y="493"/>
                    <a:pt x="330" y="493"/>
                  </a:cubicBezTo>
                  <a:cubicBezTo>
                    <a:pt x="411" y="493"/>
                    <a:pt x="491" y="449"/>
                    <a:pt x="536" y="340"/>
                  </a:cubicBezTo>
                  <a:cubicBezTo>
                    <a:pt x="595" y="242"/>
                    <a:pt x="556" y="86"/>
                    <a:pt x="458" y="27"/>
                  </a:cubicBezTo>
                  <a:cubicBezTo>
                    <a:pt x="422" y="9"/>
                    <a:pt x="383"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07;p61"/>
            <p:cNvSpPr/>
            <p:nvPr/>
          </p:nvSpPr>
          <p:spPr>
            <a:xfrm>
              <a:off x="2012805" y="4279432"/>
              <a:ext cx="304802" cy="59163"/>
            </a:xfrm>
            <a:custGeom>
              <a:avLst/>
              <a:gdLst/>
              <a:ahLst/>
              <a:cxnLst/>
              <a:rect l="l" t="t" r="r" b="b"/>
              <a:pathLst>
                <a:path w="6646" h="1290" extrusionOk="0">
                  <a:moveTo>
                    <a:pt x="21" y="0"/>
                  </a:moveTo>
                  <a:lnTo>
                    <a:pt x="1" y="137"/>
                  </a:lnTo>
                  <a:lnTo>
                    <a:pt x="6626" y="1290"/>
                  </a:lnTo>
                  <a:lnTo>
                    <a:pt x="6645" y="1153"/>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08;p61"/>
            <p:cNvSpPr/>
            <p:nvPr/>
          </p:nvSpPr>
          <p:spPr>
            <a:xfrm>
              <a:off x="2014823" y="4263150"/>
              <a:ext cx="24949" cy="21739"/>
            </a:xfrm>
            <a:custGeom>
              <a:avLst/>
              <a:gdLst/>
              <a:ahLst/>
              <a:cxnLst/>
              <a:rect l="l" t="t" r="r" b="b"/>
              <a:pathLst>
                <a:path w="544" h="474" extrusionOk="0">
                  <a:moveTo>
                    <a:pt x="253" y="0"/>
                  </a:moveTo>
                  <a:cubicBezTo>
                    <a:pt x="149" y="0"/>
                    <a:pt x="51" y="76"/>
                    <a:pt x="16" y="199"/>
                  </a:cubicBezTo>
                  <a:cubicBezTo>
                    <a:pt x="1" y="348"/>
                    <a:pt x="122" y="474"/>
                    <a:pt x="258" y="474"/>
                  </a:cubicBezTo>
                  <a:cubicBezTo>
                    <a:pt x="301" y="474"/>
                    <a:pt x="345" y="461"/>
                    <a:pt x="387" y="433"/>
                  </a:cubicBezTo>
                  <a:cubicBezTo>
                    <a:pt x="543" y="316"/>
                    <a:pt x="485" y="43"/>
                    <a:pt x="289" y="3"/>
                  </a:cubicBezTo>
                  <a:cubicBezTo>
                    <a:pt x="277" y="1"/>
                    <a:pt x="265"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09;p61"/>
            <p:cNvSpPr/>
            <p:nvPr/>
          </p:nvSpPr>
          <p:spPr>
            <a:xfrm>
              <a:off x="2319778" y="4316949"/>
              <a:ext cx="25637" cy="21739"/>
            </a:xfrm>
            <a:custGeom>
              <a:avLst/>
              <a:gdLst/>
              <a:ahLst/>
              <a:cxnLst/>
              <a:rect l="l" t="t" r="r" b="b"/>
              <a:pathLst>
                <a:path w="559" h="474" extrusionOk="0">
                  <a:moveTo>
                    <a:pt x="269" y="0"/>
                  </a:moveTo>
                  <a:cubicBezTo>
                    <a:pt x="148" y="0"/>
                    <a:pt x="48" y="91"/>
                    <a:pt x="30" y="198"/>
                  </a:cubicBezTo>
                  <a:cubicBezTo>
                    <a:pt x="1" y="347"/>
                    <a:pt x="130" y="473"/>
                    <a:pt x="262" y="473"/>
                  </a:cubicBezTo>
                  <a:cubicBezTo>
                    <a:pt x="303" y="473"/>
                    <a:pt x="345" y="461"/>
                    <a:pt x="382" y="433"/>
                  </a:cubicBezTo>
                  <a:cubicBezTo>
                    <a:pt x="558" y="316"/>
                    <a:pt x="499" y="42"/>
                    <a:pt x="304" y="3"/>
                  </a:cubicBezTo>
                  <a:cubicBezTo>
                    <a:pt x="292" y="1"/>
                    <a:pt x="281"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10;p61"/>
            <p:cNvSpPr/>
            <p:nvPr/>
          </p:nvSpPr>
          <p:spPr>
            <a:xfrm>
              <a:off x="2025372" y="4270443"/>
              <a:ext cx="306545" cy="60997"/>
            </a:xfrm>
            <a:custGeom>
              <a:avLst/>
              <a:gdLst/>
              <a:ahLst/>
              <a:cxnLst/>
              <a:rect l="l" t="t" r="r" b="b"/>
              <a:pathLst>
                <a:path w="6684" h="1330" extrusionOk="0">
                  <a:moveTo>
                    <a:pt x="6664" y="1"/>
                  </a:moveTo>
                  <a:lnTo>
                    <a:pt x="1" y="1173"/>
                  </a:lnTo>
                  <a:lnTo>
                    <a:pt x="20" y="1330"/>
                  </a:lnTo>
                  <a:lnTo>
                    <a:pt x="6684" y="157"/>
                  </a:lnTo>
                  <a:lnTo>
                    <a:pt x="66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11;p61"/>
            <p:cNvSpPr/>
            <p:nvPr/>
          </p:nvSpPr>
          <p:spPr>
            <a:xfrm>
              <a:off x="2014640" y="4316995"/>
              <a:ext cx="25775" cy="21234"/>
            </a:xfrm>
            <a:custGeom>
              <a:avLst/>
              <a:gdLst/>
              <a:ahLst/>
              <a:cxnLst/>
              <a:rect l="l" t="t" r="r" b="b"/>
              <a:pathLst>
                <a:path w="562" h="463" extrusionOk="0">
                  <a:moveTo>
                    <a:pt x="240" y="1"/>
                  </a:moveTo>
                  <a:cubicBezTo>
                    <a:pt x="232" y="1"/>
                    <a:pt x="223" y="1"/>
                    <a:pt x="215" y="2"/>
                  </a:cubicBezTo>
                  <a:cubicBezTo>
                    <a:pt x="98" y="41"/>
                    <a:pt x="0" y="158"/>
                    <a:pt x="20" y="276"/>
                  </a:cubicBezTo>
                  <a:cubicBezTo>
                    <a:pt x="43" y="394"/>
                    <a:pt x="154" y="463"/>
                    <a:pt x="263" y="463"/>
                  </a:cubicBezTo>
                  <a:cubicBezTo>
                    <a:pt x="334" y="463"/>
                    <a:pt x="404" y="434"/>
                    <a:pt x="450" y="373"/>
                  </a:cubicBezTo>
                  <a:cubicBezTo>
                    <a:pt x="562" y="205"/>
                    <a:pt x="423" y="1"/>
                    <a:pt x="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12;p61"/>
            <p:cNvSpPr/>
            <p:nvPr/>
          </p:nvSpPr>
          <p:spPr>
            <a:xfrm>
              <a:off x="2320237" y="4263242"/>
              <a:ext cx="24949" cy="21234"/>
            </a:xfrm>
            <a:custGeom>
              <a:avLst/>
              <a:gdLst/>
              <a:ahLst/>
              <a:cxnLst/>
              <a:rect l="l" t="t" r="r" b="b"/>
              <a:pathLst>
                <a:path w="544" h="463" extrusionOk="0">
                  <a:moveTo>
                    <a:pt x="223" y="0"/>
                  </a:moveTo>
                  <a:cubicBezTo>
                    <a:pt x="215" y="0"/>
                    <a:pt x="206" y="1"/>
                    <a:pt x="196" y="1"/>
                  </a:cubicBezTo>
                  <a:cubicBezTo>
                    <a:pt x="79" y="41"/>
                    <a:pt x="1" y="158"/>
                    <a:pt x="20" y="275"/>
                  </a:cubicBezTo>
                  <a:cubicBezTo>
                    <a:pt x="44" y="394"/>
                    <a:pt x="148" y="462"/>
                    <a:pt x="251" y="462"/>
                  </a:cubicBezTo>
                  <a:cubicBezTo>
                    <a:pt x="318" y="462"/>
                    <a:pt x="385" y="434"/>
                    <a:pt x="431" y="373"/>
                  </a:cubicBezTo>
                  <a:cubicBezTo>
                    <a:pt x="543" y="204"/>
                    <a:pt x="423" y="0"/>
                    <a:pt x="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13;p61"/>
            <p:cNvSpPr/>
            <p:nvPr/>
          </p:nvSpPr>
          <p:spPr>
            <a:xfrm>
              <a:off x="2046011" y="4211277"/>
              <a:ext cx="273386" cy="160519"/>
            </a:xfrm>
            <a:custGeom>
              <a:avLst/>
              <a:gdLst/>
              <a:ahLst/>
              <a:cxnLst/>
              <a:rect l="l" t="t" r="r" b="b"/>
              <a:pathLst>
                <a:path w="5961" h="3500" extrusionOk="0">
                  <a:moveTo>
                    <a:pt x="5882" y="1"/>
                  </a:moveTo>
                  <a:lnTo>
                    <a:pt x="0" y="3362"/>
                  </a:lnTo>
                  <a:lnTo>
                    <a:pt x="78" y="3499"/>
                  </a:lnTo>
                  <a:lnTo>
                    <a:pt x="5960" y="118"/>
                  </a:lnTo>
                  <a:lnTo>
                    <a:pt x="5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14;p61"/>
            <p:cNvSpPr/>
            <p:nvPr/>
          </p:nvSpPr>
          <p:spPr>
            <a:xfrm>
              <a:off x="2031656" y="4367813"/>
              <a:ext cx="26554" cy="21234"/>
            </a:xfrm>
            <a:custGeom>
              <a:avLst/>
              <a:gdLst/>
              <a:ahLst/>
              <a:cxnLst/>
              <a:rect l="l" t="t" r="r" b="b"/>
              <a:pathLst>
                <a:path w="579" h="463" extrusionOk="0">
                  <a:moveTo>
                    <a:pt x="275" y="0"/>
                  </a:moveTo>
                  <a:cubicBezTo>
                    <a:pt x="240" y="0"/>
                    <a:pt x="206" y="9"/>
                    <a:pt x="176" y="27"/>
                  </a:cubicBezTo>
                  <a:cubicBezTo>
                    <a:pt x="0" y="125"/>
                    <a:pt x="20" y="399"/>
                    <a:pt x="215" y="457"/>
                  </a:cubicBezTo>
                  <a:cubicBezTo>
                    <a:pt x="234" y="461"/>
                    <a:pt x="252" y="462"/>
                    <a:pt x="270" y="462"/>
                  </a:cubicBezTo>
                  <a:cubicBezTo>
                    <a:pt x="456" y="462"/>
                    <a:pt x="578" y="286"/>
                    <a:pt x="489" y="125"/>
                  </a:cubicBezTo>
                  <a:cubicBezTo>
                    <a:pt x="435" y="44"/>
                    <a:pt x="353"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15;p61"/>
            <p:cNvSpPr/>
            <p:nvPr/>
          </p:nvSpPr>
          <p:spPr>
            <a:xfrm>
              <a:off x="2300515" y="4212607"/>
              <a:ext cx="24582" cy="21280"/>
            </a:xfrm>
            <a:custGeom>
              <a:avLst/>
              <a:gdLst/>
              <a:ahLst/>
              <a:cxnLst/>
              <a:rect l="l" t="t" r="r" b="b"/>
              <a:pathLst>
                <a:path w="536" h="464" extrusionOk="0">
                  <a:moveTo>
                    <a:pt x="270" y="1"/>
                  </a:moveTo>
                  <a:cubicBezTo>
                    <a:pt x="233" y="1"/>
                    <a:pt x="194" y="10"/>
                    <a:pt x="157" y="31"/>
                  </a:cubicBezTo>
                  <a:cubicBezTo>
                    <a:pt x="40" y="109"/>
                    <a:pt x="1" y="246"/>
                    <a:pt x="79" y="343"/>
                  </a:cubicBezTo>
                  <a:cubicBezTo>
                    <a:pt x="124" y="424"/>
                    <a:pt x="206" y="464"/>
                    <a:pt x="286" y="464"/>
                  </a:cubicBezTo>
                  <a:cubicBezTo>
                    <a:pt x="379" y="464"/>
                    <a:pt x="468" y="410"/>
                    <a:pt x="490" y="304"/>
                  </a:cubicBezTo>
                  <a:cubicBezTo>
                    <a:pt x="536" y="134"/>
                    <a:pt x="411"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16;p61"/>
            <p:cNvSpPr/>
            <p:nvPr/>
          </p:nvSpPr>
          <p:spPr>
            <a:xfrm>
              <a:off x="2076465" y="4179952"/>
              <a:ext cx="204409" cy="242016"/>
            </a:xfrm>
            <a:custGeom>
              <a:avLst/>
              <a:gdLst/>
              <a:ahLst/>
              <a:cxnLst/>
              <a:rect l="l" t="t" r="r" b="b"/>
              <a:pathLst>
                <a:path w="4457" h="5277" extrusionOk="0">
                  <a:moveTo>
                    <a:pt x="4339" y="0"/>
                  </a:moveTo>
                  <a:lnTo>
                    <a:pt x="0" y="5179"/>
                  </a:lnTo>
                  <a:lnTo>
                    <a:pt x="118" y="5276"/>
                  </a:lnTo>
                  <a:lnTo>
                    <a:pt x="4456" y="98"/>
                  </a:lnTo>
                  <a:lnTo>
                    <a:pt x="43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17;p61"/>
            <p:cNvSpPr/>
            <p:nvPr/>
          </p:nvSpPr>
          <p:spPr>
            <a:xfrm>
              <a:off x="2067522" y="4408954"/>
              <a:ext cx="23344" cy="21326"/>
            </a:xfrm>
            <a:custGeom>
              <a:avLst/>
              <a:gdLst/>
              <a:ahLst/>
              <a:cxnLst/>
              <a:rect l="l" t="t" r="r" b="b"/>
              <a:pathLst>
                <a:path w="509" h="465" extrusionOk="0">
                  <a:moveTo>
                    <a:pt x="267" y="1"/>
                  </a:moveTo>
                  <a:cubicBezTo>
                    <a:pt x="196" y="1"/>
                    <a:pt x="124" y="31"/>
                    <a:pt x="78" y="88"/>
                  </a:cubicBezTo>
                  <a:cubicBezTo>
                    <a:pt x="0" y="186"/>
                    <a:pt x="20" y="322"/>
                    <a:pt x="98" y="401"/>
                  </a:cubicBezTo>
                  <a:cubicBezTo>
                    <a:pt x="142" y="445"/>
                    <a:pt x="198" y="465"/>
                    <a:pt x="253" y="465"/>
                  </a:cubicBezTo>
                  <a:cubicBezTo>
                    <a:pt x="320" y="465"/>
                    <a:pt x="387" y="435"/>
                    <a:pt x="430" y="381"/>
                  </a:cubicBezTo>
                  <a:cubicBezTo>
                    <a:pt x="508" y="283"/>
                    <a:pt x="489" y="147"/>
                    <a:pt x="410" y="49"/>
                  </a:cubicBezTo>
                  <a:cubicBezTo>
                    <a:pt x="370" y="16"/>
                    <a:pt x="319"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18;p61"/>
            <p:cNvSpPr/>
            <p:nvPr/>
          </p:nvSpPr>
          <p:spPr>
            <a:xfrm>
              <a:off x="2266483" y="4171421"/>
              <a:ext cx="23344" cy="21372"/>
            </a:xfrm>
            <a:custGeom>
              <a:avLst/>
              <a:gdLst/>
              <a:ahLst/>
              <a:cxnLst/>
              <a:rect l="l" t="t" r="r" b="b"/>
              <a:pathLst>
                <a:path w="509" h="466" extrusionOk="0">
                  <a:moveTo>
                    <a:pt x="274" y="1"/>
                  </a:moveTo>
                  <a:cubicBezTo>
                    <a:pt x="206" y="1"/>
                    <a:pt x="135" y="31"/>
                    <a:pt x="79" y="88"/>
                  </a:cubicBezTo>
                  <a:cubicBezTo>
                    <a:pt x="0" y="186"/>
                    <a:pt x="20" y="323"/>
                    <a:pt x="118" y="401"/>
                  </a:cubicBezTo>
                  <a:cubicBezTo>
                    <a:pt x="162" y="445"/>
                    <a:pt x="214" y="465"/>
                    <a:pt x="265" y="465"/>
                  </a:cubicBezTo>
                  <a:cubicBezTo>
                    <a:pt x="327" y="465"/>
                    <a:pt x="387" y="435"/>
                    <a:pt x="430" y="381"/>
                  </a:cubicBezTo>
                  <a:cubicBezTo>
                    <a:pt x="508" y="284"/>
                    <a:pt x="508" y="147"/>
                    <a:pt x="411" y="49"/>
                  </a:cubicBezTo>
                  <a:cubicBezTo>
                    <a:pt x="370" y="17"/>
                    <a:pt x="322" y="1"/>
                    <a:pt x="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19;p61"/>
            <p:cNvSpPr/>
            <p:nvPr/>
          </p:nvSpPr>
          <p:spPr>
            <a:xfrm>
              <a:off x="2122193" y="4153946"/>
              <a:ext cx="112959" cy="294024"/>
            </a:xfrm>
            <a:custGeom>
              <a:avLst/>
              <a:gdLst/>
              <a:ahLst/>
              <a:cxnLst/>
              <a:rect l="l" t="t" r="r" b="b"/>
              <a:pathLst>
                <a:path w="2463" h="6411" extrusionOk="0">
                  <a:moveTo>
                    <a:pt x="2326" y="0"/>
                  </a:moveTo>
                  <a:lnTo>
                    <a:pt x="0" y="6351"/>
                  </a:lnTo>
                  <a:lnTo>
                    <a:pt x="156" y="6410"/>
                  </a:lnTo>
                  <a:lnTo>
                    <a:pt x="2462" y="59"/>
                  </a:lnTo>
                  <a:lnTo>
                    <a:pt x="23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20;p61"/>
            <p:cNvSpPr/>
            <p:nvPr/>
          </p:nvSpPr>
          <p:spPr>
            <a:xfrm>
              <a:off x="2114120" y="4436152"/>
              <a:ext cx="24674" cy="21280"/>
            </a:xfrm>
            <a:custGeom>
              <a:avLst/>
              <a:gdLst/>
              <a:ahLst/>
              <a:cxnLst/>
              <a:rect l="l" t="t" r="r" b="b"/>
              <a:pathLst>
                <a:path w="538" h="464" extrusionOk="0">
                  <a:moveTo>
                    <a:pt x="254" y="1"/>
                  </a:moveTo>
                  <a:cubicBezTo>
                    <a:pt x="166" y="1"/>
                    <a:pt x="79" y="50"/>
                    <a:pt x="39" y="140"/>
                  </a:cubicBezTo>
                  <a:cubicBezTo>
                    <a:pt x="0" y="257"/>
                    <a:pt x="59" y="394"/>
                    <a:pt x="176" y="453"/>
                  </a:cubicBezTo>
                  <a:cubicBezTo>
                    <a:pt x="200" y="460"/>
                    <a:pt x="224" y="463"/>
                    <a:pt x="247" y="463"/>
                  </a:cubicBezTo>
                  <a:cubicBezTo>
                    <a:pt x="411" y="463"/>
                    <a:pt x="538" y="294"/>
                    <a:pt x="469" y="140"/>
                  </a:cubicBezTo>
                  <a:cubicBezTo>
                    <a:pt x="422" y="45"/>
                    <a:pt x="337"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21;p61"/>
            <p:cNvSpPr/>
            <p:nvPr/>
          </p:nvSpPr>
          <p:spPr>
            <a:xfrm>
              <a:off x="2218876" y="4144682"/>
              <a:ext cx="25958" cy="20959"/>
            </a:xfrm>
            <a:custGeom>
              <a:avLst/>
              <a:gdLst/>
              <a:ahLst/>
              <a:cxnLst/>
              <a:rect l="l" t="t" r="r" b="b"/>
              <a:pathLst>
                <a:path w="566" h="457" extrusionOk="0">
                  <a:moveTo>
                    <a:pt x="274" y="1"/>
                  </a:moveTo>
                  <a:cubicBezTo>
                    <a:pt x="190" y="1"/>
                    <a:pt x="104" y="43"/>
                    <a:pt x="61" y="144"/>
                  </a:cubicBezTo>
                  <a:cubicBezTo>
                    <a:pt x="0" y="327"/>
                    <a:pt x="145" y="457"/>
                    <a:pt x="286" y="457"/>
                  </a:cubicBezTo>
                  <a:cubicBezTo>
                    <a:pt x="371" y="457"/>
                    <a:pt x="455" y="410"/>
                    <a:pt x="491" y="300"/>
                  </a:cubicBezTo>
                  <a:cubicBezTo>
                    <a:pt x="565" y="127"/>
                    <a:pt x="421" y="1"/>
                    <a:pt x="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2022;p61"/>
          <p:cNvGrpSpPr/>
          <p:nvPr/>
        </p:nvGrpSpPr>
        <p:grpSpPr>
          <a:xfrm>
            <a:off x="73286" y="3396463"/>
            <a:ext cx="684773" cy="645515"/>
            <a:chOff x="2679654" y="3958563"/>
            <a:chExt cx="684773" cy="645515"/>
          </a:xfrm>
        </p:grpSpPr>
        <p:sp>
          <p:nvSpPr>
            <p:cNvPr id="56" name="Google Shape;2023;p61"/>
            <p:cNvSpPr/>
            <p:nvPr/>
          </p:nvSpPr>
          <p:spPr>
            <a:xfrm>
              <a:off x="2679654" y="3958563"/>
              <a:ext cx="684773" cy="645515"/>
            </a:xfrm>
            <a:custGeom>
              <a:avLst/>
              <a:gdLst/>
              <a:ahLst/>
              <a:cxnLst/>
              <a:rect l="l" t="t" r="r" b="b"/>
              <a:pathLst>
                <a:path w="14931" h="14075" extrusionOk="0">
                  <a:moveTo>
                    <a:pt x="7681" y="0"/>
                  </a:moveTo>
                  <a:cubicBezTo>
                    <a:pt x="5785" y="0"/>
                    <a:pt x="4417" y="1798"/>
                    <a:pt x="4906" y="3635"/>
                  </a:cubicBezTo>
                  <a:cubicBezTo>
                    <a:pt x="4413" y="3316"/>
                    <a:pt x="3870" y="3168"/>
                    <a:pt x="3338" y="3168"/>
                  </a:cubicBezTo>
                  <a:cubicBezTo>
                    <a:pt x="2139" y="3168"/>
                    <a:pt x="993" y="3920"/>
                    <a:pt x="587" y="5179"/>
                  </a:cubicBezTo>
                  <a:cubicBezTo>
                    <a:pt x="1" y="6977"/>
                    <a:pt x="1271" y="8853"/>
                    <a:pt x="3186" y="8950"/>
                  </a:cubicBezTo>
                  <a:cubicBezTo>
                    <a:pt x="1701" y="10142"/>
                    <a:pt x="1779" y="12409"/>
                    <a:pt x="3303" y="13523"/>
                  </a:cubicBezTo>
                  <a:cubicBezTo>
                    <a:pt x="3823" y="13898"/>
                    <a:pt x="4414" y="14074"/>
                    <a:pt x="4996" y="14074"/>
                  </a:cubicBezTo>
                  <a:cubicBezTo>
                    <a:pt x="6140" y="14074"/>
                    <a:pt x="7247" y="13393"/>
                    <a:pt x="7700" y="12214"/>
                  </a:cubicBezTo>
                  <a:cubicBezTo>
                    <a:pt x="8141" y="13393"/>
                    <a:pt x="9252" y="14074"/>
                    <a:pt x="10395" y="14074"/>
                  </a:cubicBezTo>
                  <a:cubicBezTo>
                    <a:pt x="10976" y="14074"/>
                    <a:pt x="11564" y="13898"/>
                    <a:pt x="12078" y="13523"/>
                  </a:cubicBezTo>
                  <a:cubicBezTo>
                    <a:pt x="13622" y="12409"/>
                    <a:pt x="13680" y="10142"/>
                    <a:pt x="12215" y="8950"/>
                  </a:cubicBezTo>
                  <a:cubicBezTo>
                    <a:pt x="13739" y="8853"/>
                    <a:pt x="14931" y="7602"/>
                    <a:pt x="14931" y="6058"/>
                  </a:cubicBezTo>
                  <a:cubicBezTo>
                    <a:pt x="14931" y="4364"/>
                    <a:pt x="13537" y="3164"/>
                    <a:pt x="12035" y="3164"/>
                  </a:cubicBezTo>
                  <a:cubicBezTo>
                    <a:pt x="11510" y="3164"/>
                    <a:pt x="10972" y="3311"/>
                    <a:pt x="10475" y="3635"/>
                  </a:cubicBezTo>
                  <a:cubicBezTo>
                    <a:pt x="10964" y="1798"/>
                    <a:pt x="9576" y="0"/>
                    <a:pt x="7681"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4;p61"/>
            <p:cNvSpPr/>
            <p:nvPr/>
          </p:nvSpPr>
          <p:spPr>
            <a:xfrm>
              <a:off x="3028318" y="4178117"/>
              <a:ext cx="7200" cy="245640"/>
            </a:xfrm>
            <a:custGeom>
              <a:avLst/>
              <a:gdLst/>
              <a:ahLst/>
              <a:cxnLst/>
              <a:rect l="l" t="t" r="r" b="b"/>
              <a:pathLst>
                <a:path w="157" h="5356" extrusionOk="0">
                  <a:moveTo>
                    <a:pt x="1" y="1"/>
                  </a:moveTo>
                  <a:lnTo>
                    <a:pt x="1" y="5355"/>
                  </a:lnTo>
                  <a:lnTo>
                    <a:pt x="157" y="5355"/>
                  </a:lnTo>
                  <a:lnTo>
                    <a:pt x="1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5;p61"/>
            <p:cNvSpPr/>
            <p:nvPr/>
          </p:nvSpPr>
          <p:spPr>
            <a:xfrm>
              <a:off x="3004147" y="4157524"/>
              <a:ext cx="49302" cy="42102"/>
            </a:xfrm>
            <a:custGeom>
              <a:avLst/>
              <a:gdLst/>
              <a:ahLst/>
              <a:cxnLst/>
              <a:rect l="l" t="t" r="r" b="b"/>
              <a:pathLst>
                <a:path w="1075" h="918" extrusionOk="0">
                  <a:moveTo>
                    <a:pt x="625" y="0"/>
                  </a:moveTo>
                  <a:cubicBezTo>
                    <a:pt x="195" y="0"/>
                    <a:pt x="0" y="489"/>
                    <a:pt x="293" y="782"/>
                  </a:cubicBezTo>
                  <a:cubicBezTo>
                    <a:pt x="381" y="876"/>
                    <a:pt x="492" y="918"/>
                    <a:pt x="603" y="918"/>
                  </a:cubicBezTo>
                  <a:cubicBezTo>
                    <a:pt x="840" y="918"/>
                    <a:pt x="1075" y="729"/>
                    <a:pt x="1075" y="450"/>
                  </a:cubicBezTo>
                  <a:cubicBezTo>
                    <a:pt x="1075" y="196"/>
                    <a:pt x="860"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26;p61"/>
            <p:cNvSpPr/>
            <p:nvPr/>
          </p:nvSpPr>
          <p:spPr>
            <a:xfrm>
              <a:off x="3004147" y="4402212"/>
              <a:ext cx="49302" cy="42331"/>
            </a:xfrm>
            <a:custGeom>
              <a:avLst/>
              <a:gdLst/>
              <a:ahLst/>
              <a:cxnLst/>
              <a:rect l="l" t="t" r="r" b="b"/>
              <a:pathLst>
                <a:path w="1075" h="923" extrusionOk="0">
                  <a:moveTo>
                    <a:pt x="625" y="0"/>
                  </a:moveTo>
                  <a:cubicBezTo>
                    <a:pt x="195" y="0"/>
                    <a:pt x="0" y="489"/>
                    <a:pt x="293" y="782"/>
                  </a:cubicBezTo>
                  <a:cubicBezTo>
                    <a:pt x="384" y="879"/>
                    <a:pt x="500" y="923"/>
                    <a:pt x="615" y="923"/>
                  </a:cubicBezTo>
                  <a:cubicBezTo>
                    <a:pt x="847" y="923"/>
                    <a:pt x="1075" y="744"/>
                    <a:pt x="1075" y="469"/>
                  </a:cubicBezTo>
                  <a:cubicBezTo>
                    <a:pt x="1075" y="215"/>
                    <a:pt x="860"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27;p61"/>
            <p:cNvSpPr/>
            <p:nvPr/>
          </p:nvSpPr>
          <p:spPr>
            <a:xfrm>
              <a:off x="2943193" y="4212194"/>
              <a:ext cx="178405" cy="177488"/>
            </a:xfrm>
            <a:custGeom>
              <a:avLst/>
              <a:gdLst/>
              <a:ahLst/>
              <a:cxnLst/>
              <a:rect l="l" t="t" r="r" b="b"/>
              <a:pathLst>
                <a:path w="3890" h="3870" extrusionOk="0">
                  <a:moveTo>
                    <a:pt x="98" y="1"/>
                  </a:moveTo>
                  <a:lnTo>
                    <a:pt x="0" y="98"/>
                  </a:lnTo>
                  <a:lnTo>
                    <a:pt x="3772" y="3870"/>
                  </a:lnTo>
                  <a:lnTo>
                    <a:pt x="3889" y="3772"/>
                  </a:lnTo>
                  <a:lnTo>
                    <a:pt x="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28;p61"/>
            <p:cNvSpPr/>
            <p:nvPr/>
          </p:nvSpPr>
          <p:spPr>
            <a:xfrm>
              <a:off x="2917187" y="4192931"/>
              <a:ext cx="56503" cy="42606"/>
            </a:xfrm>
            <a:custGeom>
              <a:avLst/>
              <a:gdLst/>
              <a:ahLst/>
              <a:cxnLst/>
              <a:rect l="l" t="t" r="r" b="b"/>
              <a:pathLst>
                <a:path w="1232" h="929" extrusionOk="0">
                  <a:moveTo>
                    <a:pt x="616" y="0"/>
                  </a:moveTo>
                  <a:cubicBezTo>
                    <a:pt x="499" y="0"/>
                    <a:pt x="382" y="49"/>
                    <a:pt x="294" y="147"/>
                  </a:cubicBezTo>
                  <a:cubicBezTo>
                    <a:pt x="0" y="440"/>
                    <a:pt x="215" y="929"/>
                    <a:pt x="626" y="929"/>
                  </a:cubicBezTo>
                  <a:cubicBezTo>
                    <a:pt x="1036" y="929"/>
                    <a:pt x="1232" y="440"/>
                    <a:pt x="938" y="147"/>
                  </a:cubicBezTo>
                  <a:cubicBezTo>
                    <a:pt x="851" y="49"/>
                    <a:pt x="733" y="0"/>
                    <a:pt x="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29;p61"/>
            <p:cNvSpPr/>
            <p:nvPr/>
          </p:nvSpPr>
          <p:spPr>
            <a:xfrm>
              <a:off x="3098216" y="4366346"/>
              <a:ext cx="42194" cy="42193"/>
            </a:xfrm>
            <a:custGeom>
              <a:avLst/>
              <a:gdLst/>
              <a:ahLst/>
              <a:cxnLst/>
              <a:rect l="l" t="t" r="r" b="b"/>
              <a:pathLst>
                <a:path w="920" h="920" extrusionOk="0">
                  <a:moveTo>
                    <a:pt x="450" y="1"/>
                  </a:moveTo>
                  <a:cubicBezTo>
                    <a:pt x="196" y="1"/>
                    <a:pt x="1" y="216"/>
                    <a:pt x="1" y="470"/>
                  </a:cubicBezTo>
                  <a:cubicBezTo>
                    <a:pt x="1" y="724"/>
                    <a:pt x="196" y="919"/>
                    <a:pt x="450" y="919"/>
                  </a:cubicBezTo>
                  <a:cubicBezTo>
                    <a:pt x="704" y="919"/>
                    <a:pt x="919" y="724"/>
                    <a:pt x="919" y="470"/>
                  </a:cubicBezTo>
                  <a:cubicBezTo>
                    <a:pt x="919" y="216"/>
                    <a:pt x="704"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30;p61"/>
            <p:cNvSpPr/>
            <p:nvPr/>
          </p:nvSpPr>
          <p:spPr>
            <a:xfrm>
              <a:off x="2910033" y="4297365"/>
              <a:ext cx="244722" cy="7200"/>
            </a:xfrm>
            <a:custGeom>
              <a:avLst/>
              <a:gdLst/>
              <a:ahLst/>
              <a:cxnLst/>
              <a:rect l="l" t="t" r="r" b="b"/>
              <a:pathLst>
                <a:path w="5336" h="157" extrusionOk="0">
                  <a:moveTo>
                    <a:pt x="0" y="0"/>
                  </a:moveTo>
                  <a:lnTo>
                    <a:pt x="0" y="156"/>
                  </a:lnTo>
                  <a:lnTo>
                    <a:pt x="5335" y="156"/>
                  </a:lnTo>
                  <a:lnTo>
                    <a:pt x="5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1;p61"/>
            <p:cNvSpPr/>
            <p:nvPr/>
          </p:nvSpPr>
          <p:spPr>
            <a:xfrm>
              <a:off x="2888522" y="4279432"/>
              <a:ext cx="49302" cy="42973"/>
            </a:xfrm>
            <a:custGeom>
              <a:avLst/>
              <a:gdLst/>
              <a:ahLst/>
              <a:cxnLst/>
              <a:rect l="l" t="t" r="r" b="b"/>
              <a:pathLst>
                <a:path w="1075" h="937" extrusionOk="0">
                  <a:moveTo>
                    <a:pt x="469" y="0"/>
                  </a:moveTo>
                  <a:cubicBezTo>
                    <a:pt x="215" y="0"/>
                    <a:pt x="0" y="215"/>
                    <a:pt x="0" y="469"/>
                  </a:cubicBezTo>
                  <a:cubicBezTo>
                    <a:pt x="0" y="748"/>
                    <a:pt x="226" y="937"/>
                    <a:pt x="463" y="937"/>
                  </a:cubicBezTo>
                  <a:cubicBezTo>
                    <a:pt x="574" y="937"/>
                    <a:pt x="688" y="895"/>
                    <a:pt x="782" y="801"/>
                  </a:cubicBezTo>
                  <a:cubicBezTo>
                    <a:pt x="1075" y="508"/>
                    <a:pt x="879" y="0"/>
                    <a:pt x="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2;p61"/>
            <p:cNvSpPr/>
            <p:nvPr/>
          </p:nvSpPr>
          <p:spPr>
            <a:xfrm>
              <a:off x="3133211" y="4279432"/>
              <a:ext cx="49302" cy="42973"/>
            </a:xfrm>
            <a:custGeom>
              <a:avLst/>
              <a:gdLst/>
              <a:ahLst/>
              <a:cxnLst/>
              <a:rect l="l" t="t" r="r" b="b"/>
              <a:pathLst>
                <a:path w="1075" h="937" extrusionOk="0">
                  <a:moveTo>
                    <a:pt x="469" y="0"/>
                  </a:moveTo>
                  <a:cubicBezTo>
                    <a:pt x="215" y="0"/>
                    <a:pt x="0" y="215"/>
                    <a:pt x="0" y="469"/>
                  </a:cubicBezTo>
                  <a:cubicBezTo>
                    <a:pt x="0" y="748"/>
                    <a:pt x="226" y="937"/>
                    <a:pt x="463" y="937"/>
                  </a:cubicBezTo>
                  <a:cubicBezTo>
                    <a:pt x="574" y="937"/>
                    <a:pt x="688" y="895"/>
                    <a:pt x="782" y="801"/>
                  </a:cubicBezTo>
                  <a:cubicBezTo>
                    <a:pt x="1075" y="508"/>
                    <a:pt x="879" y="20"/>
                    <a:pt x="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3;p61"/>
            <p:cNvSpPr/>
            <p:nvPr/>
          </p:nvSpPr>
          <p:spPr>
            <a:xfrm>
              <a:off x="2943193" y="4212194"/>
              <a:ext cx="178405" cy="178405"/>
            </a:xfrm>
            <a:custGeom>
              <a:avLst/>
              <a:gdLst/>
              <a:ahLst/>
              <a:cxnLst/>
              <a:rect l="l" t="t" r="r" b="b"/>
              <a:pathLst>
                <a:path w="3890" h="3890" extrusionOk="0">
                  <a:moveTo>
                    <a:pt x="3772" y="1"/>
                  </a:moveTo>
                  <a:lnTo>
                    <a:pt x="0" y="3772"/>
                  </a:lnTo>
                  <a:lnTo>
                    <a:pt x="98" y="3889"/>
                  </a:lnTo>
                  <a:lnTo>
                    <a:pt x="3889" y="98"/>
                  </a:lnTo>
                  <a:lnTo>
                    <a:pt x="37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34;p61"/>
            <p:cNvSpPr/>
            <p:nvPr/>
          </p:nvSpPr>
          <p:spPr>
            <a:xfrm>
              <a:off x="2922554" y="4366392"/>
              <a:ext cx="43982" cy="42285"/>
            </a:xfrm>
            <a:custGeom>
              <a:avLst/>
              <a:gdLst/>
              <a:ahLst/>
              <a:cxnLst/>
              <a:rect l="l" t="t" r="r" b="b"/>
              <a:pathLst>
                <a:path w="959" h="922" extrusionOk="0">
                  <a:moveTo>
                    <a:pt x="496" y="1"/>
                  </a:moveTo>
                  <a:cubicBezTo>
                    <a:pt x="384" y="1"/>
                    <a:pt x="270" y="43"/>
                    <a:pt x="177" y="137"/>
                  </a:cubicBezTo>
                  <a:cubicBezTo>
                    <a:pt x="1" y="312"/>
                    <a:pt x="1" y="606"/>
                    <a:pt x="177" y="781"/>
                  </a:cubicBezTo>
                  <a:cubicBezTo>
                    <a:pt x="273" y="878"/>
                    <a:pt x="392" y="922"/>
                    <a:pt x="507" y="922"/>
                  </a:cubicBezTo>
                  <a:cubicBezTo>
                    <a:pt x="739" y="922"/>
                    <a:pt x="958" y="743"/>
                    <a:pt x="958" y="469"/>
                  </a:cubicBezTo>
                  <a:cubicBezTo>
                    <a:pt x="958" y="190"/>
                    <a:pt x="732"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35;p61"/>
            <p:cNvSpPr/>
            <p:nvPr/>
          </p:nvSpPr>
          <p:spPr>
            <a:xfrm>
              <a:off x="3095556" y="4193206"/>
              <a:ext cx="44854" cy="42285"/>
            </a:xfrm>
            <a:custGeom>
              <a:avLst/>
              <a:gdLst/>
              <a:ahLst/>
              <a:cxnLst/>
              <a:rect l="l" t="t" r="r" b="b"/>
              <a:pathLst>
                <a:path w="978" h="922" extrusionOk="0">
                  <a:moveTo>
                    <a:pt x="511" y="1"/>
                  </a:moveTo>
                  <a:cubicBezTo>
                    <a:pt x="394" y="1"/>
                    <a:pt x="273" y="44"/>
                    <a:pt x="176" y="141"/>
                  </a:cubicBezTo>
                  <a:cubicBezTo>
                    <a:pt x="0" y="317"/>
                    <a:pt x="0" y="610"/>
                    <a:pt x="176" y="786"/>
                  </a:cubicBezTo>
                  <a:cubicBezTo>
                    <a:pt x="270" y="880"/>
                    <a:pt x="386" y="921"/>
                    <a:pt x="500" y="921"/>
                  </a:cubicBezTo>
                  <a:cubicBezTo>
                    <a:pt x="742" y="921"/>
                    <a:pt x="977" y="733"/>
                    <a:pt x="977" y="454"/>
                  </a:cubicBezTo>
                  <a:cubicBezTo>
                    <a:pt x="977" y="179"/>
                    <a:pt x="750"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9018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9" name="Google Shape;1309;p56"/>
          <p:cNvPicPr preferRelativeResize="0"/>
          <p:nvPr/>
        </p:nvPicPr>
        <p:blipFill rotWithShape="1">
          <a:blip r:embed="rId3">
            <a:alphaModFix/>
          </a:blip>
          <a:srcRect l="20423" r="39388"/>
          <a:stretch/>
        </p:blipFill>
        <p:spPr>
          <a:xfrm>
            <a:off x="0" y="0"/>
            <a:ext cx="3674274" cy="5143500"/>
          </a:xfrm>
          <a:prstGeom prst="rect">
            <a:avLst/>
          </a:prstGeom>
          <a:noFill/>
          <a:ln>
            <a:noFill/>
          </a:ln>
        </p:spPr>
      </p:pic>
      <p:sp>
        <p:nvSpPr>
          <p:cNvPr id="1310" name="Google Shape;1310;p56"/>
          <p:cNvSpPr/>
          <p:nvPr/>
        </p:nvSpPr>
        <p:spPr>
          <a:xfrm>
            <a:off x="2367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56"/>
          <p:cNvGrpSpPr/>
          <p:nvPr/>
        </p:nvGrpSpPr>
        <p:grpSpPr>
          <a:xfrm>
            <a:off x="2283104" y="3998028"/>
            <a:ext cx="2018591" cy="2018591"/>
            <a:chOff x="12054752" y="4556503"/>
            <a:chExt cx="1203333" cy="1203333"/>
          </a:xfrm>
        </p:grpSpPr>
        <p:sp>
          <p:nvSpPr>
            <p:cNvPr id="1312" name="Google Shape;1312;p56"/>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6"/>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6"/>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6"/>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6"/>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6"/>
          <p:cNvSpPr/>
          <p:nvPr/>
        </p:nvSpPr>
        <p:spPr>
          <a:xfrm>
            <a:off x="4541178" y="1794446"/>
            <a:ext cx="4130211" cy="1410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CHÚC CÁC EM HỌC TỐT!</a:t>
            </a:r>
            <a:endParaRPr lang="en-US" sz="3600" b="1"/>
          </a:p>
        </p:txBody>
      </p:sp>
    </p:spTree>
    <p:extLst>
      <p:ext uri="{BB962C8B-B14F-4D97-AF65-F5344CB8AC3E}">
        <p14:creationId xmlns:p14="http://schemas.microsoft.com/office/powerpoint/2010/main" val="4073602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35"/>
          <p:cNvPicPr preferRelativeResize="0"/>
          <p:nvPr/>
        </p:nvPicPr>
        <p:blipFill rotWithShape="1">
          <a:blip r:embed="rId3">
            <a:alphaModFix/>
          </a:blip>
          <a:srcRect l="52337"/>
          <a:stretch/>
        </p:blipFill>
        <p:spPr>
          <a:xfrm>
            <a:off x="5469725" y="0"/>
            <a:ext cx="3674273" cy="5143500"/>
          </a:xfrm>
          <a:prstGeom prst="rect">
            <a:avLst/>
          </a:prstGeom>
          <a:noFill/>
          <a:ln>
            <a:noFill/>
          </a:ln>
        </p:spPr>
      </p:pic>
      <p:sp>
        <p:nvSpPr>
          <p:cNvPr id="828" name="Google Shape;828;p35"/>
          <p:cNvSpPr txBox="1">
            <a:spLocks noGrp="1"/>
          </p:cNvSpPr>
          <p:nvPr>
            <p:ph type="title"/>
          </p:nvPr>
        </p:nvSpPr>
        <p:spPr>
          <a:xfrm>
            <a:off x="208964" y="2490729"/>
            <a:ext cx="5024063" cy="1377000"/>
          </a:xfrm>
          <a:prstGeom prst="rect">
            <a:avLst/>
          </a:prstGeom>
        </p:spPr>
        <p:txBody>
          <a:bodyPr spcFirstLastPara="1" wrap="square" lIns="91425" tIns="91425" rIns="91425" bIns="91425" anchor="ctr" anchorCtr="0">
            <a:noAutofit/>
          </a:bodyPr>
          <a:lstStyle/>
          <a:p>
            <a:pPr lvl="0"/>
            <a:r>
              <a:rPr lang="en-US" sz="3200"/>
              <a:t>KHÁI QUÁT VỀ BẢO QUẢN VÀ CHẾ BIẾN THỰC PHẨM</a:t>
            </a:r>
          </a:p>
        </p:txBody>
      </p:sp>
      <p:sp>
        <p:nvSpPr>
          <p:cNvPr id="830" name="Google Shape;830;p35"/>
          <p:cNvSpPr txBox="1">
            <a:spLocks noGrp="1"/>
          </p:cNvSpPr>
          <p:nvPr>
            <p:ph type="title" idx="2"/>
          </p:nvPr>
        </p:nvSpPr>
        <p:spPr>
          <a:xfrm>
            <a:off x="621833" y="1064937"/>
            <a:ext cx="980400" cy="118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I</a:t>
            </a:r>
            <a:endParaRPr>
              <a:solidFill>
                <a:srgbClr val="0070C0"/>
              </a:solidFill>
            </a:endParaRPr>
          </a:p>
        </p:txBody>
      </p:sp>
      <p:sp>
        <p:nvSpPr>
          <p:cNvPr id="831" name="Google Shape;831;p35"/>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smtClean="0"/>
              <a:t>Thảo luận </a:t>
            </a:r>
            <a:endParaRPr lang="en-US" sz="360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4027470" y="1654343"/>
            <a:ext cx="4982966" cy="28498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0000"/>
              </a:lnSpc>
            </a:pP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1</a:t>
            </a: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a:t>
            </a:r>
            <a:r>
              <a:rPr lang="en-US"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Thực </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phẩm có thể bị hư hỏng do những nguyên nhân nào? </a:t>
            </a:r>
            <a:endParaRPr lang="en-US" sz="2400" b="1">
              <a:solidFill>
                <a:srgbClr val="002060"/>
              </a:solidFill>
              <a:latin typeface="Times New Roman" panose="02020603050405020304" pitchFamily="18" charset="0"/>
              <a:ea typeface="Times New Roman" panose="02020603050405020304" pitchFamily="18" charset="0"/>
            </a:endParaRPr>
          </a:p>
          <a:p>
            <a:pPr lvl="0" algn="just">
              <a:lnSpc>
                <a:spcPct val="120000"/>
              </a:lnSpc>
            </a:pPr>
            <a:endParaRPr lang="en-US" sz="2400" i="1" smtClean="0">
              <a:latin typeface="Segoe UI" panose="020B0502040204020203" pitchFamily="34" charset="0"/>
              <a:ea typeface="Segoe UI" panose="020B0502040204020203" pitchFamily="34" charset="0"/>
              <a:cs typeface="Segoe UI" panose="020B0502040204020203" pitchFamily="34" charset="0"/>
            </a:endParaRPr>
          </a:p>
          <a:p>
            <a:pPr lvl="0" algn="just">
              <a:lnSpc>
                <a:spcPct val="120000"/>
              </a:lnSpc>
            </a:pP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2</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 Làm thế nào đế hạn chế các tác nhân gây hư hỏng thực phấm</a:t>
            </a:r>
            <a:endParaRPr lang="en-US" sz="2400" b="1">
              <a:solidFill>
                <a:srgbClr val="002060"/>
              </a:solidFill>
              <a:latin typeface="Times New Roman" panose="02020603050405020304" pitchFamily="18" charset="0"/>
              <a:ea typeface="Times New Roman" panose="02020603050405020304" pitchFamily="18" charset="0"/>
            </a:endParaRPr>
          </a:p>
        </p:txBody>
      </p:sp>
      <p:pic>
        <p:nvPicPr>
          <p:cNvPr id="7" name="Đếm ngược 2 phút">
            <a:hlinkClick r:id="" action="ppaction://media"/>
            <a:extLst>
              <a:ext uri="{FF2B5EF4-FFF2-40B4-BE49-F238E27FC236}">
                <a16:creationId xmlns:a16="http://schemas.microsoft.com/office/drawing/2014/main" id="{5B47EBF5-D976-4CDF-92C4-2029A6CA8D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4364" y="45946"/>
            <a:ext cx="2049380" cy="12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24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cxnSp>
        <p:nvCxnSpPr>
          <p:cNvPr id="880" name="Google Shape;880;p38"/>
          <p:cNvCxnSpPr>
            <a:endCxn id="881" idx="2"/>
          </p:cNvCxnSpPr>
          <p:nvPr/>
        </p:nvCxnSpPr>
        <p:spPr>
          <a:xfrm>
            <a:off x="-48455" y="3194238"/>
            <a:ext cx="1392300" cy="0"/>
          </a:xfrm>
          <a:prstGeom prst="straightConnector1">
            <a:avLst/>
          </a:prstGeom>
          <a:noFill/>
          <a:ln w="28575" cap="flat" cmpd="sng">
            <a:solidFill>
              <a:schemeClr val="dk2"/>
            </a:solidFill>
            <a:prstDash val="solid"/>
            <a:round/>
            <a:headEnd type="none" w="med" len="med"/>
            <a:tailEnd type="none" w="med" len="med"/>
          </a:ln>
        </p:spPr>
      </p:cxnSp>
      <p:sp>
        <p:nvSpPr>
          <p:cNvPr id="882" name="Google Shape;882;p38"/>
          <p:cNvSpPr/>
          <p:nvPr/>
        </p:nvSpPr>
        <p:spPr>
          <a:xfrm>
            <a:off x="3673908"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343845"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txBox="1"/>
          <p:nvPr/>
        </p:nvSpPr>
        <p:spPr>
          <a:xfrm>
            <a:off x="416067" y="3736686"/>
            <a:ext cx="2574184" cy="1211605"/>
          </a:xfrm>
          <a:prstGeom prst="rect">
            <a:avLst/>
          </a:prstGeom>
          <a:noFill/>
          <a:ln>
            <a:noFill/>
          </a:ln>
        </p:spPr>
        <p:txBody>
          <a:bodyPr spcFirstLastPara="1" wrap="square" lIns="91425" tIns="91425" rIns="91425" bIns="91425" anchor="t" anchorCtr="0">
            <a:noAutofit/>
          </a:bodyPr>
          <a:lstStyle/>
          <a:p>
            <a:pPr lvl="0" algn="ctr"/>
            <a:r>
              <a:rPr lang="en-US" sz="2400"/>
              <a:t>L</a:t>
            </a:r>
            <a:r>
              <a:rPr lang="en-US" sz="2400" smtClean="0"/>
              <a:t>àm </a:t>
            </a:r>
            <a:r>
              <a:rPr lang="en-US" sz="2400"/>
              <a:t>chậm quá trình thực phẩm bị hư hỏng</a:t>
            </a:r>
            <a:endParaRPr sz="2400">
              <a:solidFill>
                <a:schemeClr val="dk1"/>
              </a:solidFill>
              <a:latin typeface="Fira Sans"/>
              <a:ea typeface="Fira Sans"/>
              <a:cs typeface="Fira Sans"/>
              <a:sym typeface="Fira Sans"/>
            </a:endParaRPr>
          </a:p>
        </p:txBody>
      </p:sp>
      <p:sp>
        <p:nvSpPr>
          <p:cNvPr id="885" name="Google Shape;885;p38"/>
          <p:cNvSpPr txBox="1"/>
          <p:nvPr/>
        </p:nvSpPr>
        <p:spPr>
          <a:xfrm>
            <a:off x="89839" y="725821"/>
            <a:ext cx="7044847" cy="406200"/>
          </a:xfrm>
          <a:prstGeom prst="rect">
            <a:avLst/>
          </a:prstGeom>
          <a:noFill/>
          <a:ln>
            <a:noFill/>
          </a:ln>
        </p:spPr>
        <p:txBody>
          <a:bodyPr spcFirstLastPara="1" wrap="square" lIns="91425" tIns="91425" rIns="91425" bIns="91425" anchor="t" anchorCtr="0">
            <a:noAutofit/>
          </a:bodyPr>
          <a:lstStyle/>
          <a:p>
            <a:r>
              <a:rPr lang="vi-VN" sz="2000" b="1">
                <a:solidFill>
                  <a:schemeClr val="accent2">
                    <a:lumMod val="75000"/>
                  </a:schemeClr>
                </a:solidFill>
              </a:rPr>
              <a:t>1.Vai trò, ý nghĩa của bảo quản và chế biến thực phẩm</a:t>
            </a:r>
            <a:endParaRPr lang="en-US" sz="2000" b="1">
              <a:solidFill>
                <a:schemeClr val="accent2">
                  <a:lumMod val="75000"/>
                </a:schemeClr>
              </a:solidFill>
            </a:endParaRPr>
          </a:p>
        </p:txBody>
      </p:sp>
      <p:sp>
        <p:nvSpPr>
          <p:cNvPr id="886" name="Google Shape;886;p38"/>
          <p:cNvSpPr txBox="1"/>
          <p:nvPr/>
        </p:nvSpPr>
        <p:spPr>
          <a:xfrm>
            <a:off x="2756316" y="1989922"/>
            <a:ext cx="2759328" cy="575100"/>
          </a:xfrm>
          <a:prstGeom prst="rect">
            <a:avLst/>
          </a:prstGeom>
          <a:noFill/>
          <a:ln>
            <a:noFill/>
          </a:ln>
        </p:spPr>
        <p:txBody>
          <a:bodyPr spcFirstLastPara="1" wrap="square" lIns="91425" tIns="91425" rIns="91425" bIns="91425" anchor="t" anchorCtr="0">
            <a:noAutofit/>
          </a:bodyPr>
          <a:lstStyle/>
          <a:p>
            <a:pPr lvl="0" algn="ctr"/>
            <a:r>
              <a:rPr lang="en-US" sz="2400"/>
              <a:t>K</a:t>
            </a:r>
            <a:r>
              <a:rPr lang="en-US" sz="2400" smtClean="0"/>
              <a:t>éo </a:t>
            </a:r>
            <a:r>
              <a:rPr lang="en-US" sz="2400"/>
              <a:t>dài thời gian sử dụng</a:t>
            </a:r>
            <a:endParaRPr sz="2400">
              <a:solidFill>
                <a:schemeClr val="dk1"/>
              </a:solidFill>
              <a:latin typeface="Fira Sans"/>
              <a:ea typeface="Fira Sans"/>
              <a:cs typeface="Fira Sans"/>
              <a:sym typeface="Fira Sans"/>
            </a:endParaRPr>
          </a:p>
        </p:txBody>
      </p:sp>
      <p:sp>
        <p:nvSpPr>
          <p:cNvPr id="887" name="Google Shape;887;p38"/>
          <p:cNvSpPr/>
          <p:nvPr/>
        </p:nvSpPr>
        <p:spPr>
          <a:xfrm>
            <a:off x="5685813" y="1736160"/>
            <a:ext cx="3402758" cy="2907758"/>
          </a:xfrm>
          <a:prstGeom prst="ellipse">
            <a:avLst/>
          </a:prstGeom>
          <a:solidFill>
            <a:schemeClr val="dk2"/>
          </a:solidFill>
          <a:ln>
            <a:noFill/>
          </a:ln>
        </p:spPr>
        <p:txBody>
          <a:bodyPr spcFirstLastPara="1" wrap="square" lIns="0" tIns="91425" rIns="0" bIns="91425" anchor="ctr" anchorCtr="0">
            <a:noAutofit/>
          </a:bodyPr>
          <a:lstStyle/>
          <a:p>
            <a:pPr lvl="0" algn="ctr"/>
            <a:r>
              <a:rPr lang="en-US" sz="2400">
                <a:solidFill>
                  <a:schemeClr val="bg1"/>
                </a:solidFill>
              </a:rPr>
              <a:t>thực phẩm vẫn được đảm bảo chất lượng và chất dinh dưỡng.</a:t>
            </a:r>
            <a:endParaRPr sz="2400">
              <a:solidFill>
                <a:schemeClr val="bg1"/>
              </a:solidFill>
              <a:latin typeface="Fira Sans"/>
              <a:ea typeface="Fira Sans"/>
              <a:cs typeface="Fira Sans"/>
              <a:sym typeface="Fira Sans"/>
            </a:endParaRPr>
          </a:p>
        </p:txBody>
      </p:sp>
      <p:grpSp>
        <p:nvGrpSpPr>
          <p:cNvPr id="888" name="Google Shape;888;p38"/>
          <p:cNvGrpSpPr/>
          <p:nvPr/>
        </p:nvGrpSpPr>
        <p:grpSpPr>
          <a:xfrm>
            <a:off x="1501741" y="299358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3827624" y="298022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02" name="Google Shape;902;p38"/>
          <p:cNvCxnSpPr>
            <a:stCxn id="881" idx="6"/>
            <a:endCxn id="882" idx="2"/>
          </p:cNvCxnSpPr>
          <p:nvPr/>
        </p:nvCxnSpPr>
        <p:spPr>
          <a:xfrm>
            <a:off x="2086945" y="3194238"/>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38"/>
          <p:cNvCxnSpPr>
            <a:stCxn id="882" idx="6"/>
            <a:endCxn id="887" idx="2"/>
          </p:cNvCxnSpPr>
          <p:nvPr/>
        </p:nvCxnSpPr>
        <p:spPr>
          <a:xfrm flipV="1">
            <a:off x="4417008" y="3190039"/>
            <a:ext cx="1268805" cy="4199"/>
          </a:xfrm>
          <a:prstGeom prst="straightConnector1">
            <a:avLst/>
          </a:prstGeom>
          <a:noFill/>
          <a:ln w="28575" cap="flat" cmpd="sng">
            <a:solidFill>
              <a:schemeClr val="dk2"/>
            </a:solidFill>
            <a:prstDash val="solid"/>
            <a:round/>
            <a:headEnd type="none" w="med" len="med"/>
            <a:tailEnd type="none" w="med" len="med"/>
          </a:ln>
        </p:spPr>
      </p:cxnSp>
      <p:sp>
        <p:nvSpPr>
          <p:cNvPr id="33" name="Google Shape;836;p36"/>
          <p:cNvSpPr txBox="1">
            <a:spLocks/>
          </p:cNvSpPr>
          <p:nvPr/>
        </p:nvSpPr>
        <p:spPr>
          <a:xfrm>
            <a:off x="285211" y="1285790"/>
            <a:ext cx="2735007" cy="450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000" b="1" smtClean="0">
                <a:solidFill>
                  <a:schemeClr val="tx1"/>
                </a:solidFill>
              </a:rPr>
              <a:t>Bảo quản thực phẩm</a:t>
            </a:r>
            <a:endParaRPr lang="en-US" sz="2000" b="1">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smtClean="0"/>
              <a:t>Thảo luận </a:t>
            </a:r>
            <a:endParaRPr lang="en-US" sz="360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3883632" y="1859825"/>
            <a:ext cx="5116530" cy="23320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b="1">
                <a:solidFill>
                  <a:srgbClr val="002060"/>
                </a:solidFill>
              </a:rPr>
              <a:t>1</a:t>
            </a:r>
            <a:r>
              <a:rPr lang="vi-VN" sz="2400" b="1" smtClean="0">
                <a:solidFill>
                  <a:srgbClr val="002060"/>
                </a:solidFill>
              </a:rPr>
              <a:t>.</a:t>
            </a:r>
            <a:r>
              <a:rPr lang="en-US" sz="2400" b="1" smtClean="0">
                <a:solidFill>
                  <a:srgbClr val="002060"/>
                </a:solidFill>
              </a:rPr>
              <a:t> </a:t>
            </a:r>
            <a:r>
              <a:rPr lang="vi-VN" sz="2400" b="1" smtClean="0">
                <a:solidFill>
                  <a:srgbClr val="002060"/>
                </a:solidFill>
              </a:rPr>
              <a:t>Nêu </a:t>
            </a:r>
            <a:r>
              <a:rPr lang="vi-VN" sz="2400" b="1">
                <a:solidFill>
                  <a:srgbClr val="002060"/>
                </a:solidFill>
              </a:rPr>
              <a:t>cảm nhận của em về các thực </a:t>
            </a:r>
            <a:r>
              <a:rPr lang="vi-VN" sz="2400" b="1" smtClean="0">
                <a:solidFill>
                  <a:srgbClr val="002060"/>
                </a:solidFill>
              </a:rPr>
              <a:t>ph</a:t>
            </a:r>
            <a:r>
              <a:rPr lang="en-US" sz="2400" b="1" smtClean="0">
                <a:solidFill>
                  <a:srgbClr val="002060"/>
                </a:solidFill>
              </a:rPr>
              <a:t>ẩ</a:t>
            </a:r>
            <a:r>
              <a:rPr lang="vi-VN" sz="2400" b="1" smtClean="0">
                <a:solidFill>
                  <a:srgbClr val="002060"/>
                </a:solidFill>
              </a:rPr>
              <a:t>m </a:t>
            </a:r>
            <a:r>
              <a:rPr lang="vi-VN" sz="2400" b="1">
                <a:solidFill>
                  <a:srgbClr val="002060"/>
                </a:solidFill>
              </a:rPr>
              <a:t>trước và sau khi được chế biến ở trên?</a:t>
            </a:r>
            <a:endParaRPr lang="en-US" sz="2400" b="1">
              <a:solidFill>
                <a:srgbClr val="002060"/>
              </a:solidFill>
            </a:endParaRPr>
          </a:p>
          <a:p>
            <a:pPr algn="just"/>
            <a:endParaRPr lang="en-US" sz="2400" b="1" smtClean="0">
              <a:solidFill>
                <a:srgbClr val="002060"/>
              </a:solidFill>
            </a:endParaRPr>
          </a:p>
          <a:p>
            <a:pPr algn="just"/>
            <a:r>
              <a:rPr lang="vi-VN" sz="2400" b="1" smtClean="0">
                <a:solidFill>
                  <a:srgbClr val="002060"/>
                </a:solidFill>
              </a:rPr>
              <a:t>2</a:t>
            </a:r>
            <a:r>
              <a:rPr lang="vi-VN" sz="2400" b="1">
                <a:solidFill>
                  <a:srgbClr val="002060"/>
                </a:solidFill>
              </a:rPr>
              <a:t>. Vì sao nên chế biến thực phẩm trước khi sử dụng?</a:t>
            </a:r>
            <a:endParaRPr lang="en-US" sz="2400" b="1">
              <a:solidFill>
                <a:srgbClr val="002060"/>
              </a:solidFill>
            </a:endParaRPr>
          </a:p>
        </p:txBody>
      </p:sp>
      <p:pic>
        <p:nvPicPr>
          <p:cNvPr id="6" name="Đếm ngược 2 phút">
            <a:hlinkClick r:id="" action="ppaction://media"/>
            <a:extLst>
              <a:ext uri="{FF2B5EF4-FFF2-40B4-BE49-F238E27FC236}">
                <a16:creationId xmlns:a16="http://schemas.microsoft.com/office/drawing/2014/main" id="{5B47EBF5-D976-4CDF-92C4-2029A6CA8D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4364" y="45946"/>
            <a:ext cx="2049380" cy="12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59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h nấu cơm bằng nồi cơm điện tử Toshiba mềm deo thơm ngon khó cưỡng"/>
          <p:cNvPicPr>
            <a:picLocks noChangeAspect="1" noChangeArrowheads="1"/>
          </p:cNvPicPr>
          <p:nvPr/>
        </p:nvPicPr>
        <p:blipFill rotWithShape="1">
          <a:blip r:embed="rId2">
            <a:extLst>
              <a:ext uri="{28A0092B-C50C-407E-A947-70E740481C1C}">
                <a14:useLocalDpi xmlns:a14="http://schemas.microsoft.com/office/drawing/2010/main" val="0"/>
              </a:ext>
            </a:extLst>
          </a:blip>
          <a:srcRect l="29210" t="688" r="225" b="15959"/>
          <a:stretch/>
        </p:blipFill>
        <p:spPr bwMode="auto">
          <a:xfrm>
            <a:off x="5316278" y="404038"/>
            <a:ext cx="2579797"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ách Nấu Cơm: Làm Sao Để Nấu Cơm Ngon, Dẻo, Không Bị Khô Và Nhão | Cooky.vn"/>
          <p:cNvPicPr>
            <a:picLocks noChangeAspect="1" noChangeArrowheads="1"/>
          </p:cNvPicPr>
          <p:nvPr/>
        </p:nvPicPr>
        <p:blipFill rotWithShape="1">
          <a:blip r:embed="rId3">
            <a:extLst>
              <a:ext uri="{28A0092B-C50C-407E-A947-70E740481C1C}">
                <a14:useLocalDpi xmlns:a14="http://schemas.microsoft.com/office/drawing/2010/main" val="0"/>
              </a:ext>
            </a:extLst>
          </a:blip>
          <a:srcRect l="26348"/>
          <a:stretch/>
        </p:blipFill>
        <p:spPr bwMode="auto">
          <a:xfrm>
            <a:off x="1148316" y="404038"/>
            <a:ext cx="2617454"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Bí quyết phân biệt thịt lợn sạch và thịt lợn bẩn | Kinh tế | Báo Nghệ A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48315" y="2785731"/>
            <a:ext cx="2617455"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Cách kho thịt ngon đưa cơm cho cả nhà ai cũng thích - Món ngon mỗi ngày"/>
          <p:cNvPicPr>
            <a:picLocks noChangeAspect="1" noChangeArrowheads="1"/>
          </p:cNvPicPr>
          <p:nvPr/>
        </p:nvPicPr>
        <p:blipFill rotWithShape="1">
          <a:blip r:embed="rId5">
            <a:extLst>
              <a:ext uri="{28A0092B-C50C-407E-A947-70E740481C1C}">
                <a14:useLocalDpi xmlns:a14="http://schemas.microsoft.com/office/drawing/2010/main" val="0"/>
              </a:ext>
            </a:extLst>
          </a:blip>
          <a:srcRect l="14634"/>
          <a:stretch/>
        </p:blipFill>
        <p:spPr bwMode="auto">
          <a:xfrm>
            <a:off x="5288939" y="2785731"/>
            <a:ext cx="2607136"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4040372" y="1201479"/>
            <a:ext cx="1105786" cy="414670"/>
          </a:xfrm>
          <a:prstGeom prst="righ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ight Arrow 10"/>
          <p:cNvSpPr/>
          <p:nvPr/>
        </p:nvSpPr>
        <p:spPr>
          <a:xfrm>
            <a:off x="4040371" y="3524693"/>
            <a:ext cx="1105786" cy="414670"/>
          </a:xfrm>
          <a:prstGeom prst="righ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026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cial Sushi Restaurant by Slidesgo">
  <a:themeElements>
    <a:clrScheme name="Simple Light">
      <a:dk1>
        <a:srgbClr val="000000"/>
      </a:dk1>
      <a:lt1>
        <a:srgbClr val="FFFFFF"/>
      </a:lt1>
      <a:dk2>
        <a:srgbClr val="FB4140"/>
      </a:dk2>
      <a:lt2>
        <a:srgbClr val="FFA8A7"/>
      </a:lt2>
      <a:accent1>
        <a:srgbClr val="EDD5AE"/>
      </a:accent1>
      <a:accent2>
        <a:srgbClr val="EDA186"/>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1854</Words>
  <Application>Microsoft Office PowerPoint</Application>
  <PresentationFormat>On-screen Show (16:9)</PresentationFormat>
  <Paragraphs>227</Paragraphs>
  <Slides>48</Slides>
  <Notes>24</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Roboto Condensed Light</vt:lpstr>
      <vt:lpstr>Arial</vt:lpstr>
      <vt:lpstr>Segoe UI</vt:lpstr>
      <vt:lpstr>Tahoma</vt:lpstr>
      <vt:lpstr>Fira Sans</vt:lpstr>
      <vt:lpstr>Times New Roman</vt:lpstr>
      <vt:lpstr>Signika</vt:lpstr>
      <vt:lpstr>Calibri</vt:lpstr>
      <vt:lpstr>Special Sushi Restaurant by Slidesgo</vt:lpstr>
      <vt:lpstr>PowerPoint Presentation</vt:lpstr>
      <vt:lpstr>BẢO QUẢN VÀ CHẾ BIẾN THỰC PHẨM</vt:lpstr>
      <vt:lpstr>MỤC TIÊU BÀI HỌC</vt:lpstr>
      <vt:lpstr>BẢO QUẢN VÀ CHẾ BIẾN THỰC PHẨM</vt:lpstr>
      <vt:lpstr>KHÁI QUÁT VỀ BẢO QUẢN VÀ CHẾ BIẾN THỰC PHẨM</vt:lpstr>
      <vt:lpstr>Thảo luận </vt:lpstr>
      <vt:lpstr>I. Khái quát về bảo quản và chế biến thực phẩm</vt:lpstr>
      <vt:lpstr>Thảo luận </vt:lpstr>
      <vt:lpstr>PowerPoint Presentation</vt:lpstr>
      <vt:lpstr>I. Khái quát về bảo quản và chế biến thực phẩm</vt:lpstr>
      <vt:lpstr>PowerPoint Presentation</vt:lpstr>
      <vt:lpstr>I. Khái quát về bảo quản và chế biến thực phẩm</vt:lpstr>
      <vt:lpstr>I. Khái quát về bảo quản và chế biến thực phẩm</vt:lpstr>
      <vt:lpstr>PowerPoint Presentation</vt:lpstr>
      <vt:lpstr>MỘT SỐ PHƯƠNG PHÁP BẢO QUẢN THỰC PHẨM</vt:lpstr>
      <vt:lpstr>PowerPoint Presentation</vt:lpstr>
      <vt:lpstr>PowerPoint Presentation</vt:lpstr>
      <vt:lpstr>PowerPoint Presentation</vt:lpstr>
      <vt:lpstr>PowerPoint Presentation</vt:lpstr>
      <vt:lpstr>II. Một số phương pháp bảo quản thực phẩm</vt:lpstr>
      <vt:lpstr>II. Một số phương pháp bảo quản thực phẩm</vt:lpstr>
      <vt:lpstr>II. Một số phương pháp bảo quản thực phẩm</vt:lpstr>
      <vt:lpstr>LUYỆN TẬP</vt:lpstr>
      <vt:lpstr>PowerPoint Presentation</vt:lpstr>
      <vt:lpstr>BẢO QUẢN VÀ CHẾ BIẾN THỰC PHẨM</vt:lpstr>
      <vt:lpstr>BẢO QUẢN VÀ CHẾ BIẾN THỰC PHẨM</vt:lpstr>
      <vt:lpstr>MỘT SỐ PHƯƠNG PHÁP CHẾ BIẾN THỰC PHẨM</vt:lpstr>
      <vt:lpstr>PowerPoint Presentation</vt:lpstr>
      <vt:lpstr>1. Chế biến thực phẩm có sử dụng nhiệt</vt:lpstr>
      <vt:lpstr>III. Một số phương pháp chế biến thực phẩm</vt:lpstr>
      <vt:lpstr>PowerPoint Presentation</vt:lpstr>
      <vt:lpstr>PowerPoint Presentation</vt:lpstr>
      <vt:lpstr>PowerPoint Presentation</vt:lpstr>
      <vt:lpstr>2. Chế biến thực phẩm không sử dụng nhiệt</vt:lpstr>
      <vt:lpstr>PowerPoint Presentation</vt:lpstr>
      <vt:lpstr>ĐỊNH HƯỚNG NGHỀ NGHIỆP</vt:lpstr>
      <vt:lpstr>ĐỊNH HƯỚNG NGHỀ NGHIỆP</vt:lpstr>
      <vt:lpstr>ĐỊNH HƯỚNG NGHỀ NGHIỆP</vt:lpstr>
      <vt:lpstr>Luyện tập</vt:lpstr>
      <vt:lpstr>PowerPoint Presentation</vt:lpstr>
      <vt:lpstr>BẢO QUẢN VÀ CHẾ BIẾN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BẢO QUẢN VÀ CHẾ BIẾN THỰC PHẨM</dc:title>
  <cp:lastModifiedBy>Admin</cp:lastModifiedBy>
  <cp:revision>42</cp:revision>
  <dcterms:modified xsi:type="dcterms:W3CDTF">2024-11-13T14:15:08Z</dcterms:modified>
</cp:coreProperties>
</file>