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tmp" ContentType="image/p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comments/comment1.xml" ContentType="application/vnd.openxmlformats-officedocument.presentationml.comment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3"/>
  </p:notesMasterIdLst>
  <p:sldIdLst>
    <p:sldId id="257" r:id="rId2"/>
    <p:sldId id="284" r:id="rId3"/>
    <p:sldId id="260" r:id="rId4"/>
    <p:sldId id="285" r:id="rId5"/>
    <p:sldId id="286" r:id="rId6"/>
    <p:sldId id="287" r:id="rId7"/>
    <p:sldId id="288" r:id="rId8"/>
    <p:sldId id="289" r:id="rId9"/>
    <p:sldId id="293" r:id="rId10"/>
    <p:sldId id="294" r:id="rId11"/>
    <p:sldId id="261" r:id="rId12"/>
    <p:sldId id="295" r:id="rId13"/>
    <p:sldId id="264" r:id="rId14"/>
    <p:sldId id="291" r:id="rId15"/>
    <p:sldId id="265" r:id="rId16"/>
    <p:sldId id="266" r:id="rId17"/>
    <p:sldId id="267" r:id="rId18"/>
    <p:sldId id="268" r:id="rId19"/>
    <p:sldId id="269" r:id="rId20"/>
    <p:sldId id="270" r:id="rId21"/>
    <p:sldId id="274" r:id="rId22"/>
    <p:sldId id="275" r:id="rId23"/>
    <p:sldId id="276" r:id="rId24"/>
    <p:sldId id="277" r:id="rId25"/>
    <p:sldId id="278" r:id="rId26"/>
    <p:sldId id="279" r:id="rId27"/>
    <p:sldId id="280" r:id="rId28"/>
    <p:sldId id="281" r:id="rId29"/>
    <p:sldId id="282" r:id="rId30"/>
    <p:sldId id="283" r:id="rId31"/>
    <p:sldId id="272"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660"/>
  </p:normalViewPr>
  <p:slideViewPr>
    <p:cSldViewPr snapToGrid="0" showGuides="1">
      <p:cViewPr varScale="1">
        <p:scale>
          <a:sx n="72" d="100"/>
          <a:sy n="72" d="100"/>
        </p:scale>
        <p:origin x="1266" y="-179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9-01T20:20:30.447" idx="1">
    <p:pos x="4825" y="601"/>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697EC-9B49-4925-96A7-AEB87E40DF4A}" type="datetimeFigureOut">
              <a:rPr lang="en-US" smtClean="0"/>
              <a:t>8/9/2021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7A11EC-8AF6-4E42-84D2-41747FCE198B}" type="slidenum">
              <a:rPr lang="en-US" smtClean="0"/>
              <a:t>‹#›</a:t>
            </a:fld>
            <a:endParaRPr lang="en-US"/>
          </a:p>
        </p:txBody>
      </p:sp>
    </p:spTree>
    <p:extLst>
      <p:ext uri="{BB962C8B-B14F-4D97-AF65-F5344CB8AC3E}">
        <p14:creationId xmlns:p14="http://schemas.microsoft.com/office/powerpoint/2010/main" val="3098600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4D2A84-165D-4177-AB2E-8C37CF7C408A}" type="slidenum">
              <a:rPr lang="en-US" smtClean="0"/>
              <a:t>1</a:t>
            </a:fld>
            <a:endParaRPr lang="en-US"/>
          </a:p>
        </p:txBody>
      </p:sp>
    </p:spTree>
    <p:extLst>
      <p:ext uri="{BB962C8B-B14F-4D97-AF65-F5344CB8AC3E}">
        <p14:creationId xmlns:p14="http://schemas.microsoft.com/office/powerpoint/2010/main" val="2511215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4D2A84-165D-4177-AB2E-8C37CF7C408A}" type="slidenum">
              <a:rPr lang="en-US" smtClean="0"/>
              <a:t>2</a:t>
            </a:fld>
            <a:endParaRPr lang="en-US"/>
          </a:p>
        </p:txBody>
      </p:sp>
    </p:spTree>
    <p:extLst>
      <p:ext uri="{BB962C8B-B14F-4D97-AF65-F5344CB8AC3E}">
        <p14:creationId xmlns:p14="http://schemas.microsoft.com/office/powerpoint/2010/main" val="1325087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4D2A84-165D-4177-AB2E-8C37CF7C408A}" type="slidenum">
              <a:rPr lang="en-US" smtClean="0"/>
              <a:t>4</a:t>
            </a:fld>
            <a:endParaRPr lang="en-US"/>
          </a:p>
        </p:txBody>
      </p:sp>
    </p:spTree>
    <p:extLst>
      <p:ext uri="{BB962C8B-B14F-4D97-AF65-F5344CB8AC3E}">
        <p14:creationId xmlns:p14="http://schemas.microsoft.com/office/powerpoint/2010/main" val="1619297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4D2A84-165D-4177-AB2E-8C37CF7C408A}" type="slidenum">
              <a:rPr lang="en-US" smtClean="0"/>
              <a:t>5</a:t>
            </a:fld>
            <a:endParaRPr lang="en-US"/>
          </a:p>
        </p:txBody>
      </p:sp>
    </p:spTree>
    <p:extLst>
      <p:ext uri="{BB962C8B-B14F-4D97-AF65-F5344CB8AC3E}">
        <p14:creationId xmlns:p14="http://schemas.microsoft.com/office/powerpoint/2010/main" val="3563653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4D2A84-165D-4177-AB2E-8C37CF7C408A}" type="slidenum">
              <a:rPr lang="en-US" smtClean="0"/>
              <a:t>6</a:t>
            </a:fld>
            <a:endParaRPr lang="en-US"/>
          </a:p>
        </p:txBody>
      </p:sp>
    </p:spTree>
    <p:extLst>
      <p:ext uri="{BB962C8B-B14F-4D97-AF65-F5344CB8AC3E}">
        <p14:creationId xmlns:p14="http://schemas.microsoft.com/office/powerpoint/2010/main" val="3125087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4D2A84-165D-4177-AB2E-8C37CF7C408A}" type="slidenum">
              <a:rPr lang="en-US" smtClean="0"/>
              <a:t>7</a:t>
            </a:fld>
            <a:endParaRPr lang="en-US"/>
          </a:p>
        </p:txBody>
      </p:sp>
    </p:spTree>
    <p:extLst>
      <p:ext uri="{BB962C8B-B14F-4D97-AF65-F5344CB8AC3E}">
        <p14:creationId xmlns:p14="http://schemas.microsoft.com/office/powerpoint/2010/main" val="2637712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4D2A84-165D-4177-AB2E-8C37CF7C408A}" type="slidenum">
              <a:rPr lang="en-US" smtClean="0"/>
              <a:t>8</a:t>
            </a:fld>
            <a:endParaRPr lang="en-US"/>
          </a:p>
        </p:txBody>
      </p:sp>
    </p:spTree>
    <p:extLst>
      <p:ext uri="{BB962C8B-B14F-4D97-AF65-F5344CB8AC3E}">
        <p14:creationId xmlns:p14="http://schemas.microsoft.com/office/powerpoint/2010/main" val="2486139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7200"/>
          </a:p>
        </p:txBody>
      </p:sp>
      <p:sp>
        <p:nvSpPr>
          <p:cNvPr id="4" name="Slide Number Placeholder 3"/>
          <p:cNvSpPr>
            <a:spLocks noGrp="1"/>
          </p:cNvSpPr>
          <p:nvPr>
            <p:ph type="sldNum" sz="quarter" idx="10"/>
          </p:nvPr>
        </p:nvSpPr>
        <p:spPr/>
        <p:txBody>
          <a:bodyPr/>
          <a:lstStyle/>
          <a:p>
            <a:fld id="{AF28C8BC-32A5-41CA-88DD-3CEDC5A2DA43}" type="slidenum">
              <a:rPr lang="en-US" smtClean="0"/>
              <a:t>21</a:t>
            </a:fld>
            <a:endParaRPr lang="en-US"/>
          </a:p>
        </p:txBody>
      </p:sp>
    </p:spTree>
    <p:extLst>
      <p:ext uri="{BB962C8B-B14F-4D97-AF65-F5344CB8AC3E}">
        <p14:creationId xmlns:p14="http://schemas.microsoft.com/office/powerpoint/2010/main" val="570107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E4E665B-D4C4-443C-8ADA-69916A0CB3BD}" type="datetimeFigureOut">
              <a:rPr lang="en-US" smtClean="0"/>
              <a:t>8/9/2021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9473A1-640D-4072-A2A0-10A301740D7E}" type="slidenum">
              <a:rPr lang="en-US" smtClean="0"/>
              <a:t>‹#›</a:t>
            </a:fld>
            <a:endParaRPr lang="en-US"/>
          </a:p>
        </p:txBody>
      </p:sp>
    </p:spTree>
    <p:extLst>
      <p:ext uri="{BB962C8B-B14F-4D97-AF65-F5344CB8AC3E}">
        <p14:creationId xmlns:p14="http://schemas.microsoft.com/office/powerpoint/2010/main" val="2389904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4E665B-D4C4-443C-8ADA-69916A0CB3BD}" type="datetimeFigureOut">
              <a:rPr lang="en-US" smtClean="0"/>
              <a:t>8/9/2021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9473A1-640D-4072-A2A0-10A301740D7E}" type="slidenum">
              <a:rPr lang="en-US" smtClean="0"/>
              <a:t>‹#›</a:t>
            </a:fld>
            <a:endParaRPr lang="en-US"/>
          </a:p>
        </p:txBody>
      </p:sp>
    </p:spTree>
    <p:extLst>
      <p:ext uri="{BB962C8B-B14F-4D97-AF65-F5344CB8AC3E}">
        <p14:creationId xmlns:p14="http://schemas.microsoft.com/office/powerpoint/2010/main" val="2960578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4E665B-D4C4-443C-8ADA-69916A0CB3BD}" type="datetimeFigureOut">
              <a:rPr lang="en-US" smtClean="0"/>
              <a:t>8/9/2021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9473A1-640D-4072-A2A0-10A301740D7E}" type="slidenum">
              <a:rPr lang="en-US" smtClean="0"/>
              <a:t>‹#›</a:t>
            </a:fld>
            <a:endParaRPr lang="en-US"/>
          </a:p>
        </p:txBody>
      </p:sp>
    </p:spTree>
    <p:extLst>
      <p:ext uri="{BB962C8B-B14F-4D97-AF65-F5344CB8AC3E}">
        <p14:creationId xmlns:p14="http://schemas.microsoft.com/office/powerpoint/2010/main" val="1342293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4572003" y="2474766"/>
            <a:ext cx="1297745" cy="2180492"/>
          </a:xfrm>
          <a:custGeom>
            <a:avLst/>
            <a:gdLst>
              <a:gd name="connsiteX0" fmla="*/ 492370 w 1730327"/>
              <a:gd name="connsiteY0" fmla="*/ 0 h 2180492"/>
              <a:gd name="connsiteX1" fmla="*/ 562708 w 1730327"/>
              <a:gd name="connsiteY1" fmla="*/ 28135 h 2180492"/>
              <a:gd name="connsiteX2" fmla="*/ 618979 w 1730327"/>
              <a:gd name="connsiteY2" fmla="*/ 56271 h 2180492"/>
              <a:gd name="connsiteX3" fmla="*/ 717453 w 1730327"/>
              <a:gd name="connsiteY3" fmla="*/ 84406 h 2180492"/>
              <a:gd name="connsiteX4" fmla="*/ 829994 w 1730327"/>
              <a:gd name="connsiteY4" fmla="*/ 140677 h 2180492"/>
              <a:gd name="connsiteX5" fmla="*/ 984739 w 1730327"/>
              <a:gd name="connsiteY5" fmla="*/ 211015 h 2180492"/>
              <a:gd name="connsiteX6" fmla="*/ 1069145 w 1730327"/>
              <a:gd name="connsiteY6" fmla="*/ 295421 h 2180492"/>
              <a:gd name="connsiteX7" fmla="*/ 1167619 w 1730327"/>
              <a:gd name="connsiteY7" fmla="*/ 351692 h 2180492"/>
              <a:gd name="connsiteX8" fmla="*/ 1420837 w 1730327"/>
              <a:gd name="connsiteY8" fmla="*/ 492369 h 2180492"/>
              <a:gd name="connsiteX9" fmla="*/ 1491176 w 1730327"/>
              <a:gd name="connsiteY9" fmla="*/ 520505 h 2180492"/>
              <a:gd name="connsiteX10" fmla="*/ 1575582 w 1730327"/>
              <a:gd name="connsiteY10" fmla="*/ 576775 h 2180492"/>
              <a:gd name="connsiteX11" fmla="*/ 1674056 w 1730327"/>
              <a:gd name="connsiteY11" fmla="*/ 618978 h 2180492"/>
              <a:gd name="connsiteX12" fmla="*/ 1702191 w 1730327"/>
              <a:gd name="connsiteY12" fmla="*/ 647114 h 2180492"/>
              <a:gd name="connsiteX13" fmla="*/ 1730327 w 1730327"/>
              <a:gd name="connsiteY13" fmla="*/ 731520 h 2180492"/>
              <a:gd name="connsiteX14" fmla="*/ 1716259 w 1730327"/>
              <a:gd name="connsiteY14" fmla="*/ 1125415 h 2180492"/>
              <a:gd name="connsiteX15" fmla="*/ 1702191 w 1730327"/>
              <a:gd name="connsiteY15" fmla="*/ 1167618 h 2180492"/>
              <a:gd name="connsiteX16" fmla="*/ 1688123 w 1730327"/>
              <a:gd name="connsiteY16" fmla="*/ 1294228 h 2180492"/>
              <a:gd name="connsiteX17" fmla="*/ 1674056 w 1730327"/>
              <a:gd name="connsiteY17" fmla="*/ 1364566 h 2180492"/>
              <a:gd name="connsiteX18" fmla="*/ 1589650 w 1730327"/>
              <a:gd name="connsiteY18" fmla="*/ 1477108 h 2180492"/>
              <a:gd name="connsiteX19" fmla="*/ 1519311 w 1730327"/>
              <a:gd name="connsiteY19" fmla="*/ 1589649 h 2180492"/>
              <a:gd name="connsiteX20" fmla="*/ 1463040 w 1730327"/>
              <a:gd name="connsiteY20" fmla="*/ 1645920 h 2180492"/>
              <a:gd name="connsiteX21" fmla="*/ 1420837 w 1730327"/>
              <a:gd name="connsiteY21" fmla="*/ 1688123 h 2180492"/>
              <a:gd name="connsiteX22" fmla="*/ 1336431 w 1730327"/>
              <a:gd name="connsiteY22" fmla="*/ 1800665 h 2180492"/>
              <a:gd name="connsiteX23" fmla="*/ 1294228 w 1730327"/>
              <a:gd name="connsiteY23" fmla="*/ 1856935 h 2180492"/>
              <a:gd name="connsiteX24" fmla="*/ 1223890 w 1730327"/>
              <a:gd name="connsiteY24" fmla="*/ 1927274 h 2180492"/>
              <a:gd name="connsiteX25" fmla="*/ 1195754 w 1730327"/>
              <a:gd name="connsiteY25" fmla="*/ 1955409 h 2180492"/>
              <a:gd name="connsiteX26" fmla="*/ 1139483 w 1730327"/>
              <a:gd name="connsiteY26" fmla="*/ 1983545 h 2180492"/>
              <a:gd name="connsiteX27" fmla="*/ 1083213 w 1730327"/>
              <a:gd name="connsiteY27" fmla="*/ 2025748 h 2180492"/>
              <a:gd name="connsiteX28" fmla="*/ 1055077 w 1730327"/>
              <a:gd name="connsiteY28" fmla="*/ 2053883 h 2180492"/>
              <a:gd name="connsiteX29" fmla="*/ 1012874 w 1730327"/>
              <a:gd name="connsiteY29" fmla="*/ 2067951 h 2180492"/>
              <a:gd name="connsiteX30" fmla="*/ 970671 w 1730327"/>
              <a:gd name="connsiteY30" fmla="*/ 2110154 h 2180492"/>
              <a:gd name="connsiteX31" fmla="*/ 886265 w 1730327"/>
              <a:gd name="connsiteY31" fmla="*/ 2138289 h 2180492"/>
              <a:gd name="connsiteX32" fmla="*/ 844062 w 1730327"/>
              <a:gd name="connsiteY32" fmla="*/ 2152357 h 2180492"/>
              <a:gd name="connsiteX33" fmla="*/ 618979 w 1730327"/>
              <a:gd name="connsiteY33" fmla="*/ 2180492 h 2180492"/>
              <a:gd name="connsiteX34" fmla="*/ 56271 w 1730327"/>
              <a:gd name="connsiteY34" fmla="*/ 2166425 h 2180492"/>
              <a:gd name="connsiteX35" fmla="*/ 28136 w 1730327"/>
              <a:gd name="connsiteY35" fmla="*/ 2124221 h 2180492"/>
              <a:gd name="connsiteX36" fmla="*/ 0 w 1730327"/>
              <a:gd name="connsiteY36" fmla="*/ 2039815 h 2180492"/>
              <a:gd name="connsiteX37" fmla="*/ 14068 w 1730327"/>
              <a:gd name="connsiteY37" fmla="*/ 745588 h 2180492"/>
              <a:gd name="connsiteX38" fmla="*/ 42203 w 1730327"/>
              <a:gd name="connsiteY38" fmla="*/ 661181 h 2180492"/>
              <a:gd name="connsiteX39" fmla="*/ 70339 w 1730327"/>
              <a:gd name="connsiteY39" fmla="*/ 604911 h 2180492"/>
              <a:gd name="connsiteX40" fmla="*/ 98474 w 1730327"/>
              <a:gd name="connsiteY40" fmla="*/ 492369 h 2180492"/>
              <a:gd name="connsiteX41" fmla="*/ 196948 w 1730327"/>
              <a:gd name="connsiteY41" fmla="*/ 365760 h 2180492"/>
              <a:gd name="connsiteX42" fmla="*/ 225083 w 1730327"/>
              <a:gd name="connsiteY42" fmla="*/ 323557 h 2180492"/>
              <a:gd name="connsiteX43" fmla="*/ 239151 w 1730327"/>
              <a:gd name="connsiteY43" fmla="*/ 281354 h 2180492"/>
              <a:gd name="connsiteX44" fmla="*/ 267287 w 1730327"/>
              <a:gd name="connsiteY44" fmla="*/ 253218 h 2180492"/>
              <a:gd name="connsiteX45" fmla="*/ 323557 w 1730327"/>
              <a:gd name="connsiteY45" fmla="*/ 126609 h 2180492"/>
              <a:gd name="connsiteX46" fmla="*/ 365760 w 1730327"/>
              <a:gd name="connsiteY46" fmla="*/ 84406 h 2180492"/>
              <a:gd name="connsiteX47" fmla="*/ 450167 w 1730327"/>
              <a:gd name="connsiteY47" fmla="*/ 28135 h 218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730327" h="2180492">
                <a:moveTo>
                  <a:pt x="492370" y="0"/>
                </a:moveTo>
                <a:cubicBezTo>
                  <a:pt x="515816" y="9378"/>
                  <a:pt x="539632" y="17879"/>
                  <a:pt x="562708" y="28135"/>
                </a:cubicBezTo>
                <a:cubicBezTo>
                  <a:pt x="581872" y="36652"/>
                  <a:pt x="599271" y="49104"/>
                  <a:pt x="618979" y="56271"/>
                </a:cubicBezTo>
                <a:cubicBezTo>
                  <a:pt x="651062" y="67937"/>
                  <a:pt x="685757" y="71727"/>
                  <a:pt x="717453" y="84406"/>
                </a:cubicBezTo>
                <a:cubicBezTo>
                  <a:pt x="756395" y="99983"/>
                  <a:pt x="792480" y="121920"/>
                  <a:pt x="829994" y="140677"/>
                </a:cubicBezTo>
                <a:cubicBezTo>
                  <a:pt x="936984" y="194172"/>
                  <a:pt x="885196" y="171199"/>
                  <a:pt x="984739" y="211015"/>
                </a:cubicBezTo>
                <a:cubicBezTo>
                  <a:pt x="1012874" y="239150"/>
                  <a:pt x="1037607" y="271161"/>
                  <a:pt x="1069145" y="295421"/>
                </a:cubicBezTo>
                <a:cubicBezTo>
                  <a:pt x="1099111" y="318472"/>
                  <a:pt x="1135421" y="331878"/>
                  <a:pt x="1167619" y="351692"/>
                </a:cubicBezTo>
                <a:cubicBezTo>
                  <a:pt x="1287261" y="425318"/>
                  <a:pt x="1253614" y="425479"/>
                  <a:pt x="1420837" y="492369"/>
                </a:cubicBezTo>
                <a:cubicBezTo>
                  <a:pt x="1444283" y="501748"/>
                  <a:pt x="1469007" y="508413"/>
                  <a:pt x="1491176" y="520505"/>
                </a:cubicBezTo>
                <a:cubicBezTo>
                  <a:pt x="1520861" y="536697"/>
                  <a:pt x="1543503" y="566082"/>
                  <a:pt x="1575582" y="576775"/>
                </a:cubicBezTo>
                <a:cubicBezTo>
                  <a:pt x="1637680" y="597475"/>
                  <a:pt x="1604522" y="584212"/>
                  <a:pt x="1674056" y="618978"/>
                </a:cubicBezTo>
                <a:cubicBezTo>
                  <a:pt x="1683434" y="628357"/>
                  <a:pt x="1696260" y="635251"/>
                  <a:pt x="1702191" y="647114"/>
                </a:cubicBezTo>
                <a:cubicBezTo>
                  <a:pt x="1715454" y="673640"/>
                  <a:pt x="1730327" y="731520"/>
                  <a:pt x="1730327" y="731520"/>
                </a:cubicBezTo>
                <a:cubicBezTo>
                  <a:pt x="1725638" y="862818"/>
                  <a:pt x="1724718" y="994306"/>
                  <a:pt x="1716259" y="1125415"/>
                </a:cubicBezTo>
                <a:cubicBezTo>
                  <a:pt x="1715304" y="1140213"/>
                  <a:pt x="1704629" y="1152991"/>
                  <a:pt x="1702191" y="1167618"/>
                </a:cubicBezTo>
                <a:cubicBezTo>
                  <a:pt x="1695210" y="1209503"/>
                  <a:pt x="1694128" y="1252192"/>
                  <a:pt x="1688123" y="1294228"/>
                </a:cubicBezTo>
                <a:cubicBezTo>
                  <a:pt x="1684742" y="1317898"/>
                  <a:pt x="1683950" y="1342799"/>
                  <a:pt x="1674056" y="1364566"/>
                </a:cubicBezTo>
                <a:cubicBezTo>
                  <a:pt x="1579289" y="1573055"/>
                  <a:pt x="1653909" y="1380720"/>
                  <a:pt x="1589650" y="1477108"/>
                </a:cubicBezTo>
                <a:cubicBezTo>
                  <a:pt x="1523098" y="1576935"/>
                  <a:pt x="1605323" y="1491349"/>
                  <a:pt x="1519311" y="1589649"/>
                </a:cubicBezTo>
                <a:cubicBezTo>
                  <a:pt x="1501843" y="1609612"/>
                  <a:pt x="1481797" y="1627163"/>
                  <a:pt x="1463040" y="1645920"/>
                </a:cubicBezTo>
                <a:cubicBezTo>
                  <a:pt x="1448972" y="1659988"/>
                  <a:pt x="1432774" y="1672207"/>
                  <a:pt x="1420837" y="1688123"/>
                </a:cubicBezTo>
                <a:lnTo>
                  <a:pt x="1336431" y="1800665"/>
                </a:lnTo>
                <a:cubicBezTo>
                  <a:pt x="1322363" y="1819422"/>
                  <a:pt x="1310807" y="1840356"/>
                  <a:pt x="1294228" y="1856935"/>
                </a:cubicBezTo>
                <a:lnTo>
                  <a:pt x="1223890" y="1927274"/>
                </a:lnTo>
                <a:cubicBezTo>
                  <a:pt x="1214511" y="1936653"/>
                  <a:pt x="1207617" y="1949477"/>
                  <a:pt x="1195754" y="1955409"/>
                </a:cubicBezTo>
                <a:cubicBezTo>
                  <a:pt x="1176997" y="1964788"/>
                  <a:pt x="1157266" y="1972430"/>
                  <a:pt x="1139483" y="1983545"/>
                </a:cubicBezTo>
                <a:cubicBezTo>
                  <a:pt x="1119601" y="1995971"/>
                  <a:pt x="1101225" y="2010738"/>
                  <a:pt x="1083213" y="2025748"/>
                </a:cubicBezTo>
                <a:cubicBezTo>
                  <a:pt x="1073024" y="2034239"/>
                  <a:pt x="1066450" y="2047059"/>
                  <a:pt x="1055077" y="2053883"/>
                </a:cubicBezTo>
                <a:cubicBezTo>
                  <a:pt x="1042361" y="2061512"/>
                  <a:pt x="1026942" y="2063262"/>
                  <a:pt x="1012874" y="2067951"/>
                </a:cubicBezTo>
                <a:cubicBezTo>
                  <a:pt x="998806" y="2082019"/>
                  <a:pt x="988062" y="2100492"/>
                  <a:pt x="970671" y="2110154"/>
                </a:cubicBezTo>
                <a:cubicBezTo>
                  <a:pt x="944746" y="2124557"/>
                  <a:pt x="914400" y="2128911"/>
                  <a:pt x="886265" y="2138289"/>
                </a:cubicBezTo>
                <a:lnTo>
                  <a:pt x="844062" y="2152357"/>
                </a:lnTo>
                <a:cubicBezTo>
                  <a:pt x="743857" y="2185760"/>
                  <a:pt x="816644" y="2165288"/>
                  <a:pt x="618979" y="2180492"/>
                </a:cubicBezTo>
                <a:cubicBezTo>
                  <a:pt x="431410" y="2175803"/>
                  <a:pt x="243054" y="2184214"/>
                  <a:pt x="56271" y="2166425"/>
                </a:cubicBezTo>
                <a:cubicBezTo>
                  <a:pt x="39440" y="2164822"/>
                  <a:pt x="35003" y="2139671"/>
                  <a:pt x="28136" y="2124221"/>
                </a:cubicBezTo>
                <a:cubicBezTo>
                  <a:pt x="16091" y="2097120"/>
                  <a:pt x="0" y="2039815"/>
                  <a:pt x="0" y="2039815"/>
                </a:cubicBezTo>
                <a:cubicBezTo>
                  <a:pt x="4689" y="1608406"/>
                  <a:pt x="867" y="1176820"/>
                  <a:pt x="14068" y="745588"/>
                </a:cubicBezTo>
                <a:cubicBezTo>
                  <a:pt x="14975" y="715944"/>
                  <a:pt x="28939" y="687707"/>
                  <a:pt x="42203" y="661181"/>
                </a:cubicBezTo>
                <a:lnTo>
                  <a:pt x="70339" y="604911"/>
                </a:lnTo>
                <a:cubicBezTo>
                  <a:pt x="79717" y="567397"/>
                  <a:pt x="71131" y="519712"/>
                  <a:pt x="98474" y="492369"/>
                </a:cubicBezTo>
                <a:cubicBezTo>
                  <a:pt x="164587" y="426256"/>
                  <a:pt x="129643" y="466718"/>
                  <a:pt x="196948" y="365760"/>
                </a:cubicBezTo>
                <a:cubicBezTo>
                  <a:pt x="206326" y="351692"/>
                  <a:pt x="219736" y="339597"/>
                  <a:pt x="225083" y="323557"/>
                </a:cubicBezTo>
                <a:cubicBezTo>
                  <a:pt x="229772" y="309489"/>
                  <a:pt x="231522" y="294069"/>
                  <a:pt x="239151" y="281354"/>
                </a:cubicBezTo>
                <a:cubicBezTo>
                  <a:pt x="245975" y="269981"/>
                  <a:pt x="257908" y="262597"/>
                  <a:pt x="267287" y="253218"/>
                </a:cubicBezTo>
                <a:cubicBezTo>
                  <a:pt x="287733" y="191878"/>
                  <a:pt x="286402" y="171195"/>
                  <a:pt x="323557" y="126609"/>
                </a:cubicBezTo>
                <a:cubicBezTo>
                  <a:pt x="336293" y="111325"/>
                  <a:pt x="350056" y="96620"/>
                  <a:pt x="365760" y="84406"/>
                </a:cubicBezTo>
                <a:cubicBezTo>
                  <a:pt x="392452" y="63646"/>
                  <a:pt x="422031" y="46892"/>
                  <a:pt x="450167" y="28135"/>
                </a:cubicBezTo>
                <a:close/>
              </a:path>
            </a:pathLst>
          </a:custGeom>
        </p:spPr>
        <p:txBody>
          <a:bodyPr>
            <a:noAutofit/>
          </a:bodyPr>
          <a:lstStyle/>
          <a:p>
            <a:pPr lvl="0"/>
            <a:endParaRPr lang="vi-VN" noProof="0"/>
          </a:p>
        </p:txBody>
      </p:sp>
      <p:sp>
        <p:nvSpPr>
          <p:cNvPr id="2" name="Title 1"/>
          <p:cNvSpPr>
            <a:spLocks noGrp="1"/>
          </p:cNvSpPr>
          <p:nvPr>
            <p:ph type="title"/>
          </p:nvPr>
        </p:nvSpPr>
        <p:spPr/>
        <p:txBody>
          <a:bodyPr/>
          <a:lstStyle/>
          <a:p>
            <a:r>
              <a:rPr lang="en-US"/>
              <a:t>Click to edit Master title style</a:t>
            </a:r>
            <a:endParaRPr lang="vi-VN"/>
          </a:p>
        </p:txBody>
      </p:sp>
      <p:sp>
        <p:nvSpPr>
          <p:cNvPr id="4" name="Date Placeholder 2"/>
          <p:cNvSpPr>
            <a:spLocks noGrp="1"/>
          </p:cNvSpPr>
          <p:nvPr>
            <p:ph type="dt" sz="half" idx="14"/>
          </p:nvPr>
        </p:nvSpPr>
        <p:spPr/>
        <p:txBody>
          <a:bodyPr/>
          <a:lstStyle>
            <a:lvl1pPr>
              <a:defRPr/>
            </a:lvl1pPr>
          </a:lstStyle>
          <a:p>
            <a:pPr>
              <a:defRPr/>
            </a:pPr>
            <a:fld id="{8F16BBB5-03DE-47B1-85FB-F16086723E37}" type="datetimeFigureOut">
              <a:rPr lang="vi-VN"/>
              <a:pPr>
                <a:defRPr/>
              </a:pPr>
              <a:t>08/09/2021</a:t>
            </a:fld>
            <a:endParaRPr lang="vi-VN"/>
          </a:p>
        </p:txBody>
      </p:sp>
      <p:sp>
        <p:nvSpPr>
          <p:cNvPr id="5" name="Footer Placeholder 3"/>
          <p:cNvSpPr>
            <a:spLocks noGrp="1"/>
          </p:cNvSpPr>
          <p:nvPr>
            <p:ph type="ftr" sz="quarter" idx="15"/>
          </p:nvPr>
        </p:nvSpPr>
        <p:spPr/>
        <p:txBody>
          <a:bodyPr/>
          <a:lstStyle>
            <a:lvl1pPr>
              <a:defRPr/>
            </a:lvl1pPr>
          </a:lstStyle>
          <a:p>
            <a:pPr>
              <a:defRPr/>
            </a:pPr>
            <a:endParaRPr lang="vi-VN"/>
          </a:p>
        </p:txBody>
      </p:sp>
      <p:sp>
        <p:nvSpPr>
          <p:cNvPr id="6" name="Slide Number Placeholder 4"/>
          <p:cNvSpPr>
            <a:spLocks noGrp="1"/>
          </p:cNvSpPr>
          <p:nvPr>
            <p:ph type="sldNum" sz="quarter" idx="16"/>
          </p:nvPr>
        </p:nvSpPr>
        <p:spPr/>
        <p:txBody>
          <a:bodyPr/>
          <a:lstStyle>
            <a:lvl1pPr>
              <a:defRPr/>
            </a:lvl1pPr>
          </a:lstStyle>
          <a:p>
            <a:pPr>
              <a:defRPr/>
            </a:pPr>
            <a:fld id="{B317E76A-3D5D-47DB-87EA-0E1AB07F197E}" type="slidenum">
              <a:rPr lang="vi-VN"/>
              <a:pPr>
                <a:defRPr/>
              </a:pPr>
              <a:t>‹#›</a:t>
            </a:fld>
            <a:endParaRPr lang="vi-VN"/>
          </a:p>
        </p:txBody>
      </p:sp>
    </p:spTree>
    <p:extLst>
      <p:ext uri="{BB962C8B-B14F-4D97-AF65-F5344CB8AC3E}">
        <p14:creationId xmlns:p14="http://schemas.microsoft.com/office/powerpoint/2010/main" val="677859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4E665B-D4C4-443C-8ADA-69916A0CB3BD}" type="datetimeFigureOut">
              <a:rPr lang="en-US" smtClean="0"/>
              <a:t>8/9/2021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9473A1-640D-4072-A2A0-10A301740D7E}" type="slidenum">
              <a:rPr lang="en-US" smtClean="0"/>
              <a:t>‹#›</a:t>
            </a:fld>
            <a:endParaRPr lang="en-US"/>
          </a:p>
        </p:txBody>
      </p:sp>
    </p:spTree>
    <p:extLst>
      <p:ext uri="{BB962C8B-B14F-4D97-AF65-F5344CB8AC3E}">
        <p14:creationId xmlns:p14="http://schemas.microsoft.com/office/powerpoint/2010/main" val="2129057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E4E665B-D4C4-443C-8ADA-69916A0CB3BD}" type="datetimeFigureOut">
              <a:rPr lang="en-US" smtClean="0"/>
              <a:t>8/9/2021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9473A1-640D-4072-A2A0-10A301740D7E}" type="slidenum">
              <a:rPr lang="en-US" smtClean="0"/>
              <a:t>‹#›</a:t>
            </a:fld>
            <a:endParaRPr lang="en-US"/>
          </a:p>
        </p:txBody>
      </p:sp>
    </p:spTree>
    <p:extLst>
      <p:ext uri="{BB962C8B-B14F-4D97-AF65-F5344CB8AC3E}">
        <p14:creationId xmlns:p14="http://schemas.microsoft.com/office/powerpoint/2010/main" val="579611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E4E665B-D4C4-443C-8ADA-69916A0CB3BD}" type="datetimeFigureOut">
              <a:rPr lang="en-US" smtClean="0"/>
              <a:t>8/9/2021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9473A1-640D-4072-A2A0-10A301740D7E}" type="slidenum">
              <a:rPr lang="en-US" smtClean="0"/>
              <a:t>‹#›</a:t>
            </a:fld>
            <a:endParaRPr lang="en-US"/>
          </a:p>
        </p:txBody>
      </p:sp>
    </p:spTree>
    <p:extLst>
      <p:ext uri="{BB962C8B-B14F-4D97-AF65-F5344CB8AC3E}">
        <p14:creationId xmlns:p14="http://schemas.microsoft.com/office/powerpoint/2010/main" val="3893168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4E665B-D4C4-443C-8ADA-69916A0CB3BD}" type="datetimeFigureOut">
              <a:rPr lang="en-US" smtClean="0"/>
              <a:t>8/9/2021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9473A1-640D-4072-A2A0-10A301740D7E}" type="slidenum">
              <a:rPr lang="en-US" smtClean="0"/>
              <a:t>‹#›</a:t>
            </a:fld>
            <a:endParaRPr lang="en-US"/>
          </a:p>
        </p:txBody>
      </p:sp>
    </p:spTree>
    <p:extLst>
      <p:ext uri="{BB962C8B-B14F-4D97-AF65-F5344CB8AC3E}">
        <p14:creationId xmlns:p14="http://schemas.microsoft.com/office/powerpoint/2010/main" val="607980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E4E665B-D4C4-443C-8ADA-69916A0CB3BD}" type="datetimeFigureOut">
              <a:rPr lang="en-US" smtClean="0"/>
              <a:t>8/9/2021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9473A1-640D-4072-A2A0-10A301740D7E}" type="slidenum">
              <a:rPr lang="en-US" smtClean="0"/>
              <a:t>‹#›</a:t>
            </a:fld>
            <a:endParaRPr lang="en-US"/>
          </a:p>
        </p:txBody>
      </p:sp>
    </p:spTree>
    <p:extLst>
      <p:ext uri="{BB962C8B-B14F-4D97-AF65-F5344CB8AC3E}">
        <p14:creationId xmlns:p14="http://schemas.microsoft.com/office/powerpoint/2010/main" val="1517504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4E665B-D4C4-443C-8ADA-69916A0CB3BD}" type="datetimeFigureOut">
              <a:rPr lang="en-US" smtClean="0"/>
              <a:t>8/9/2021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9473A1-640D-4072-A2A0-10A301740D7E}" type="slidenum">
              <a:rPr lang="en-US" smtClean="0"/>
              <a:t>‹#›</a:t>
            </a:fld>
            <a:endParaRPr lang="en-US"/>
          </a:p>
        </p:txBody>
      </p:sp>
    </p:spTree>
    <p:extLst>
      <p:ext uri="{BB962C8B-B14F-4D97-AF65-F5344CB8AC3E}">
        <p14:creationId xmlns:p14="http://schemas.microsoft.com/office/powerpoint/2010/main" val="755127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E4E665B-D4C4-443C-8ADA-69916A0CB3BD}" type="datetimeFigureOut">
              <a:rPr lang="en-US" smtClean="0"/>
              <a:t>8/9/2021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9473A1-640D-4072-A2A0-10A301740D7E}" type="slidenum">
              <a:rPr lang="en-US" smtClean="0"/>
              <a:t>‹#›</a:t>
            </a:fld>
            <a:endParaRPr lang="en-US"/>
          </a:p>
        </p:txBody>
      </p:sp>
    </p:spTree>
    <p:extLst>
      <p:ext uri="{BB962C8B-B14F-4D97-AF65-F5344CB8AC3E}">
        <p14:creationId xmlns:p14="http://schemas.microsoft.com/office/powerpoint/2010/main" val="1488477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E4E665B-D4C4-443C-8ADA-69916A0CB3BD}" type="datetimeFigureOut">
              <a:rPr lang="en-US" smtClean="0"/>
              <a:t>8/9/2021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9473A1-640D-4072-A2A0-10A301740D7E}" type="slidenum">
              <a:rPr lang="en-US" smtClean="0"/>
              <a:t>‹#›</a:t>
            </a:fld>
            <a:endParaRPr lang="en-US"/>
          </a:p>
        </p:txBody>
      </p:sp>
    </p:spTree>
    <p:extLst>
      <p:ext uri="{BB962C8B-B14F-4D97-AF65-F5344CB8AC3E}">
        <p14:creationId xmlns:p14="http://schemas.microsoft.com/office/powerpoint/2010/main" val="3389657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4E665B-D4C4-443C-8ADA-69916A0CB3BD}" type="datetimeFigureOut">
              <a:rPr lang="en-US" smtClean="0"/>
              <a:t>8/9/2021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9473A1-640D-4072-A2A0-10A301740D7E}" type="slidenum">
              <a:rPr lang="en-US" smtClean="0"/>
              <a:t>‹#›</a:t>
            </a:fld>
            <a:endParaRPr lang="en-US"/>
          </a:p>
        </p:txBody>
      </p:sp>
    </p:spTree>
    <p:extLst>
      <p:ext uri="{BB962C8B-B14F-4D97-AF65-F5344CB8AC3E}">
        <p14:creationId xmlns:p14="http://schemas.microsoft.com/office/powerpoint/2010/main" val="168760549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hyperlink" Target="http://www.pngall.com/house-png/download/35218"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sv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gif"/><Relationship Id="rId1" Type="http://schemas.openxmlformats.org/officeDocument/2006/relationships/slideLayout" Target="../slideLayouts/slideLayout7.xml"/><Relationship Id="rId4" Type="http://schemas.openxmlformats.org/officeDocument/2006/relationships/hyperlink" Target="https://pixabay.com/en/green-pen-symbol-hand-writing-213702/"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gif"/><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gif"/><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54.gif"/><Relationship Id="rId3" Type="http://schemas.openxmlformats.org/officeDocument/2006/relationships/slideLayout" Target="../slideLayouts/slideLayout1.xml"/><Relationship Id="rId7" Type="http://schemas.openxmlformats.org/officeDocument/2006/relationships/image" Target="../media/image53.gif"/><Relationship Id="rId12" Type="http://schemas.openxmlformats.org/officeDocument/2006/relationships/image" Target="../media/image5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2.gif"/><Relationship Id="rId11" Type="http://schemas.openxmlformats.org/officeDocument/2006/relationships/image" Target="../media/image57.png"/><Relationship Id="rId5" Type="http://schemas.openxmlformats.org/officeDocument/2006/relationships/image" Target="../media/image51.tmp"/><Relationship Id="rId10" Type="http://schemas.openxmlformats.org/officeDocument/2006/relationships/image" Target="../media/image56.png"/><Relationship Id="rId4" Type="http://schemas.openxmlformats.org/officeDocument/2006/relationships/notesSlide" Target="../notesSlides/notesSlide8.xml"/><Relationship Id="rId9" Type="http://schemas.openxmlformats.org/officeDocument/2006/relationships/image" Target="../media/image55.gif"/></Relationships>
</file>

<file path=ppt/slides/_rels/slide22.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audio" Target="../media/audio2.wav"/><Relationship Id="rId7" Type="http://schemas.openxmlformats.org/officeDocument/2006/relationships/image" Target="../media/image54.gif"/><Relationship Id="rId12"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3.gif"/><Relationship Id="rId11" Type="http://schemas.openxmlformats.org/officeDocument/2006/relationships/image" Target="../media/image59.png"/><Relationship Id="rId5" Type="http://schemas.openxmlformats.org/officeDocument/2006/relationships/image" Target="../media/image52.gif"/><Relationship Id="rId10" Type="http://schemas.openxmlformats.org/officeDocument/2006/relationships/image" Target="../media/image57.png"/><Relationship Id="rId4" Type="http://schemas.openxmlformats.org/officeDocument/2006/relationships/image" Target="../media/image51.tmp"/><Relationship Id="rId9"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audio" Target="../media/audio2.wav"/><Relationship Id="rId7" Type="http://schemas.openxmlformats.org/officeDocument/2006/relationships/image" Target="../media/image54.gif"/><Relationship Id="rId12"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3.gif"/><Relationship Id="rId11" Type="http://schemas.openxmlformats.org/officeDocument/2006/relationships/image" Target="../media/image59.png"/><Relationship Id="rId5" Type="http://schemas.openxmlformats.org/officeDocument/2006/relationships/image" Target="../media/image52.gif"/><Relationship Id="rId10" Type="http://schemas.openxmlformats.org/officeDocument/2006/relationships/image" Target="../media/image57.png"/><Relationship Id="rId4" Type="http://schemas.openxmlformats.org/officeDocument/2006/relationships/image" Target="../media/image51.tmp"/><Relationship Id="rId9" Type="http://schemas.openxmlformats.org/officeDocument/2006/relationships/image" Target="../media/image56.png"/></Relationships>
</file>

<file path=ppt/slides/_rels/slide24.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audio" Target="../media/audio2.wav"/><Relationship Id="rId7" Type="http://schemas.openxmlformats.org/officeDocument/2006/relationships/image" Target="../media/image54.gif"/><Relationship Id="rId12"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3.gif"/><Relationship Id="rId11" Type="http://schemas.openxmlformats.org/officeDocument/2006/relationships/image" Target="../media/image59.png"/><Relationship Id="rId5" Type="http://schemas.openxmlformats.org/officeDocument/2006/relationships/image" Target="../media/image52.gif"/><Relationship Id="rId10" Type="http://schemas.openxmlformats.org/officeDocument/2006/relationships/image" Target="../media/image57.png"/><Relationship Id="rId4" Type="http://schemas.openxmlformats.org/officeDocument/2006/relationships/image" Target="../media/image51.tmp"/><Relationship Id="rId9"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audio" Target="../media/audio2.wav"/><Relationship Id="rId7" Type="http://schemas.openxmlformats.org/officeDocument/2006/relationships/image" Target="../media/image54.gif"/><Relationship Id="rId12"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3.gif"/><Relationship Id="rId11" Type="http://schemas.openxmlformats.org/officeDocument/2006/relationships/image" Target="../media/image59.png"/><Relationship Id="rId5" Type="http://schemas.openxmlformats.org/officeDocument/2006/relationships/image" Target="../media/image52.gif"/><Relationship Id="rId10" Type="http://schemas.openxmlformats.org/officeDocument/2006/relationships/image" Target="../media/image57.png"/><Relationship Id="rId4" Type="http://schemas.openxmlformats.org/officeDocument/2006/relationships/image" Target="../media/image51.tmp"/><Relationship Id="rId9" Type="http://schemas.openxmlformats.org/officeDocument/2006/relationships/image" Target="../media/image56.png"/></Relationships>
</file>

<file path=ppt/slides/_rels/slide26.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audio" Target="../media/audio2.wav"/><Relationship Id="rId7" Type="http://schemas.openxmlformats.org/officeDocument/2006/relationships/image" Target="../media/image54.gif"/><Relationship Id="rId12"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3.gif"/><Relationship Id="rId11" Type="http://schemas.openxmlformats.org/officeDocument/2006/relationships/image" Target="../media/image59.png"/><Relationship Id="rId5" Type="http://schemas.openxmlformats.org/officeDocument/2006/relationships/image" Target="../media/image52.gif"/><Relationship Id="rId10" Type="http://schemas.openxmlformats.org/officeDocument/2006/relationships/image" Target="../media/image57.png"/><Relationship Id="rId4" Type="http://schemas.openxmlformats.org/officeDocument/2006/relationships/image" Target="../media/image51.tmp"/><Relationship Id="rId9" Type="http://schemas.openxmlformats.org/officeDocument/2006/relationships/image" Target="../media/image56.png"/></Relationships>
</file>

<file path=ppt/slides/_rels/slide27.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audio" Target="../media/audio2.wav"/><Relationship Id="rId7" Type="http://schemas.openxmlformats.org/officeDocument/2006/relationships/image" Target="../media/image54.gif"/><Relationship Id="rId12"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3.gif"/><Relationship Id="rId11" Type="http://schemas.openxmlformats.org/officeDocument/2006/relationships/image" Target="../media/image59.png"/><Relationship Id="rId5" Type="http://schemas.openxmlformats.org/officeDocument/2006/relationships/image" Target="../media/image52.gif"/><Relationship Id="rId10" Type="http://schemas.openxmlformats.org/officeDocument/2006/relationships/image" Target="../media/image57.png"/><Relationship Id="rId4" Type="http://schemas.openxmlformats.org/officeDocument/2006/relationships/image" Target="../media/image51.tmp"/><Relationship Id="rId9" Type="http://schemas.openxmlformats.org/officeDocument/2006/relationships/image" Target="../media/image56.png"/></Relationships>
</file>

<file path=ppt/slides/_rels/slide28.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audio" Target="../media/audio2.wav"/><Relationship Id="rId7" Type="http://schemas.openxmlformats.org/officeDocument/2006/relationships/image" Target="../media/image54.gif"/><Relationship Id="rId12"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3.gif"/><Relationship Id="rId11" Type="http://schemas.openxmlformats.org/officeDocument/2006/relationships/image" Target="../media/image59.png"/><Relationship Id="rId5" Type="http://schemas.openxmlformats.org/officeDocument/2006/relationships/image" Target="../media/image52.gif"/><Relationship Id="rId10" Type="http://schemas.openxmlformats.org/officeDocument/2006/relationships/image" Target="../media/image57.png"/><Relationship Id="rId4" Type="http://schemas.openxmlformats.org/officeDocument/2006/relationships/image" Target="../media/image51.tmp"/><Relationship Id="rId9"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audio" Target="../media/audio2.wav"/><Relationship Id="rId7" Type="http://schemas.openxmlformats.org/officeDocument/2006/relationships/image" Target="../media/image54.gif"/><Relationship Id="rId12"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3.gif"/><Relationship Id="rId11" Type="http://schemas.openxmlformats.org/officeDocument/2006/relationships/image" Target="../media/image59.png"/><Relationship Id="rId5" Type="http://schemas.openxmlformats.org/officeDocument/2006/relationships/image" Target="../media/image52.gif"/><Relationship Id="rId10" Type="http://schemas.openxmlformats.org/officeDocument/2006/relationships/image" Target="../media/image57.png"/><Relationship Id="rId4" Type="http://schemas.openxmlformats.org/officeDocument/2006/relationships/image" Target="../media/image51.tmp"/><Relationship Id="rId9"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gif"/><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4.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5.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hyperlink" Target="https://pixabay.com/en/green-pen-symbol-hand-writing-213702/" TargetMode="External"/><Relationship Id="rId5" Type="http://schemas.openxmlformats.org/officeDocument/2006/relationships/image" Target="../media/image15.jpe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858516C-B9C7-4599-9BE7-18834FBC4104}"/>
              </a:ext>
            </a:extLst>
          </p:cNvPr>
          <p:cNvSpPr/>
          <p:nvPr/>
        </p:nvSpPr>
        <p:spPr>
          <a:xfrm>
            <a:off x="0" y="857250"/>
            <a:ext cx="9144000" cy="5143500"/>
          </a:xfrm>
          <a:prstGeom prst="rect">
            <a:avLst/>
          </a:prstGeom>
          <a:blipFill>
            <a:blip r:embed="rId4">
              <a:extLst>
                <a:ext uri="{837473B0-CC2E-450A-ABE3-18F120FF3D39}">
                  <a1611:picAttrSrcUrl xmlns:a1611="http://schemas.microsoft.com/office/drawing/2016/11/main" r:id="rId5"/>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rgbClr val="DC5E56"/>
              </a:solidFill>
              <a:latin typeface="Arial Black" panose="020B0A04020102020204" pitchFamily="34" charset="0"/>
            </a:endParaRPr>
          </a:p>
        </p:txBody>
      </p:sp>
      <p:sp>
        <p:nvSpPr>
          <p:cNvPr id="8" name="Rectangle: Rounded Corners 7">
            <a:extLst>
              <a:ext uri="{FF2B5EF4-FFF2-40B4-BE49-F238E27FC236}">
                <a16:creationId xmlns:a16="http://schemas.microsoft.com/office/drawing/2014/main" id="{F0E45FD9-8C5C-40C2-ACA8-CD47F98B6BAA}"/>
              </a:ext>
            </a:extLst>
          </p:cNvPr>
          <p:cNvSpPr/>
          <p:nvPr/>
        </p:nvSpPr>
        <p:spPr>
          <a:xfrm>
            <a:off x="209550" y="1504950"/>
            <a:ext cx="5619750" cy="1047750"/>
          </a:xfrm>
          <a:prstGeom prst="roundRect">
            <a:avLst/>
          </a:prstGeom>
          <a:solidFill>
            <a:schemeClr val="bg1"/>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DC5E56"/>
                </a:solidFill>
                <a:latin typeface="Roboto Slab" pitchFamily="2" charset="0"/>
                <a:ea typeface="Roboto Slab" pitchFamily="2" charset="0"/>
              </a:rPr>
              <a:t>KHÁI QUÁT VỀ NHÀ Ở</a:t>
            </a:r>
          </a:p>
        </p:txBody>
      </p:sp>
    </p:spTree>
    <p:custDataLst>
      <p:tags r:id="rId1"/>
    </p:custDataLst>
    <p:extLst>
      <p:ext uri="{BB962C8B-B14F-4D97-AF65-F5344CB8AC3E}">
        <p14:creationId xmlns:p14="http://schemas.microsoft.com/office/powerpoint/2010/main" val="1614553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10B03C-3B79-456F-8A5E-390066D119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8872" y="1099907"/>
            <a:ext cx="3053408" cy="1927349"/>
          </a:xfrm>
          <a:prstGeom prst="rect">
            <a:avLst/>
          </a:prstGeom>
        </p:spPr>
      </p:pic>
      <p:pic>
        <p:nvPicPr>
          <p:cNvPr id="3076" name="Picture 4" descr="Giữ gìn và kế thừa kiến trúc nhà sàn dân tộc Thái">
            <a:extLst>
              <a:ext uri="{FF2B5EF4-FFF2-40B4-BE49-F238E27FC236}">
                <a16:creationId xmlns:a16="http://schemas.microsoft.com/office/drawing/2014/main" id="{ABB299CF-1013-4875-862C-BE9AF408A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426" y="1099906"/>
            <a:ext cx="2874902" cy="192734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KHU CĂN HỘ CHUNG CƯ HÀ ĐÔ NGUYỄN VĂN CÔNG">
            <a:extLst>
              <a:ext uri="{FF2B5EF4-FFF2-40B4-BE49-F238E27FC236}">
                <a16:creationId xmlns:a16="http://schemas.microsoft.com/office/drawing/2014/main" id="{83D72351-A9BE-436E-9347-69D547F6B2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81" y="3527210"/>
            <a:ext cx="2874902" cy="209194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Nhà quê - Tranh Sơn Dầu, Tranh Phong Cảnh">
            <a:extLst>
              <a:ext uri="{FF2B5EF4-FFF2-40B4-BE49-F238E27FC236}">
                <a16:creationId xmlns:a16="http://schemas.microsoft.com/office/drawing/2014/main" id="{234877A3-7614-417D-AC55-5E4B3EE071D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1779" y="1130646"/>
            <a:ext cx="2874902" cy="19273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89ABD2D-FAAC-45E8-9AF8-708CDCDE4EC4}"/>
              </a:ext>
            </a:extLst>
          </p:cNvPr>
          <p:cNvPicPr>
            <a:picLocks noChangeAspect="1"/>
          </p:cNvPicPr>
          <p:nvPr/>
        </p:nvPicPr>
        <p:blipFill>
          <a:blip r:embed="rId6"/>
          <a:stretch>
            <a:fillRect/>
          </a:stretch>
        </p:blipFill>
        <p:spPr>
          <a:xfrm>
            <a:off x="3131530" y="3527210"/>
            <a:ext cx="2874902" cy="2091945"/>
          </a:xfrm>
          <a:prstGeom prst="rect">
            <a:avLst/>
          </a:prstGeom>
        </p:spPr>
      </p:pic>
      <p:pic>
        <p:nvPicPr>
          <p:cNvPr id="3084" name="Picture 12" descr="Thiết kế cải tạo nhà ống 5 tầng 125m2 ngập nắng gió">
            <a:extLst>
              <a:ext uri="{FF2B5EF4-FFF2-40B4-BE49-F238E27FC236}">
                <a16:creationId xmlns:a16="http://schemas.microsoft.com/office/drawing/2014/main" id="{5829EC71-3D21-4496-8E50-05E6AA3F87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5634" y="3527210"/>
            <a:ext cx="2874902" cy="20919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0800837-3D23-4C03-8828-50AF2C91C0ED}"/>
              </a:ext>
            </a:extLst>
          </p:cNvPr>
          <p:cNvSpPr txBox="1"/>
          <p:nvPr/>
        </p:nvSpPr>
        <p:spPr>
          <a:xfrm>
            <a:off x="1234296" y="3053791"/>
            <a:ext cx="1424866" cy="300082"/>
          </a:xfrm>
          <a:prstGeom prst="rect">
            <a:avLst/>
          </a:prstGeom>
          <a:noFill/>
        </p:spPr>
        <p:txBody>
          <a:bodyPr wrap="square" rtlCol="0">
            <a:spAutoFit/>
          </a:bodyPr>
          <a:lstStyle/>
          <a:p>
            <a:r>
              <a:rPr lang="en-US" sz="1350"/>
              <a:t>Nhà sàn</a:t>
            </a:r>
          </a:p>
        </p:txBody>
      </p:sp>
      <p:sp>
        <p:nvSpPr>
          <p:cNvPr id="6" name="TextBox 5">
            <a:extLst>
              <a:ext uri="{FF2B5EF4-FFF2-40B4-BE49-F238E27FC236}">
                <a16:creationId xmlns:a16="http://schemas.microsoft.com/office/drawing/2014/main" id="{8564A49A-5857-4B9A-9526-108755D31F7E}"/>
              </a:ext>
            </a:extLst>
          </p:cNvPr>
          <p:cNvSpPr txBox="1"/>
          <p:nvPr/>
        </p:nvSpPr>
        <p:spPr>
          <a:xfrm>
            <a:off x="4049293" y="3073550"/>
            <a:ext cx="1309525" cy="300082"/>
          </a:xfrm>
          <a:prstGeom prst="rect">
            <a:avLst/>
          </a:prstGeom>
          <a:noFill/>
        </p:spPr>
        <p:txBody>
          <a:bodyPr wrap="square" rtlCol="0">
            <a:spAutoFit/>
          </a:bodyPr>
          <a:lstStyle/>
          <a:p>
            <a:r>
              <a:rPr lang="en-US" sz="1350"/>
              <a:t>Trường học </a:t>
            </a:r>
          </a:p>
        </p:txBody>
      </p:sp>
      <p:sp>
        <p:nvSpPr>
          <p:cNvPr id="7" name="TextBox 6">
            <a:extLst>
              <a:ext uri="{FF2B5EF4-FFF2-40B4-BE49-F238E27FC236}">
                <a16:creationId xmlns:a16="http://schemas.microsoft.com/office/drawing/2014/main" id="{111882A6-238A-4386-963E-808F44BBA68E}"/>
              </a:ext>
            </a:extLst>
          </p:cNvPr>
          <p:cNvSpPr txBox="1"/>
          <p:nvPr/>
        </p:nvSpPr>
        <p:spPr>
          <a:xfrm>
            <a:off x="6920143" y="3073550"/>
            <a:ext cx="1831019" cy="300082"/>
          </a:xfrm>
          <a:prstGeom prst="rect">
            <a:avLst/>
          </a:prstGeom>
          <a:noFill/>
        </p:spPr>
        <p:txBody>
          <a:bodyPr wrap="square" rtlCol="0">
            <a:spAutoFit/>
          </a:bodyPr>
          <a:lstStyle/>
          <a:p>
            <a:r>
              <a:rPr lang="en-US" sz="1350"/>
              <a:t>Nhà ở nông thôn</a:t>
            </a:r>
          </a:p>
        </p:txBody>
      </p:sp>
      <p:sp>
        <p:nvSpPr>
          <p:cNvPr id="8" name="TextBox 7">
            <a:extLst>
              <a:ext uri="{FF2B5EF4-FFF2-40B4-BE49-F238E27FC236}">
                <a16:creationId xmlns:a16="http://schemas.microsoft.com/office/drawing/2014/main" id="{6A8158DA-7304-43F6-8322-8D12F60F165E}"/>
              </a:ext>
            </a:extLst>
          </p:cNvPr>
          <p:cNvSpPr txBox="1"/>
          <p:nvPr/>
        </p:nvSpPr>
        <p:spPr>
          <a:xfrm>
            <a:off x="798991" y="5649555"/>
            <a:ext cx="1591322" cy="300082"/>
          </a:xfrm>
          <a:prstGeom prst="rect">
            <a:avLst/>
          </a:prstGeom>
          <a:noFill/>
        </p:spPr>
        <p:txBody>
          <a:bodyPr wrap="square" rtlCol="0">
            <a:spAutoFit/>
          </a:bodyPr>
          <a:lstStyle/>
          <a:p>
            <a:r>
              <a:rPr lang="en-US" sz="1350"/>
              <a:t>Nhà chung cư</a:t>
            </a:r>
          </a:p>
        </p:txBody>
      </p:sp>
      <p:sp>
        <p:nvSpPr>
          <p:cNvPr id="9" name="TextBox 8">
            <a:extLst>
              <a:ext uri="{FF2B5EF4-FFF2-40B4-BE49-F238E27FC236}">
                <a16:creationId xmlns:a16="http://schemas.microsoft.com/office/drawing/2014/main" id="{A54A7440-D46D-444D-8C9C-123F84BD2DBB}"/>
              </a:ext>
            </a:extLst>
          </p:cNvPr>
          <p:cNvSpPr txBox="1"/>
          <p:nvPr/>
        </p:nvSpPr>
        <p:spPr>
          <a:xfrm>
            <a:off x="4148092" y="5649555"/>
            <a:ext cx="1111928" cy="300082"/>
          </a:xfrm>
          <a:prstGeom prst="rect">
            <a:avLst/>
          </a:prstGeom>
          <a:noFill/>
        </p:spPr>
        <p:txBody>
          <a:bodyPr wrap="square" rtlCol="0">
            <a:spAutoFit/>
          </a:bodyPr>
          <a:lstStyle/>
          <a:p>
            <a:r>
              <a:rPr lang="en-US" sz="1350"/>
              <a:t>Nhà nổi</a:t>
            </a:r>
          </a:p>
        </p:txBody>
      </p:sp>
      <p:sp>
        <p:nvSpPr>
          <p:cNvPr id="10" name="TextBox 9">
            <a:extLst>
              <a:ext uri="{FF2B5EF4-FFF2-40B4-BE49-F238E27FC236}">
                <a16:creationId xmlns:a16="http://schemas.microsoft.com/office/drawing/2014/main" id="{9F65E5CC-0BD3-4331-A171-5EDD1661CFF5}"/>
              </a:ext>
            </a:extLst>
          </p:cNvPr>
          <p:cNvSpPr txBox="1"/>
          <p:nvPr/>
        </p:nvSpPr>
        <p:spPr>
          <a:xfrm>
            <a:off x="7264153" y="5653252"/>
            <a:ext cx="1487009" cy="300082"/>
          </a:xfrm>
          <a:prstGeom prst="rect">
            <a:avLst/>
          </a:prstGeom>
          <a:noFill/>
        </p:spPr>
        <p:txBody>
          <a:bodyPr wrap="square" rtlCol="0">
            <a:spAutoFit/>
          </a:bodyPr>
          <a:lstStyle/>
          <a:p>
            <a:r>
              <a:rPr lang="en-US" sz="1350"/>
              <a:t>Nhà ở phố</a:t>
            </a:r>
          </a:p>
        </p:txBody>
      </p:sp>
      <p:pic>
        <p:nvPicPr>
          <p:cNvPr id="15" name="Graphic 14" descr="Professor">
            <a:extLst>
              <a:ext uri="{FF2B5EF4-FFF2-40B4-BE49-F238E27FC236}">
                <a16:creationId xmlns:a16="http://schemas.microsoft.com/office/drawing/2014/main" id="{9114B9E7-0F27-4FBA-A504-A890E0C82F1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58438" y="3442753"/>
            <a:ext cx="2116970" cy="2116970"/>
          </a:xfrm>
          <a:prstGeom prst="rect">
            <a:avLst/>
          </a:prstGeom>
        </p:spPr>
      </p:pic>
      <p:sp>
        <p:nvSpPr>
          <p:cNvPr id="3" name="Oval 2">
            <a:extLst>
              <a:ext uri="{FF2B5EF4-FFF2-40B4-BE49-F238E27FC236}">
                <a16:creationId xmlns:a16="http://schemas.microsoft.com/office/drawing/2014/main" id="{F44AB3A3-57EC-44EB-A912-A964C32B698B}"/>
              </a:ext>
            </a:extLst>
          </p:cNvPr>
          <p:cNvSpPr/>
          <p:nvPr/>
        </p:nvSpPr>
        <p:spPr>
          <a:xfrm>
            <a:off x="249160" y="1056959"/>
            <a:ext cx="412148" cy="351548"/>
          </a:xfrm>
          <a:prstGeom prst="ellipse">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500">
                <a:solidFill>
                  <a:schemeClr val="tx1"/>
                </a:solidFill>
              </a:rPr>
              <a:t>1</a:t>
            </a:r>
          </a:p>
        </p:txBody>
      </p:sp>
      <p:sp>
        <p:nvSpPr>
          <p:cNvPr id="19" name="Oval 18">
            <a:extLst>
              <a:ext uri="{FF2B5EF4-FFF2-40B4-BE49-F238E27FC236}">
                <a16:creationId xmlns:a16="http://schemas.microsoft.com/office/drawing/2014/main" id="{EA5C8FBE-8EEA-46B6-BD59-E501273F0620}"/>
              </a:ext>
            </a:extLst>
          </p:cNvPr>
          <p:cNvSpPr/>
          <p:nvPr/>
        </p:nvSpPr>
        <p:spPr>
          <a:xfrm>
            <a:off x="3165421" y="1132861"/>
            <a:ext cx="412148" cy="351548"/>
          </a:xfrm>
          <a:prstGeom prst="ellipse">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500">
                <a:solidFill>
                  <a:schemeClr val="tx1"/>
                </a:solidFill>
              </a:rPr>
              <a:t>2</a:t>
            </a:r>
          </a:p>
        </p:txBody>
      </p:sp>
      <p:sp>
        <p:nvSpPr>
          <p:cNvPr id="20" name="Oval 19">
            <a:extLst>
              <a:ext uri="{FF2B5EF4-FFF2-40B4-BE49-F238E27FC236}">
                <a16:creationId xmlns:a16="http://schemas.microsoft.com/office/drawing/2014/main" id="{8E3BA75F-CF21-4289-ACDF-ABDFAD113368}"/>
              </a:ext>
            </a:extLst>
          </p:cNvPr>
          <p:cNvSpPr/>
          <p:nvPr/>
        </p:nvSpPr>
        <p:spPr>
          <a:xfrm>
            <a:off x="6289856" y="1173819"/>
            <a:ext cx="412148" cy="351548"/>
          </a:xfrm>
          <a:prstGeom prst="ellipse">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500">
                <a:solidFill>
                  <a:schemeClr val="tx1"/>
                </a:solidFill>
              </a:rPr>
              <a:t>3</a:t>
            </a:r>
          </a:p>
        </p:txBody>
      </p:sp>
      <p:sp>
        <p:nvSpPr>
          <p:cNvPr id="21" name="Oval 20">
            <a:extLst>
              <a:ext uri="{FF2B5EF4-FFF2-40B4-BE49-F238E27FC236}">
                <a16:creationId xmlns:a16="http://schemas.microsoft.com/office/drawing/2014/main" id="{B6914CD3-8A75-4C6F-B56F-6A9CD2F9EC22}"/>
              </a:ext>
            </a:extLst>
          </p:cNvPr>
          <p:cNvSpPr/>
          <p:nvPr/>
        </p:nvSpPr>
        <p:spPr>
          <a:xfrm>
            <a:off x="137251" y="3628709"/>
            <a:ext cx="412148" cy="351548"/>
          </a:xfrm>
          <a:prstGeom prst="ellipse">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500">
                <a:solidFill>
                  <a:schemeClr val="tx1"/>
                </a:solidFill>
              </a:rPr>
              <a:t>4</a:t>
            </a:r>
          </a:p>
        </p:txBody>
      </p:sp>
      <p:sp>
        <p:nvSpPr>
          <p:cNvPr id="22" name="Oval 21">
            <a:extLst>
              <a:ext uri="{FF2B5EF4-FFF2-40B4-BE49-F238E27FC236}">
                <a16:creationId xmlns:a16="http://schemas.microsoft.com/office/drawing/2014/main" id="{9D0AF814-BC22-42AC-BD53-A17A74CE3A5A}"/>
              </a:ext>
            </a:extLst>
          </p:cNvPr>
          <p:cNvSpPr/>
          <p:nvPr/>
        </p:nvSpPr>
        <p:spPr>
          <a:xfrm>
            <a:off x="3194199" y="3576154"/>
            <a:ext cx="412148" cy="351548"/>
          </a:xfrm>
          <a:prstGeom prst="ellipse">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500">
                <a:solidFill>
                  <a:schemeClr val="tx1"/>
                </a:solidFill>
              </a:rPr>
              <a:t>5</a:t>
            </a:r>
          </a:p>
        </p:txBody>
      </p:sp>
      <p:sp>
        <p:nvSpPr>
          <p:cNvPr id="23" name="Oval 22">
            <a:extLst>
              <a:ext uri="{FF2B5EF4-FFF2-40B4-BE49-F238E27FC236}">
                <a16:creationId xmlns:a16="http://schemas.microsoft.com/office/drawing/2014/main" id="{94EE178C-5CD4-4B6A-8811-6A1273DD5896}"/>
              </a:ext>
            </a:extLst>
          </p:cNvPr>
          <p:cNvSpPr/>
          <p:nvPr/>
        </p:nvSpPr>
        <p:spPr>
          <a:xfrm>
            <a:off x="6140166" y="3563384"/>
            <a:ext cx="412148" cy="351548"/>
          </a:xfrm>
          <a:prstGeom prst="ellipse">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500">
                <a:solidFill>
                  <a:schemeClr val="tx1"/>
                </a:solidFill>
              </a:rPr>
              <a:t>6</a:t>
            </a:r>
          </a:p>
        </p:txBody>
      </p:sp>
      <p:sp>
        <p:nvSpPr>
          <p:cNvPr id="16" name="Thought Bubble: Cloud 15">
            <a:extLst>
              <a:ext uri="{FF2B5EF4-FFF2-40B4-BE49-F238E27FC236}">
                <a16:creationId xmlns:a16="http://schemas.microsoft.com/office/drawing/2014/main" id="{505316AB-9105-4E81-AE8B-62FD2F7E9C69}"/>
              </a:ext>
            </a:extLst>
          </p:cNvPr>
          <p:cNvSpPr/>
          <p:nvPr/>
        </p:nvSpPr>
        <p:spPr>
          <a:xfrm>
            <a:off x="2110724" y="1360904"/>
            <a:ext cx="4259580" cy="2270760"/>
          </a:xfrm>
          <a:prstGeom prst="cloudCallout">
            <a:avLst/>
          </a:prstGeom>
          <a:solidFill>
            <a:srgbClr val="00B050"/>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350"/>
          </a:p>
        </p:txBody>
      </p:sp>
      <p:sp>
        <p:nvSpPr>
          <p:cNvPr id="17" name="TextBox 16">
            <a:extLst>
              <a:ext uri="{FF2B5EF4-FFF2-40B4-BE49-F238E27FC236}">
                <a16:creationId xmlns:a16="http://schemas.microsoft.com/office/drawing/2014/main" id="{0F2353D9-B2F5-4CCE-9933-9C7C80D068D8}"/>
              </a:ext>
            </a:extLst>
          </p:cNvPr>
          <p:cNvSpPr txBox="1"/>
          <p:nvPr/>
        </p:nvSpPr>
        <p:spPr>
          <a:xfrm>
            <a:off x="2647927" y="1671494"/>
            <a:ext cx="3387759" cy="1615827"/>
          </a:xfrm>
          <a:prstGeom prst="rect">
            <a:avLst/>
          </a:prstGeom>
          <a:noFill/>
        </p:spPr>
        <p:txBody>
          <a:bodyPr wrap="square" rtlCol="0">
            <a:spAutoFit/>
          </a:bodyPr>
          <a:lstStyle/>
          <a:p>
            <a:r>
              <a:rPr lang="en-US" sz="3300">
                <a:latin typeface="Times New Roman" panose="02020603050405020304" pitchFamily="18" charset="0"/>
                <a:cs typeface="Times New Roman" panose="02020603050405020304" pitchFamily="18" charset="0"/>
              </a:rPr>
              <a:t>Cấu tạo của nhà ở Việt Nam có đặc điểm chung là gì?</a:t>
            </a:r>
          </a:p>
        </p:txBody>
      </p:sp>
    </p:spTree>
    <p:extLst>
      <p:ext uri="{BB962C8B-B14F-4D97-AF65-F5344CB8AC3E}">
        <p14:creationId xmlns:p14="http://schemas.microsoft.com/office/powerpoint/2010/main" val="305165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ppt_x"/>
                                          </p:val>
                                        </p:tav>
                                        <p:tav tm="100000">
                                          <p:val>
                                            <p:strVal val="#ppt_x"/>
                                          </p:val>
                                        </p:tav>
                                      </p:tavLst>
                                    </p:anim>
                                    <p:anim calcmode="lin" valueType="num">
                                      <p:cBhvr additive="base">
                                        <p:cTn id="8" dur="500" fill="hold"/>
                                        <p:tgtEl>
                                          <p:spTgt spid="307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80"/>
                                        </p:tgtEl>
                                        <p:attrNameLst>
                                          <p:attrName>style.visibility</p:attrName>
                                        </p:attrNameLst>
                                      </p:cBhvr>
                                      <p:to>
                                        <p:strVal val="visible"/>
                                      </p:to>
                                    </p:set>
                                    <p:anim calcmode="lin" valueType="num">
                                      <p:cBhvr additive="base">
                                        <p:cTn id="15" dur="500" fill="hold"/>
                                        <p:tgtEl>
                                          <p:spTgt spid="3080"/>
                                        </p:tgtEl>
                                        <p:attrNameLst>
                                          <p:attrName>ppt_x</p:attrName>
                                        </p:attrNameLst>
                                      </p:cBhvr>
                                      <p:tavLst>
                                        <p:tav tm="0">
                                          <p:val>
                                            <p:strVal val="#ppt_x"/>
                                          </p:val>
                                        </p:tav>
                                        <p:tav tm="100000">
                                          <p:val>
                                            <p:strVal val="#ppt_x"/>
                                          </p:val>
                                        </p:tav>
                                      </p:tavLst>
                                    </p:anim>
                                    <p:anim calcmode="lin" valueType="num">
                                      <p:cBhvr additive="base">
                                        <p:cTn id="16" dur="500" fill="hold"/>
                                        <p:tgtEl>
                                          <p:spTgt spid="308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84"/>
                                        </p:tgtEl>
                                        <p:attrNameLst>
                                          <p:attrName>style.visibility</p:attrName>
                                        </p:attrNameLst>
                                      </p:cBhvr>
                                      <p:to>
                                        <p:strVal val="visible"/>
                                      </p:to>
                                    </p:set>
                                    <p:anim calcmode="lin" valueType="num">
                                      <p:cBhvr additive="base">
                                        <p:cTn id="19" dur="500" fill="hold"/>
                                        <p:tgtEl>
                                          <p:spTgt spid="3084"/>
                                        </p:tgtEl>
                                        <p:attrNameLst>
                                          <p:attrName>ppt_x</p:attrName>
                                        </p:attrNameLst>
                                      </p:cBhvr>
                                      <p:tavLst>
                                        <p:tav tm="0">
                                          <p:val>
                                            <p:strVal val="#ppt_x"/>
                                          </p:val>
                                        </p:tav>
                                        <p:tav tm="100000">
                                          <p:val>
                                            <p:strVal val="#ppt_x"/>
                                          </p:val>
                                        </p:tav>
                                      </p:tavLst>
                                    </p:anim>
                                    <p:anim calcmode="lin" valueType="num">
                                      <p:cBhvr additive="base">
                                        <p:cTn id="20" dur="500" fill="hold"/>
                                        <p:tgtEl>
                                          <p:spTgt spid="308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78"/>
                                        </p:tgtEl>
                                        <p:attrNameLst>
                                          <p:attrName>style.visibility</p:attrName>
                                        </p:attrNameLst>
                                      </p:cBhvr>
                                      <p:to>
                                        <p:strVal val="visible"/>
                                      </p:to>
                                    </p:set>
                                    <p:anim calcmode="lin" valueType="num">
                                      <p:cBhvr additive="base">
                                        <p:cTn id="27" dur="500" fill="hold"/>
                                        <p:tgtEl>
                                          <p:spTgt spid="3078"/>
                                        </p:tgtEl>
                                        <p:attrNameLst>
                                          <p:attrName>ppt_x</p:attrName>
                                        </p:attrNameLst>
                                      </p:cBhvr>
                                      <p:tavLst>
                                        <p:tav tm="0">
                                          <p:val>
                                            <p:strVal val="#ppt_x"/>
                                          </p:val>
                                        </p:tav>
                                        <p:tav tm="100000">
                                          <p:val>
                                            <p:strVal val="#ppt_x"/>
                                          </p:val>
                                        </p:tav>
                                      </p:tavLst>
                                    </p:anim>
                                    <p:anim calcmode="lin" valueType="num">
                                      <p:cBhvr additive="base">
                                        <p:cTn id="28" dur="500" fill="hold"/>
                                        <p:tgtEl>
                                          <p:spTgt spid="3078"/>
                                        </p:tgtEl>
                                        <p:attrNameLst>
                                          <p:attrName>ppt_y</p:attrName>
                                        </p:attrNameLst>
                                      </p:cBhvr>
                                      <p:tavLst>
                                        <p:tav tm="0">
                                          <p:val>
                                            <p:strVal val="1+#ppt_h/2"/>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anim calcmode="lin" valueType="num">
                                      <p:cBhvr>
                                        <p:cTn id="42" dur="1000" fill="hold"/>
                                        <p:tgtEl>
                                          <p:spTgt spid="20"/>
                                        </p:tgtEl>
                                        <p:attrNameLst>
                                          <p:attrName>ppt_x</p:attrName>
                                        </p:attrNameLst>
                                      </p:cBhvr>
                                      <p:tavLst>
                                        <p:tav tm="0">
                                          <p:val>
                                            <p:strVal val="#ppt_x"/>
                                          </p:val>
                                        </p:tav>
                                        <p:tav tm="100000">
                                          <p:val>
                                            <p:strVal val="#ppt_x"/>
                                          </p:val>
                                        </p:tav>
                                      </p:tavLst>
                                    </p:anim>
                                    <p:anim calcmode="lin" valueType="num">
                                      <p:cBhvr>
                                        <p:cTn id="43" dur="10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anim calcmode="lin" valueType="num">
                                      <p:cBhvr>
                                        <p:cTn id="52" dur="1000" fill="hold"/>
                                        <p:tgtEl>
                                          <p:spTgt spid="22"/>
                                        </p:tgtEl>
                                        <p:attrNameLst>
                                          <p:attrName>ppt_x</p:attrName>
                                        </p:attrNameLst>
                                      </p:cBhvr>
                                      <p:tavLst>
                                        <p:tav tm="0">
                                          <p:val>
                                            <p:strVal val="#ppt_x"/>
                                          </p:val>
                                        </p:tav>
                                        <p:tav tm="100000">
                                          <p:val>
                                            <p:strVal val="#ppt_x"/>
                                          </p:val>
                                        </p:tav>
                                      </p:tavLst>
                                    </p:anim>
                                    <p:anim calcmode="lin" valueType="num">
                                      <p:cBhvr>
                                        <p:cTn id="53" dur="1000" fill="hold"/>
                                        <p:tgtEl>
                                          <p:spTgt spid="22"/>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00"/>
                                        <p:tgtEl>
                                          <p:spTgt spid="23"/>
                                        </p:tgtEl>
                                      </p:cBhvr>
                                    </p:animEffect>
                                    <p:anim calcmode="lin" valueType="num">
                                      <p:cBhvr>
                                        <p:cTn id="57" dur="1000" fill="hold"/>
                                        <p:tgtEl>
                                          <p:spTgt spid="23"/>
                                        </p:tgtEl>
                                        <p:attrNameLst>
                                          <p:attrName>ppt_x</p:attrName>
                                        </p:attrNameLst>
                                      </p:cBhvr>
                                      <p:tavLst>
                                        <p:tav tm="0">
                                          <p:val>
                                            <p:strVal val="#ppt_x"/>
                                          </p:val>
                                        </p:tav>
                                        <p:tav tm="100000">
                                          <p:val>
                                            <p:strVal val="#ppt_x"/>
                                          </p:val>
                                        </p:tav>
                                      </p:tavLst>
                                    </p:anim>
                                    <p:anim calcmode="lin" valueType="num">
                                      <p:cBhvr>
                                        <p:cTn id="5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randombar(horizontal)">
                                      <p:cBhvr>
                                        <p:cTn id="63" dur="500"/>
                                        <p:tgtEl>
                                          <p:spTgt spid="5"/>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barn(inVertical)">
                                      <p:cBhvr>
                                        <p:cTn id="68" dur="500"/>
                                        <p:tgtEl>
                                          <p:spTgt spid="6"/>
                                        </p:tgtEl>
                                      </p:cBhvr>
                                    </p:animEffect>
                                  </p:childTnLst>
                                </p:cTn>
                              </p:par>
                            </p:childTnLst>
                          </p:cTn>
                        </p:par>
                      </p:childTnLst>
                    </p:cTn>
                  </p:par>
                  <p:par>
                    <p:cTn id="69" fill="hold">
                      <p:stCondLst>
                        <p:cond delay="indefinite"/>
                      </p:stCondLst>
                      <p:childTnLst>
                        <p:par>
                          <p:cTn id="70" fill="hold">
                            <p:stCondLst>
                              <p:cond delay="0"/>
                            </p:stCondLst>
                            <p:childTnLst>
                              <p:par>
                                <p:cTn id="71" presetID="6" presetClass="entr" presetSubtype="16" fill="hold" grpId="0" nodeType="click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circle(in)">
                                      <p:cBhvr>
                                        <p:cTn id="73" dur="500"/>
                                        <p:tgtEl>
                                          <p:spTgt spid="7"/>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fade">
                                      <p:cBhvr>
                                        <p:cTn id="78" dur="500"/>
                                        <p:tgtEl>
                                          <p:spTgt spid="8"/>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fade">
                                      <p:cBhvr>
                                        <p:cTn id="83" dur="1000"/>
                                        <p:tgtEl>
                                          <p:spTgt spid="9"/>
                                        </p:tgtEl>
                                      </p:cBhvr>
                                    </p:animEffect>
                                    <p:anim calcmode="lin" valueType="num">
                                      <p:cBhvr>
                                        <p:cTn id="84" dur="1000" fill="hold"/>
                                        <p:tgtEl>
                                          <p:spTgt spid="9"/>
                                        </p:tgtEl>
                                        <p:attrNameLst>
                                          <p:attrName>ppt_x</p:attrName>
                                        </p:attrNameLst>
                                      </p:cBhvr>
                                      <p:tavLst>
                                        <p:tav tm="0">
                                          <p:val>
                                            <p:strVal val="#ppt_x"/>
                                          </p:val>
                                        </p:tav>
                                        <p:tav tm="100000">
                                          <p:val>
                                            <p:strVal val="#ppt_x"/>
                                          </p:val>
                                        </p:tav>
                                      </p:tavLst>
                                    </p:anim>
                                    <p:anim calcmode="lin" valueType="num">
                                      <p:cBhvr>
                                        <p:cTn id="8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10"/>
                                        </p:tgtEl>
                                        <p:attrNameLst>
                                          <p:attrName>style.visibility</p:attrName>
                                        </p:attrNameLst>
                                      </p:cBhvr>
                                      <p:to>
                                        <p:strVal val="visible"/>
                                      </p:to>
                                    </p:set>
                                    <p:anim calcmode="lin" valueType="num">
                                      <p:cBhvr additive="base">
                                        <p:cTn id="90" dur="500" fill="hold"/>
                                        <p:tgtEl>
                                          <p:spTgt spid="10"/>
                                        </p:tgtEl>
                                        <p:attrNameLst>
                                          <p:attrName>ppt_x</p:attrName>
                                        </p:attrNameLst>
                                      </p:cBhvr>
                                      <p:tavLst>
                                        <p:tav tm="0">
                                          <p:val>
                                            <p:strVal val="#ppt_x"/>
                                          </p:val>
                                        </p:tav>
                                        <p:tav tm="100000">
                                          <p:val>
                                            <p:strVal val="#ppt_x"/>
                                          </p:val>
                                        </p:tav>
                                      </p:tavLst>
                                    </p:anim>
                                    <p:anim calcmode="lin" valueType="num">
                                      <p:cBhvr additive="base">
                                        <p:cTn id="9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17"/>
                                        </p:tgtEl>
                                        <p:attrNameLst>
                                          <p:attrName>style.visibility</p:attrName>
                                        </p:attrNameLst>
                                      </p:cBhvr>
                                      <p:to>
                                        <p:strVal val="visible"/>
                                      </p:to>
                                    </p:set>
                                    <p:animEffect transition="in" filter="randombar(horizontal)">
                                      <p:cBhvr>
                                        <p:cTn id="96" dur="500"/>
                                        <p:tgtEl>
                                          <p:spTgt spid="17"/>
                                        </p:tgtEl>
                                      </p:cBhvr>
                                    </p:animEffect>
                                  </p:childTnLst>
                                </p:cTn>
                              </p:par>
                              <p:par>
                                <p:cTn id="97" presetID="14" presetClass="entr" presetSubtype="10" fill="hold" nodeType="with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randombar(horizontal)">
                                      <p:cBhvr>
                                        <p:cTn id="99" dur="500"/>
                                        <p:tgtEl>
                                          <p:spTgt spid="15"/>
                                        </p:tgtEl>
                                      </p:cBhvr>
                                    </p:animEffect>
                                  </p:childTnLst>
                                </p:cTn>
                              </p:par>
                              <p:par>
                                <p:cTn id="100" presetID="14" presetClass="entr" presetSubtype="10" fill="hold" grpId="0" nodeType="withEffect">
                                  <p:stCondLst>
                                    <p:cond delay="0"/>
                                  </p:stCondLst>
                                  <p:childTnLst>
                                    <p:set>
                                      <p:cBhvr>
                                        <p:cTn id="101" dur="1" fill="hold">
                                          <p:stCondLst>
                                            <p:cond delay="0"/>
                                          </p:stCondLst>
                                        </p:cTn>
                                        <p:tgtEl>
                                          <p:spTgt spid="16"/>
                                        </p:tgtEl>
                                        <p:attrNameLst>
                                          <p:attrName>style.visibility</p:attrName>
                                        </p:attrNameLst>
                                      </p:cBhvr>
                                      <p:to>
                                        <p:strVal val="visible"/>
                                      </p:to>
                                    </p:set>
                                    <p:animEffect transition="in" filter="randombar(horizontal)">
                                      <p:cBhvr>
                                        <p:cTn id="10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3" grpId="0" animBg="1"/>
      <p:bldP spid="19" grpId="0" animBg="1"/>
      <p:bldP spid="20" grpId="0" animBg="1"/>
      <p:bldP spid="21" grpId="0" animBg="1"/>
      <p:bldP spid="22" grpId="0" animBg="1"/>
      <p:bldP spid="23" grpId="0" animBg="1"/>
      <p:bldP spid="16" grpId="0" animBg="1"/>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01F1A6-8DB6-49A9-851F-FDD89732D305}"/>
              </a:ext>
            </a:extLst>
          </p:cNvPr>
          <p:cNvPicPr>
            <a:picLocks noChangeAspect="1"/>
          </p:cNvPicPr>
          <p:nvPr/>
        </p:nvPicPr>
        <p:blipFill>
          <a:blip r:embed="rId2"/>
          <a:stretch>
            <a:fillRect/>
          </a:stretch>
        </p:blipFill>
        <p:spPr>
          <a:xfrm>
            <a:off x="26950" y="2169505"/>
            <a:ext cx="8149655" cy="3850643"/>
          </a:xfrm>
          <a:prstGeom prst="rect">
            <a:avLst/>
          </a:prstGeom>
        </p:spPr>
      </p:pic>
      <p:sp>
        <p:nvSpPr>
          <p:cNvPr id="2" name="TextBox 1">
            <a:extLst>
              <a:ext uri="{FF2B5EF4-FFF2-40B4-BE49-F238E27FC236}">
                <a16:creationId xmlns:a16="http://schemas.microsoft.com/office/drawing/2014/main" id="{259BE97A-B9DB-4489-9744-59BF4F294896}"/>
              </a:ext>
            </a:extLst>
          </p:cNvPr>
          <p:cNvSpPr txBox="1"/>
          <p:nvPr/>
        </p:nvSpPr>
        <p:spPr>
          <a:xfrm>
            <a:off x="6913720" y="1455186"/>
            <a:ext cx="2067251" cy="3719801"/>
          </a:xfrm>
          <a:prstGeom prst="rect">
            <a:avLst/>
          </a:prstGeom>
          <a:noFill/>
          <a:ln>
            <a:solidFill>
              <a:schemeClr val="bg2">
                <a:lumMod val="25000"/>
              </a:schemeClr>
            </a:solidFill>
          </a:ln>
        </p:spPr>
        <p:txBody>
          <a:bodyPr wrap="square" rtlCol="0">
            <a:spAutoFit/>
          </a:bodyPr>
          <a:lstStyle/>
          <a:p>
            <a:pPr>
              <a:lnSpc>
                <a:spcPct val="200000"/>
              </a:lnSpc>
            </a:pPr>
            <a:r>
              <a:rPr lang="en-US" sz="1500">
                <a:solidFill>
                  <a:srgbClr val="C00000"/>
                </a:solidFill>
                <a:latin typeface="Times New Roman" panose="02020603050405020304" pitchFamily="18" charset="0"/>
                <a:cs typeface="Times New Roman" panose="02020603050405020304" pitchFamily="18" charset="0"/>
              </a:rPr>
              <a:t>Cấu tạo chung nhà ở:</a:t>
            </a:r>
          </a:p>
          <a:p>
            <a:pPr>
              <a:lnSpc>
                <a:spcPct val="200000"/>
              </a:lnSpc>
            </a:pPr>
            <a:r>
              <a:rPr lang="en-US" sz="1500">
                <a:solidFill>
                  <a:srgbClr val="C00000"/>
                </a:solidFill>
                <a:latin typeface="Times New Roman" panose="02020603050405020304" pitchFamily="18" charset="0"/>
                <a:cs typeface="Times New Roman" panose="02020603050405020304" pitchFamily="18" charset="0"/>
              </a:rPr>
              <a:t>-Móng nhà</a:t>
            </a:r>
          </a:p>
          <a:p>
            <a:pPr>
              <a:lnSpc>
                <a:spcPct val="200000"/>
              </a:lnSpc>
            </a:pPr>
            <a:r>
              <a:rPr lang="en-US" sz="1500">
                <a:solidFill>
                  <a:srgbClr val="C00000"/>
                </a:solidFill>
                <a:latin typeface="Times New Roman" panose="02020603050405020304" pitchFamily="18" charset="0"/>
                <a:cs typeface="Times New Roman" panose="02020603050405020304" pitchFamily="18" charset="0"/>
              </a:rPr>
              <a:t>-Sàn nhà</a:t>
            </a:r>
          </a:p>
          <a:p>
            <a:pPr>
              <a:lnSpc>
                <a:spcPct val="200000"/>
              </a:lnSpc>
            </a:pPr>
            <a:r>
              <a:rPr lang="en-US" sz="1500">
                <a:solidFill>
                  <a:srgbClr val="C00000"/>
                </a:solidFill>
                <a:latin typeface="Times New Roman" panose="02020603050405020304" pitchFamily="18" charset="0"/>
                <a:cs typeface="Times New Roman" panose="02020603050405020304" pitchFamily="18" charset="0"/>
              </a:rPr>
              <a:t>-Khung nhà</a:t>
            </a:r>
          </a:p>
          <a:p>
            <a:pPr>
              <a:lnSpc>
                <a:spcPct val="200000"/>
              </a:lnSpc>
            </a:pPr>
            <a:r>
              <a:rPr lang="en-US" sz="1500">
                <a:solidFill>
                  <a:srgbClr val="C00000"/>
                </a:solidFill>
                <a:latin typeface="Times New Roman" panose="02020603050405020304" pitchFamily="18" charset="0"/>
                <a:cs typeface="Times New Roman" panose="02020603050405020304" pitchFamily="18" charset="0"/>
              </a:rPr>
              <a:t>-Tường nhà</a:t>
            </a:r>
          </a:p>
          <a:p>
            <a:pPr>
              <a:lnSpc>
                <a:spcPct val="200000"/>
              </a:lnSpc>
            </a:pPr>
            <a:r>
              <a:rPr lang="en-US" sz="1500">
                <a:solidFill>
                  <a:srgbClr val="C00000"/>
                </a:solidFill>
                <a:latin typeface="Times New Roman" panose="02020603050405020304" pitchFamily="18" charset="0"/>
                <a:cs typeface="Times New Roman" panose="02020603050405020304" pitchFamily="18" charset="0"/>
              </a:rPr>
              <a:t>-Mái nhà</a:t>
            </a:r>
          </a:p>
          <a:p>
            <a:pPr>
              <a:lnSpc>
                <a:spcPct val="200000"/>
              </a:lnSpc>
            </a:pPr>
            <a:r>
              <a:rPr lang="en-US" sz="1500">
                <a:solidFill>
                  <a:srgbClr val="C00000"/>
                </a:solidFill>
                <a:latin typeface="Times New Roman" panose="02020603050405020304" pitchFamily="18" charset="0"/>
                <a:cs typeface="Times New Roman" panose="02020603050405020304" pitchFamily="18" charset="0"/>
              </a:rPr>
              <a:t>-Cửa ra vào</a:t>
            </a:r>
          </a:p>
          <a:p>
            <a:pPr>
              <a:lnSpc>
                <a:spcPct val="200000"/>
              </a:lnSpc>
            </a:pPr>
            <a:r>
              <a:rPr lang="en-US" sz="1500">
                <a:solidFill>
                  <a:srgbClr val="C00000"/>
                </a:solidFill>
                <a:latin typeface="Times New Roman" panose="02020603050405020304" pitchFamily="18" charset="0"/>
                <a:cs typeface="Times New Roman" panose="02020603050405020304" pitchFamily="18" charset="0"/>
              </a:rPr>
              <a:t>-Cửa sổ.</a:t>
            </a:r>
            <a:endParaRPr lang="en-US" sz="1500">
              <a:solidFill>
                <a:srgbClr val="C00000"/>
              </a:solidFill>
            </a:endParaRPr>
          </a:p>
        </p:txBody>
      </p:sp>
      <p:sp>
        <p:nvSpPr>
          <p:cNvPr id="5" name="Speech Bubble: Rectangle with Corners Rounded 4">
            <a:extLst>
              <a:ext uri="{FF2B5EF4-FFF2-40B4-BE49-F238E27FC236}">
                <a16:creationId xmlns:a16="http://schemas.microsoft.com/office/drawing/2014/main" id="{034D3B5C-42FE-44F0-A638-56CFC448BBFF}"/>
              </a:ext>
            </a:extLst>
          </p:cNvPr>
          <p:cNvSpPr/>
          <p:nvPr/>
        </p:nvSpPr>
        <p:spPr>
          <a:xfrm>
            <a:off x="255471" y="4644120"/>
            <a:ext cx="1085849" cy="506185"/>
          </a:xfrm>
          <a:prstGeom prst="wedgeRoundRect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en-US" sz="1350">
              <a:solidFill>
                <a:schemeClr val="accent1">
                  <a:lumMod val="50000"/>
                </a:schemeClr>
              </a:solidFill>
              <a:latin typeface="Times New Roman" panose="02020603050405020304" pitchFamily="18" charset="0"/>
              <a:cs typeface="Times New Roman" panose="02020603050405020304" pitchFamily="18" charset="0"/>
            </a:endParaRPr>
          </a:p>
          <a:p>
            <a:pPr algn="ctr">
              <a:lnSpc>
                <a:spcPct val="200000"/>
              </a:lnSpc>
            </a:pPr>
            <a:endParaRPr lang="en-US" sz="135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id="{B78CB2AC-65FC-4357-8923-F6E53407AD2B}"/>
              </a:ext>
            </a:extLst>
          </p:cNvPr>
          <p:cNvSpPr/>
          <p:nvPr/>
        </p:nvSpPr>
        <p:spPr>
          <a:xfrm>
            <a:off x="302079" y="3849899"/>
            <a:ext cx="1110343" cy="506185"/>
          </a:xfrm>
          <a:prstGeom prst="wedgeRoundRect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accent1">
                    <a:lumMod val="50000"/>
                  </a:schemeClr>
                </a:solidFill>
                <a:latin typeface="Times New Roman" panose="02020603050405020304" pitchFamily="18" charset="0"/>
                <a:cs typeface="Times New Roman" panose="02020603050405020304" pitchFamily="18" charset="0"/>
              </a:rPr>
              <a:t>2.  Sàn nhà</a:t>
            </a:r>
          </a:p>
        </p:txBody>
      </p:sp>
      <p:sp>
        <p:nvSpPr>
          <p:cNvPr id="7" name="Speech Bubble: Rectangle with Corners Rounded 6">
            <a:extLst>
              <a:ext uri="{FF2B5EF4-FFF2-40B4-BE49-F238E27FC236}">
                <a16:creationId xmlns:a16="http://schemas.microsoft.com/office/drawing/2014/main" id="{D4AF04DA-4648-4946-A550-12D2AC548443}"/>
              </a:ext>
            </a:extLst>
          </p:cNvPr>
          <p:cNvSpPr/>
          <p:nvPr/>
        </p:nvSpPr>
        <p:spPr>
          <a:xfrm>
            <a:off x="408215" y="3008977"/>
            <a:ext cx="1167493" cy="547007"/>
          </a:xfrm>
          <a:prstGeom prst="wedgeRoundRectCallout">
            <a:avLst/>
          </a:prstGeom>
          <a:solidFill>
            <a:srgbClr val="92D05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1350">
                <a:solidFill>
                  <a:schemeClr val="accent1">
                    <a:lumMod val="50000"/>
                  </a:schemeClr>
                </a:solidFill>
                <a:latin typeface="Times New Roman" panose="02020603050405020304" pitchFamily="18" charset="0"/>
                <a:cs typeface="Times New Roman" panose="02020603050405020304" pitchFamily="18" charset="0"/>
              </a:rPr>
              <a:t>3.  Khung nhà</a:t>
            </a:r>
          </a:p>
        </p:txBody>
      </p:sp>
      <p:sp>
        <p:nvSpPr>
          <p:cNvPr id="8" name="Speech Bubble: Rectangle with Corners Rounded 7">
            <a:extLst>
              <a:ext uri="{FF2B5EF4-FFF2-40B4-BE49-F238E27FC236}">
                <a16:creationId xmlns:a16="http://schemas.microsoft.com/office/drawing/2014/main" id="{06ECE742-057A-4595-9EFF-0007DF9F0F84}"/>
              </a:ext>
            </a:extLst>
          </p:cNvPr>
          <p:cNvSpPr/>
          <p:nvPr/>
        </p:nvSpPr>
        <p:spPr>
          <a:xfrm>
            <a:off x="849086" y="2086412"/>
            <a:ext cx="1102179" cy="547007"/>
          </a:xfrm>
          <a:prstGeom prst="wedgeRoundRectCallout">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350">
                <a:solidFill>
                  <a:schemeClr val="accent1">
                    <a:lumMod val="50000"/>
                  </a:schemeClr>
                </a:solidFill>
                <a:latin typeface="Times New Roman" panose="02020603050405020304" pitchFamily="18" charset="0"/>
                <a:cs typeface="Times New Roman" panose="02020603050405020304" pitchFamily="18" charset="0"/>
              </a:rPr>
              <a:t>4.   Mái nhà</a:t>
            </a:r>
            <a:endParaRPr lang="en-US" sz="1350">
              <a:solidFill>
                <a:schemeClr val="accent1">
                  <a:lumMod val="50000"/>
                </a:schemeClr>
              </a:solidFill>
            </a:endParaRPr>
          </a:p>
        </p:txBody>
      </p:sp>
      <p:sp>
        <p:nvSpPr>
          <p:cNvPr id="9" name="Speech Bubble: Rectangle with Corners Rounded 8">
            <a:extLst>
              <a:ext uri="{FF2B5EF4-FFF2-40B4-BE49-F238E27FC236}">
                <a16:creationId xmlns:a16="http://schemas.microsoft.com/office/drawing/2014/main" id="{2E5337FF-F5AF-4640-9A36-CF945B62A1A4}"/>
              </a:ext>
            </a:extLst>
          </p:cNvPr>
          <p:cNvSpPr/>
          <p:nvPr/>
        </p:nvSpPr>
        <p:spPr>
          <a:xfrm>
            <a:off x="5461908" y="4078497"/>
            <a:ext cx="1175657" cy="595993"/>
          </a:xfrm>
          <a:prstGeom prst="wedgeRoundRect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accent1">
                    <a:lumMod val="50000"/>
                  </a:schemeClr>
                </a:solidFill>
                <a:latin typeface="Times New Roman" panose="02020603050405020304" pitchFamily="18" charset="0"/>
                <a:cs typeface="Times New Roman" panose="02020603050405020304" pitchFamily="18" charset="0"/>
              </a:rPr>
              <a:t>7.  Cửa ra vào</a:t>
            </a:r>
            <a:endParaRPr lang="en-US" sz="1350">
              <a:solidFill>
                <a:schemeClr val="accent1">
                  <a:lumMod val="50000"/>
                </a:schemeClr>
              </a:solidFill>
            </a:endParaRPr>
          </a:p>
        </p:txBody>
      </p:sp>
      <p:sp>
        <p:nvSpPr>
          <p:cNvPr id="10" name="Speech Bubble: Rectangle with Corners Rounded 9">
            <a:extLst>
              <a:ext uri="{FF2B5EF4-FFF2-40B4-BE49-F238E27FC236}">
                <a16:creationId xmlns:a16="http://schemas.microsoft.com/office/drawing/2014/main" id="{9E785041-AD5C-4977-BD66-049C6BF5C0C2}"/>
              </a:ext>
            </a:extLst>
          </p:cNvPr>
          <p:cNvSpPr/>
          <p:nvPr/>
        </p:nvSpPr>
        <p:spPr>
          <a:xfrm>
            <a:off x="5617029" y="3004458"/>
            <a:ext cx="1167493" cy="481693"/>
          </a:xfrm>
          <a:prstGeom prst="wedgeRoundRect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accent1">
                    <a:lumMod val="50000"/>
                  </a:schemeClr>
                </a:solidFill>
                <a:latin typeface="Times New Roman" panose="02020603050405020304" pitchFamily="18" charset="0"/>
                <a:cs typeface="Times New Roman" panose="02020603050405020304" pitchFamily="18" charset="0"/>
              </a:rPr>
              <a:t>5. Tường nhà</a:t>
            </a:r>
            <a:endParaRPr lang="en-US" sz="1350">
              <a:solidFill>
                <a:schemeClr val="accent1">
                  <a:lumMod val="50000"/>
                </a:schemeClr>
              </a:solidFill>
            </a:endParaRPr>
          </a:p>
        </p:txBody>
      </p:sp>
      <p:sp>
        <p:nvSpPr>
          <p:cNvPr id="11" name="Speech Bubble: Rectangle with Corners Rounded 10">
            <a:extLst>
              <a:ext uri="{FF2B5EF4-FFF2-40B4-BE49-F238E27FC236}">
                <a16:creationId xmlns:a16="http://schemas.microsoft.com/office/drawing/2014/main" id="{B29DE115-4D50-4F1F-BAD8-7B3D521FBA3B}"/>
              </a:ext>
            </a:extLst>
          </p:cNvPr>
          <p:cNvSpPr/>
          <p:nvPr/>
        </p:nvSpPr>
        <p:spPr>
          <a:xfrm>
            <a:off x="5674179" y="3555984"/>
            <a:ext cx="1110343" cy="424543"/>
          </a:xfrm>
          <a:prstGeom prst="wedgeRoundRect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accent1">
                    <a:lumMod val="50000"/>
                  </a:schemeClr>
                </a:solidFill>
                <a:latin typeface="Times New Roman" panose="02020603050405020304" pitchFamily="18" charset="0"/>
                <a:cs typeface="Times New Roman" panose="02020603050405020304" pitchFamily="18" charset="0"/>
              </a:rPr>
              <a:t>    Cửa sổ</a:t>
            </a:r>
            <a:endParaRPr lang="en-US" sz="1350">
              <a:solidFill>
                <a:schemeClr val="accent1">
                  <a:lumMod val="50000"/>
                </a:schemeClr>
              </a:solidFill>
            </a:endParaRPr>
          </a:p>
        </p:txBody>
      </p:sp>
      <p:sp>
        <p:nvSpPr>
          <p:cNvPr id="12" name="TextBox 11">
            <a:extLst>
              <a:ext uri="{FF2B5EF4-FFF2-40B4-BE49-F238E27FC236}">
                <a16:creationId xmlns:a16="http://schemas.microsoft.com/office/drawing/2014/main" id="{CBC1FBDF-44A9-41E7-85B0-2ED690664E5C}"/>
              </a:ext>
            </a:extLst>
          </p:cNvPr>
          <p:cNvSpPr txBox="1"/>
          <p:nvPr/>
        </p:nvSpPr>
        <p:spPr>
          <a:xfrm>
            <a:off x="165744" y="4585499"/>
            <a:ext cx="1313020" cy="444545"/>
          </a:xfrm>
          <a:prstGeom prst="rect">
            <a:avLst/>
          </a:prstGeom>
          <a:noFill/>
        </p:spPr>
        <p:txBody>
          <a:bodyPr wrap="square" rtlCol="0">
            <a:spAutoFit/>
          </a:bodyPr>
          <a:lstStyle/>
          <a:p>
            <a:pPr algn="ctr">
              <a:lnSpc>
                <a:spcPct val="200000"/>
              </a:lnSpc>
            </a:pPr>
            <a:r>
              <a:rPr lang="en-US" sz="1350">
                <a:solidFill>
                  <a:schemeClr val="accent1">
                    <a:lumMod val="50000"/>
                  </a:schemeClr>
                </a:solidFill>
                <a:latin typeface="Times New Roman" panose="02020603050405020304" pitchFamily="18" charset="0"/>
                <a:cs typeface="Times New Roman" panose="02020603050405020304" pitchFamily="18" charset="0"/>
              </a:rPr>
              <a:t>1.   Móng nhà</a:t>
            </a:r>
          </a:p>
        </p:txBody>
      </p:sp>
      <p:sp>
        <p:nvSpPr>
          <p:cNvPr id="14" name="Flowchart: Connector 13">
            <a:extLst>
              <a:ext uri="{FF2B5EF4-FFF2-40B4-BE49-F238E27FC236}">
                <a16:creationId xmlns:a16="http://schemas.microsoft.com/office/drawing/2014/main" id="{D4CFFC92-F073-4196-BA9F-E48AD6E7FE59}"/>
              </a:ext>
            </a:extLst>
          </p:cNvPr>
          <p:cNvSpPr/>
          <p:nvPr/>
        </p:nvSpPr>
        <p:spPr>
          <a:xfrm>
            <a:off x="274019" y="4732803"/>
            <a:ext cx="268391" cy="25974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1</a:t>
            </a:r>
          </a:p>
        </p:txBody>
      </p:sp>
      <p:sp>
        <p:nvSpPr>
          <p:cNvPr id="15" name="Flowchart: Connector 14">
            <a:extLst>
              <a:ext uri="{FF2B5EF4-FFF2-40B4-BE49-F238E27FC236}">
                <a16:creationId xmlns:a16="http://schemas.microsoft.com/office/drawing/2014/main" id="{60438D90-51A3-48EF-B76B-EEACF700FF56}"/>
              </a:ext>
            </a:extLst>
          </p:cNvPr>
          <p:cNvSpPr/>
          <p:nvPr/>
        </p:nvSpPr>
        <p:spPr>
          <a:xfrm>
            <a:off x="355661" y="3973526"/>
            <a:ext cx="268391" cy="25974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2</a:t>
            </a:r>
          </a:p>
        </p:txBody>
      </p:sp>
      <p:sp>
        <p:nvSpPr>
          <p:cNvPr id="16" name="Flowchart: Connector 15">
            <a:extLst>
              <a:ext uri="{FF2B5EF4-FFF2-40B4-BE49-F238E27FC236}">
                <a16:creationId xmlns:a16="http://schemas.microsoft.com/office/drawing/2014/main" id="{B1F83286-BC37-47C4-87DF-8D9FC8420EBA}"/>
              </a:ext>
            </a:extLst>
          </p:cNvPr>
          <p:cNvSpPr/>
          <p:nvPr/>
        </p:nvSpPr>
        <p:spPr>
          <a:xfrm>
            <a:off x="446659" y="3152605"/>
            <a:ext cx="268391" cy="25974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3</a:t>
            </a:r>
          </a:p>
        </p:txBody>
      </p:sp>
      <p:sp>
        <p:nvSpPr>
          <p:cNvPr id="17" name="Flowchart: Connector 16">
            <a:extLst>
              <a:ext uri="{FF2B5EF4-FFF2-40B4-BE49-F238E27FC236}">
                <a16:creationId xmlns:a16="http://schemas.microsoft.com/office/drawing/2014/main" id="{D1EB0BAA-9768-43A4-BDD3-1123195F17D8}"/>
              </a:ext>
            </a:extLst>
          </p:cNvPr>
          <p:cNvSpPr/>
          <p:nvPr/>
        </p:nvSpPr>
        <p:spPr>
          <a:xfrm>
            <a:off x="881152" y="2227786"/>
            <a:ext cx="268391" cy="25974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4</a:t>
            </a:r>
          </a:p>
        </p:txBody>
      </p:sp>
      <p:sp>
        <p:nvSpPr>
          <p:cNvPr id="18" name="Flowchart: Connector 17">
            <a:extLst>
              <a:ext uri="{FF2B5EF4-FFF2-40B4-BE49-F238E27FC236}">
                <a16:creationId xmlns:a16="http://schemas.microsoft.com/office/drawing/2014/main" id="{3AC23B10-9B4F-47F5-88E1-278E9AA5F799}"/>
              </a:ext>
            </a:extLst>
          </p:cNvPr>
          <p:cNvSpPr/>
          <p:nvPr/>
        </p:nvSpPr>
        <p:spPr>
          <a:xfrm>
            <a:off x="5638113" y="3115430"/>
            <a:ext cx="268391" cy="25974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5</a:t>
            </a:r>
          </a:p>
        </p:txBody>
      </p:sp>
      <p:sp>
        <p:nvSpPr>
          <p:cNvPr id="19" name="Flowchart: Connector 18">
            <a:extLst>
              <a:ext uri="{FF2B5EF4-FFF2-40B4-BE49-F238E27FC236}">
                <a16:creationId xmlns:a16="http://schemas.microsoft.com/office/drawing/2014/main" id="{E65D1D01-6ADD-4A59-93DF-03AF46AB999F}"/>
              </a:ext>
            </a:extLst>
          </p:cNvPr>
          <p:cNvSpPr/>
          <p:nvPr/>
        </p:nvSpPr>
        <p:spPr>
          <a:xfrm>
            <a:off x="5706992" y="3639165"/>
            <a:ext cx="268391" cy="25974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6</a:t>
            </a:r>
          </a:p>
        </p:txBody>
      </p:sp>
      <p:sp>
        <p:nvSpPr>
          <p:cNvPr id="20" name="Flowchart: Connector 19">
            <a:extLst>
              <a:ext uri="{FF2B5EF4-FFF2-40B4-BE49-F238E27FC236}">
                <a16:creationId xmlns:a16="http://schemas.microsoft.com/office/drawing/2014/main" id="{B6654311-F02B-4BD2-8B2C-9A5E50428793}"/>
              </a:ext>
            </a:extLst>
          </p:cNvPr>
          <p:cNvSpPr/>
          <p:nvPr/>
        </p:nvSpPr>
        <p:spPr>
          <a:xfrm>
            <a:off x="5475859" y="4239427"/>
            <a:ext cx="268391" cy="25974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7</a:t>
            </a:r>
          </a:p>
        </p:txBody>
      </p:sp>
      <p:pic>
        <p:nvPicPr>
          <p:cNvPr id="22" name="Graphic 21" descr="Pencil">
            <a:extLst>
              <a:ext uri="{FF2B5EF4-FFF2-40B4-BE49-F238E27FC236}">
                <a16:creationId xmlns:a16="http://schemas.microsoft.com/office/drawing/2014/main" id="{6B23273D-6415-4A49-AC64-547707CA4CE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01591" y="1582153"/>
            <a:ext cx="247952" cy="247952"/>
          </a:xfrm>
          <a:prstGeom prst="rect">
            <a:avLst/>
          </a:prstGeom>
        </p:spPr>
      </p:pic>
      <p:sp>
        <p:nvSpPr>
          <p:cNvPr id="25" name="Rectangle 1">
            <a:extLst>
              <a:ext uri="{FF2B5EF4-FFF2-40B4-BE49-F238E27FC236}">
                <a16:creationId xmlns:a16="http://schemas.microsoft.com/office/drawing/2014/main" id="{BB2A656E-9A9E-4779-B15E-BD2CFB9E9177}"/>
              </a:ext>
            </a:extLst>
          </p:cNvPr>
          <p:cNvSpPr>
            <a:spLocks noChangeArrowheads="1"/>
          </p:cNvSpPr>
          <p:nvPr/>
        </p:nvSpPr>
        <p:spPr bwMode="auto">
          <a:xfrm>
            <a:off x="651716" y="228604"/>
            <a:ext cx="57849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vi-VN" sz="2800" dirty="0">
                <a:solidFill>
                  <a:srgbClr val="C00000"/>
                </a:solidFill>
                <a:latin typeface="Times New Roman" panose="02020603050405020304" pitchFamily="18" charset="0"/>
              </a:rPr>
              <a:t>II. </a:t>
            </a:r>
            <a:r>
              <a:rPr lang="en-US" altLang="vi-VN" sz="2800" u="sng" dirty="0">
                <a:solidFill>
                  <a:srgbClr val="C00000"/>
                </a:solidFill>
                <a:latin typeface="Times New Roman" panose="02020603050405020304" pitchFamily="18" charset="0"/>
              </a:rPr>
              <a:t>ĐẶC ĐIỂM CHUNG CỦA NHÀ Ở</a:t>
            </a:r>
            <a:endParaRPr lang="en-US" altLang="vi-VN" sz="2800" dirty="0">
              <a:solidFill>
                <a:srgbClr val="C00000"/>
              </a:solidFill>
              <a:latin typeface="Times New Roman" panose="02020603050405020304" pitchFamily="18" charset="0"/>
            </a:endParaRPr>
          </a:p>
        </p:txBody>
      </p:sp>
      <p:sp>
        <p:nvSpPr>
          <p:cNvPr id="26" name="Rectangle 11">
            <a:extLst>
              <a:ext uri="{FF2B5EF4-FFF2-40B4-BE49-F238E27FC236}">
                <a16:creationId xmlns:a16="http://schemas.microsoft.com/office/drawing/2014/main" id="{47B86F36-CE4E-4D89-8E7C-050B696851C6}"/>
              </a:ext>
            </a:extLst>
          </p:cNvPr>
          <p:cNvSpPr>
            <a:spLocks noChangeArrowheads="1"/>
          </p:cNvSpPr>
          <p:nvPr/>
        </p:nvSpPr>
        <p:spPr bwMode="auto">
          <a:xfrm>
            <a:off x="4" y="711204"/>
            <a:ext cx="25603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2800" b="1" dirty="0">
                <a:latin typeface="Times New Roman" panose="02020603050405020304" pitchFamily="18" charset="0"/>
              </a:rPr>
              <a:t>         1.</a:t>
            </a:r>
            <a:r>
              <a:rPr lang="vi-VN" altLang="en-US" sz="2800" b="1" u="sng" dirty="0">
                <a:latin typeface="Times New Roman" panose="02020603050405020304" pitchFamily="18" charset="0"/>
              </a:rPr>
              <a:t>Cấu tạo </a:t>
            </a:r>
            <a:endParaRPr lang="en-US" altLang="vi-VN" sz="2800" b="1" u="sng" dirty="0">
              <a:latin typeface="Times New Roman" panose="02020603050405020304" pitchFamily="18" charset="0"/>
            </a:endParaRPr>
          </a:p>
        </p:txBody>
      </p:sp>
    </p:spTree>
    <p:extLst>
      <p:ext uri="{BB962C8B-B14F-4D97-AF65-F5344CB8AC3E}">
        <p14:creationId xmlns:p14="http://schemas.microsoft.com/office/powerpoint/2010/main" val="416827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7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8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800"/>
                                        <p:tgtEl>
                                          <p:spTgt spid="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800"/>
                                        <p:tgtEl>
                                          <p:spTgt spid="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800"/>
                                        <p:tgtEl>
                                          <p:spTgt spid="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700"/>
                                        <p:tgtEl>
                                          <p:spTgt spid="10"/>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1000"/>
                                        <p:tgtEl>
                                          <p:spTgt spid="11"/>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700"/>
                                        <p:tgtEl>
                                          <p:spTgt spid="9"/>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heel(1)">
                                      <p:cBhvr>
                                        <p:cTn id="31" dur="900"/>
                                        <p:tgtEl>
                                          <p:spTgt spid="14"/>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heel(1)">
                                      <p:cBhvr>
                                        <p:cTn id="34" dur="800"/>
                                        <p:tgtEl>
                                          <p:spTgt spid="15"/>
                                        </p:tgtEl>
                                      </p:cBhvr>
                                    </p:animEffect>
                                  </p:childTnLst>
                                </p:cTn>
                              </p:par>
                              <p:par>
                                <p:cTn id="35" presetID="21" presetClass="entr" presetSubtype="1"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heel(1)">
                                      <p:cBhvr>
                                        <p:cTn id="37" dur="500"/>
                                        <p:tgtEl>
                                          <p:spTgt spid="16"/>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heel(1)">
                                      <p:cBhvr>
                                        <p:cTn id="40" dur="600"/>
                                        <p:tgtEl>
                                          <p:spTgt spid="17"/>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heel(1)">
                                      <p:cBhvr>
                                        <p:cTn id="43" dur="800"/>
                                        <p:tgtEl>
                                          <p:spTgt spid="18"/>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heel(1)">
                                      <p:cBhvr>
                                        <p:cTn id="46" dur="600"/>
                                        <p:tgtEl>
                                          <p:spTgt spid="19"/>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heel(1)">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2">
                                            <p:txEl>
                                              <p:pRg st="0" end="0"/>
                                            </p:txEl>
                                          </p:spTgt>
                                        </p:tgtEl>
                                        <p:attrNameLst>
                                          <p:attrName>style.visibility</p:attrName>
                                        </p:attrNameLst>
                                      </p:cBhvr>
                                      <p:to>
                                        <p:strVal val="visible"/>
                                      </p:to>
                                    </p:set>
                                    <p:animEffect transition="in" filter="circle(in)">
                                      <p:cBhvr>
                                        <p:cTn id="54" dur="700"/>
                                        <p:tgtEl>
                                          <p:spTgt spid="12">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6">
                                            <p:txEl>
                                              <p:pRg st="0" end="0"/>
                                            </p:txEl>
                                          </p:spTgt>
                                        </p:tgtEl>
                                        <p:attrNameLst>
                                          <p:attrName>style.visibility</p:attrName>
                                        </p:attrNameLst>
                                      </p:cBhvr>
                                      <p:to>
                                        <p:strVal val="visible"/>
                                      </p:to>
                                    </p:set>
                                    <p:animEffect transition="in" filter="fade">
                                      <p:cBhvr>
                                        <p:cTn id="59" dur="500"/>
                                        <p:tgtEl>
                                          <p:spTgt spid="6">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7">
                                            <p:txEl>
                                              <p:pRg st="0" end="0"/>
                                            </p:txEl>
                                          </p:spTgt>
                                        </p:tgtEl>
                                        <p:attrNameLst>
                                          <p:attrName>style.visibility</p:attrName>
                                        </p:attrNameLst>
                                      </p:cBhvr>
                                      <p:to>
                                        <p:strVal val="visible"/>
                                      </p:to>
                                    </p:set>
                                    <p:animEffect transition="in" filter="barn(inVertical)">
                                      <p:cBhvr>
                                        <p:cTn id="64" dur="500"/>
                                        <p:tgtEl>
                                          <p:spTgt spid="7">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8">
                                            <p:txEl>
                                              <p:pRg st="0" end="0"/>
                                            </p:txEl>
                                          </p:spTgt>
                                        </p:tgtEl>
                                        <p:attrNameLst>
                                          <p:attrName>style.visibility</p:attrName>
                                        </p:attrNameLst>
                                      </p:cBhvr>
                                      <p:to>
                                        <p:strVal val="visible"/>
                                      </p:to>
                                    </p:set>
                                    <p:animEffect transition="in" filter="wipe(down)">
                                      <p:cBhvr>
                                        <p:cTn id="69" dur="500"/>
                                        <p:tgtEl>
                                          <p:spTgt spid="8">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nodeType="clickEffect">
                                  <p:stCondLst>
                                    <p:cond delay="0"/>
                                  </p:stCondLst>
                                  <p:childTnLst>
                                    <p:set>
                                      <p:cBhvr>
                                        <p:cTn id="73"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4" dur="500"/>
                                        <p:tgtEl>
                                          <p:spTgt spid="10">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nodeType="clickEffect">
                                  <p:stCondLst>
                                    <p:cond delay="0"/>
                                  </p:stCondLst>
                                  <p:childTnLst>
                                    <p:set>
                                      <p:cBhvr>
                                        <p:cTn id="78" dur="1" fill="hold">
                                          <p:stCondLst>
                                            <p:cond delay="0"/>
                                          </p:stCondLst>
                                        </p:cTn>
                                        <p:tgtEl>
                                          <p:spTgt spid="11">
                                            <p:txEl>
                                              <p:pRg st="0" end="0"/>
                                            </p:txEl>
                                          </p:spTgt>
                                        </p:tgtEl>
                                        <p:attrNameLst>
                                          <p:attrName>style.visibility</p:attrName>
                                        </p:attrNameLst>
                                      </p:cBhvr>
                                      <p:to>
                                        <p:strVal val="visible"/>
                                      </p:to>
                                    </p:set>
                                    <p:animEffect transition="in" filter="circle(in)">
                                      <p:cBhvr>
                                        <p:cTn id="79" dur="700"/>
                                        <p:tgtEl>
                                          <p:spTgt spid="11">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nodeType="clickEffect">
                                  <p:stCondLst>
                                    <p:cond delay="0"/>
                                  </p:stCondLst>
                                  <p:childTnLst>
                                    <p:set>
                                      <p:cBhvr>
                                        <p:cTn id="83" dur="1" fill="hold">
                                          <p:stCondLst>
                                            <p:cond delay="0"/>
                                          </p:stCondLst>
                                        </p:cTn>
                                        <p:tgtEl>
                                          <p:spTgt spid="9">
                                            <p:txEl>
                                              <p:pRg st="0" end="0"/>
                                            </p:txEl>
                                          </p:spTgt>
                                        </p:tgtEl>
                                        <p:attrNameLst>
                                          <p:attrName>style.visibility</p:attrName>
                                        </p:attrNameLst>
                                      </p:cBhvr>
                                      <p:to>
                                        <p:strVal val="visible"/>
                                      </p:to>
                                    </p:set>
                                    <p:animEffect transition="in" filter="wipe(down)">
                                      <p:cBhvr>
                                        <p:cTn id="84" dur="500"/>
                                        <p:tgtEl>
                                          <p:spTgt spid="9">
                                            <p:txEl>
                                              <p:pRg st="0" end="0"/>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nodeType="click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randombar(horizontal)">
                                      <p:cBhvr>
                                        <p:cTn id="89" dur="500"/>
                                        <p:tgtEl>
                                          <p:spTgt spid="22"/>
                                        </p:tgtEl>
                                      </p:cBhvr>
                                    </p:animEffect>
                                  </p:childTnLst>
                                </p:cTn>
                              </p:par>
                            </p:childTnLst>
                          </p:cTn>
                        </p:par>
                      </p:childTnLst>
                    </p:cTn>
                  </p:par>
                  <p:par>
                    <p:cTn id="90" fill="hold">
                      <p:stCondLst>
                        <p:cond delay="indefinite"/>
                      </p:stCondLst>
                      <p:childTnLst>
                        <p:par>
                          <p:cTn id="91" fill="hold">
                            <p:stCondLst>
                              <p:cond delay="0"/>
                            </p:stCondLst>
                            <p:childTnLst>
                              <p:par>
                                <p:cTn id="92" presetID="14" presetClass="entr" presetSubtype="10" fill="hold" grpId="0" nodeType="clickEffect">
                                  <p:stCondLst>
                                    <p:cond delay="0"/>
                                  </p:stCondLst>
                                  <p:childTnLst>
                                    <p:set>
                                      <p:cBhvr>
                                        <p:cTn id="93" dur="1" fill="hold">
                                          <p:stCondLst>
                                            <p:cond delay="0"/>
                                          </p:stCondLst>
                                        </p:cTn>
                                        <p:tgtEl>
                                          <p:spTgt spid="2"/>
                                        </p:tgtEl>
                                        <p:attrNameLst>
                                          <p:attrName>style.visibility</p:attrName>
                                        </p:attrNameLst>
                                      </p:cBhvr>
                                      <p:to>
                                        <p:strVal val="visible"/>
                                      </p:to>
                                    </p:set>
                                    <p:animEffect transition="in" filter="randombar(horizontal)">
                                      <p:cBhvr>
                                        <p:cTn id="9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P spid="11" grpId="0" animBg="1"/>
      <p:bldP spid="14" grpId="0" animBg="1"/>
      <p:bldP spid="15" grpId="0" animBg="1"/>
      <p:bldP spid="16" grpId="0" animBg="1"/>
      <p:bldP spid="17" grpId="0" animBg="1"/>
      <p:bldP spid="18"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Questions">
            <a:extLst>
              <a:ext uri="{FF2B5EF4-FFF2-40B4-BE49-F238E27FC236}">
                <a16:creationId xmlns:a16="http://schemas.microsoft.com/office/drawing/2014/main" id="{8F98F2A9-5E91-4DDB-A265-D2755815A5E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31778" y="2095684"/>
            <a:ext cx="3177540" cy="3177540"/>
          </a:xfrm>
          <a:prstGeom prst="rect">
            <a:avLst/>
          </a:prstGeom>
        </p:spPr>
      </p:pic>
      <p:sp>
        <p:nvSpPr>
          <p:cNvPr id="8" name="Thought Bubble: Cloud 7">
            <a:extLst>
              <a:ext uri="{FF2B5EF4-FFF2-40B4-BE49-F238E27FC236}">
                <a16:creationId xmlns:a16="http://schemas.microsoft.com/office/drawing/2014/main" id="{2521CC66-D5D7-4A2A-A00F-FFDEED3AE764}"/>
              </a:ext>
            </a:extLst>
          </p:cNvPr>
          <p:cNvSpPr/>
          <p:nvPr/>
        </p:nvSpPr>
        <p:spPr>
          <a:xfrm>
            <a:off x="2663302" y="860578"/>
            <a:ext cx="4687409" cy="2739872"/>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rgbClr val="FFC000"/>
              </a:solidFill>
              <a:latin typeface="Times New Roman" panose="02020603050405020304" pitchFamily="18" charset="0"/>
              <a:cs typeface="Times New Roman" panose="02020603050405020304" pitchFamily="18" charset="0"/>
            </a:endParaRPr>
          </a:p>
          <a:p>
            <a:pPr algn="ctr"/>
            <a:r>
              <a:rPr lang="en-US" sz="3000">
                <a:solidFill>
                  <a:srgbClr val="FFC000"/>
                </a:solidFill>
                <a:latin typeface="Times New Roman" panose="02020603050405020304" pitchFamily="18" charset="0"/>
                <a:cs typeface="Times New Roman" panose="02020603050405020304" pitchFamily="18" charset="0"/>
              </a:rPr>
              <a:t>Liên hệ thực tế: nhà em đang ở thuộc kiểu nhà gì?</a:t>
            </a:r>
          </a:p>
          <a:p>
            <a:pPr algn="ctr"/>
            <a:endParaRPr lang="en-US" sz="3000"/>
          </a:p>
        </p:txBody>
      </p:sp>
      <p:pic>
        <p:nvPicPr>
          <p:cNvPr id="3" name="Graphic 2" descr="Home">
            <a:extLst>
              <a:ext uri="{FF2B5EF4-FFF2-40B4-BE49-F238E27FC236}">
                <a16:creationId xmlns:a16="http://schemas.microsoft.com/office/drawing/2014/main" id="{ECC18126-B10B-4EC3-B766-EAA5746DAE4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75624" y="4970200"/>
            <a:ext cx="1175255" cy="1175255"/>
          </a:xfrm>
          <a:prstGeom prst="rect">
            <a:avLst/>
          </a:prstGeom>
        </p:spPr>
      </p:pic>
      <p:pic>
        <p:nvPicPr>
          <p:cNvPr id="6" name="Graphic 5" descr="House">
            <a:extLst>
              <a:ext uri="{FF2B5EF4-FFF2-40B4-BE49-F238E27FC236}">
                <a16:creationId xmlns:a16="http://schemas.microsoft.com/office/drawing/2014/main" id="{1D996FF7-0A41-4A4F-AE85-F612749582B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96495" y="4905060"/>
            <a:ext cx="1240395" cy="1240395"/>
          </a:xfrm>
          <a:prstGeom prst="rect">
            <a:avLst/>
          </a:prstGeom>
        </p:spPr>
      </p:pic>
      <p:pic>
        <p:nvPicPr>
          <p:cNvPr id="9" name="Graphic 8" descr="Suburban scene">
            <a:extLst>
              <a:ext uri="{FF2B5EF4-FFF2-40B4-BE49-F238E27FC236}">
                <a16:creationId xmlns:a16="http://schemas.microsoft.com/office/drawing/2014/main" id="{FF785CDB-73F7-46F8-B7FA-1CC276960A2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03605" y="4905060"/>
            <a:ext cx="1240395" cy="1240395"/>
          </a:xfrm>
          <a:prstGeom prst="rect">
            <a:avLst/>
          </a:prstGeom>
        </p:spPr>
      </p:pic>
      <p:pic>
        <p:nvPicPr>
          <p:cNvPr id="10" name="Graphic 9" descr="Suburban scene">
            <a:extLst>
              <a:ext uri="{FF2B5EF4-FFF2-40B4-BE49-F238E27FC236}">
                <a16:creationId xmlns:a16="http://schemas.microsoft.com/office/drawing/2014/main" id="{45B541A8-07F7-4F87-88C3-E948EAE6ED4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958" y="4937630"/>
            <a:ext cx="1240395" cy="1240395"/>
          </a:xfrm>
          <a:prstGeom prst="rect">
            <a:avLst/>
          </a:prstGeom>
        </p:spPr>
      </p:pic>
      <p:pic>
        <p:nvPicPr>
          <p:cNvPr id="11" name="Graphic 10" descr="House">
            <a:extLst>
              <a:ext uri="{FF2B5EF4-FFF2-40B4-BE49-F238E27FC236}">
                <a16:creationId xmlns:a16="http://schemas.microsoft.com/office/drawing/2014/main" id="{34661B11-99CA-4025-B0DC-F0A4DDD9E50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52880" y="4905060"/>
            <a:ext cx="1240395" cy="1240395"/>
          </a:xfrm>
          <a:prstGeom prst="rect">
            <a:avLst/>
          </a:prstGeom>
        </p:spPr>
      </p:pic>
      <p:pic>
        <p:nvPicPr>
          <p:cNvPr id="12" name="Graphic 11" descr="Suburban scene">
            <a:extLst>
              <a:ext uri="{FF2B5EF4-FFF2-40B4-BE49-F238E27FC236}">
                <a16:creationId xmlns:a16="http://schemas.microsoft.com/office/drawing/2014/main" id="{19A69995-3E3D-4B5B-88EA-E0600ED5B6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85803" y="4937630"/>
            <a:ext cx="1240395" cy="1240395"/>
          </a:xfrm>
          <a:prstGeom prst="rect">
            <a:avLst/>
          </a:prstGeom>
        </p:spPr>
      </p:pic>
      <p:pic>
        <p:nvPicPr>
          <p:cNvPr id="13" name="Graphic 12" descr="Classroom">
            <a:extLst>
              <a:ext uri="{FF2B5EF4-FFF2-40B4-BE49-F238E27FC236}">
                <a16:creationId xmlns:a16="http://schemas.microsoft.com/office/drawing/2014/main" id="{E69A21E2-7072-4491-87E1-FCFA796333E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40733" y="921306"/>
            <a:ext cx="685800" cy="685800"/>
          </a:xfrm>
          <a:prstGeom prst="rect">
            <a:avLst/>
          </a:prstGeom>
        </p:spPr>
      </p:pic>
    </p:spTree>
    <p:extLst>
      <p:ext uri="{BB962C8B-B14F-4D97-AF65-F5344CB8AC3E}">
        <p14:creationId xmlns:p14="http://schemas.microsoft.com/office/powerpoint/2010/main" val="65515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a16="http://schemas.microsoft.com/office/drawing/2014/main" id="{64D87223-09CE-4DE3-AD12-5D12CBE4C9BA}"/>
              </a:ext>
            </a:extLst>
          </p:cNvPr>
          <p:cNvSpPr/>
          <p:nvPr/>
        </p:nvSpPr>
        <p:spPr>
          <a:xfrm rot="5400000">
            <a:off x="-1627981" y="3258346"/>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3316" name="Freeform 19"/>
          <p:cNvSpPr>
            <a:spLocks/>
          </p:cNvSpPr>
          <p:nvPr/>
        </p:nvSpPr>
        <p:spPr bwMode="auto">
          <a:xfrm rot="5400000">
            <a:off x="1121572" y="-1350168"/>
            <a:ext cx="7053263" cy="9753600"/>
          </a:xfrm>
          <a:custGeom>
            <a:avLst/>
            <a:gdLst>
              <a:gd name="T0" fmla="*/ 0 w 1943049"/>
              <a:gd name="T1" fmla="*/ 0 h 1943049"/>
              <a:gd name="T2" fmla="*/ 1224643056 w 1943049"/>
              <a:gd name="T3" fmla="*/ 2147483646 h 1943049"/>
              <a:gd name="T4" fmla="*/ 0 w 1943049"/>
              <a:gd name="T5" fmla="*/ 2147483646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3317" name="Rectangle 1"/>
          <p:cNvSpPr>
            <a:spLocks noChangeArrowheads="1"/>
          </p:cNvSpPr>
          <p:nvPr/>
        </p:nvSpPr>
        <p:spPr bwMode="auto">
          <a:xfrm>
            <a:off x="169867" y="203204"/>
            <a:ext cx="6649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vi-VN" sz="2800" b="1" dirty="0">
                <a:solidFill>
                  <a:srgbClr val="339966"/>
                </a:solidFill>
                <a:latin typeface="Times New Roman" panose="02020603050405020304" pitchFamily="18" charset="0"/>
              </a:rPr>
              <a:t>       </a:t>
            </a:r>
            <a:r>
              <a:rPr lang="en-US" altLang="vi-VN" sz="2800" dirty="0">
                <a:solidFill>
                  <a:srgbClr val="C00000"/>
                </a:solidFill>
                <a:latin typeface="Times New Roman" panose="02020603050405020304" pitchFamily="18" charset="0"/>
              </a:rPr>
              <a:t>II. </a:t>
            </a:r>
            <a:r>
              <a:rPr lang="en-US" altLang="vi-VN" sz="2800" u="sng" dirty="0">
                <a:solidFill>
                  <a:srgbClr val="C00000"/>
                </a:solidFill>
                <a:latin typeface="Times New Roman" panose="02020603050405020304" pitchFamily="18" charset="0"/>
              </a:rPr>
              <a:t>ĐẶC ĐIỂM CHUNG CỦA NHÀ Ở</a:t>
            </a:r>
            <a:endParaRPr lang="en-US" altLang="vi-VN" sz="2800" dirty="0">
              <a:solidFill>
                <a:srgbClr val="C00000"/>
              </a:solidFill>
              <a:latin typeface="Times New Roman" panose="02020603050405020304" pitchFamily="18" charset="0"/>
            </a:endParaRPr>
          </a:p>
        </p:txBody>
      </p:sp>
      <p:sp>
        <p:nvSpPr>
          <p:cNvPr id="13318" name="Rectangle 11"/>
          <p:cNvSpPr>
            <a:spLocks noChangeArrowheads="1"/>
          </p:cNvSpPr>
          <p:nvPr/>
        </p:nvSpPr>
        <p:spPr bwMode="auto">
          <a:xfrm>
            <a:off x="4" y="711204"/>
            <a:ext cx="66943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2800" b="1" dirty="0">
                <a:latin typeface="Times New Roman" panose="02020603050405020304" pitchFamily="18" charset="0"/>
              </a:rPr>
              <a:t>           2.</a:t>
            </a:r>
            <a:r>
              <a:rPr lang="vi-VN" altLang="en-US" sz="1800" dirty="0">
                <a:latin typeface="Times New Roman" panose="02020603050405020304" pitchFamily="18" charset="0"/>
              </a:rPr>
              <a:t> </a:t>
            </a:r>
            <a:r>
              <a:rPr lang="en-US" altLang="en-US" sz="2800" b="1" u="sng" dirty="0">
                <a:latin typeface="Times New Roman" panose="02020603050405020304" pitchFamily="18" charset="0"/>
              </a:rPr>
              <a:t>C</a:t>
            </a:r>
            <a:r>
              <a:rPr lang="vi-VN" altLang="en-US" sz="2800" b="1" u="sng" dirty="0">
                <a:latin typeface="Times New Roman" panose="02020603050405020304" pitchFamily="18" charset="0"/>
              </a:rPr>
              <a:t>ách bố trí không gian bên trong</a:t>
            </a:r>
            <a:endParaRPr lang="en-US" altLang="vi-VN" sz="2800" b="1" u="sng" dirty="0">
              <a:latin typeface="Times New Roman" panose="02020603050405020304" pitchFamily="18" charset="0"/>
            </a:endParaRPr>
          </a:p>
        </p:txBody>
      </p:sp>
      <p:pic>
        <p:nvPicPr>
          <p:cNvPr id="1331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0807" y="1630365"/>
            <a:ext cx="7735888"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9"/>
          <p:cNvSpPr>
            <a:spLocks noChangeArrowheads="1"/>
          </p:cNvSpPr>
          <p:nvPr/>
        </p:nvSpPr>
        <p:spPr bwMode="auto">
          <a:xfrm>
            <a:off x="198438" y="1905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Tree>
    <p:extLst>
      <p:ext uri="{BB962C8B-B14F-4D97-AF65-F5344CB8AC3E}">
        <p14:creationId xmlns:p14="http://schemas.microsoft.com/office/powerpoint/2010/main" val="657960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a16="http://schemas.microsoft.com/office/drawing/2014/main" id="{64D87223-09CE-4DE3-AD12-5D12CBE4C9BA}"/>
              </a:ext>
            </a:extLst>
          </p:cNvPr>
          <p:cNvSpPr/>
          <p:nvPr/>
        </p:nvSpPr>
        <p:spPr>
          <a:xfrm rot="5400000">
            <a:off x="-1627981" y="3258346"/>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2292" name="Freeform 19"/>
          <p:cNvSpPr>
            <a:spLocks/>
          </p:cNvSpPr>
          <p:nvPr/>
        </p:nvSpPr>
        <p:spPr bwMode="auto">
          <a:xfrm rot="5400000">
            <a:off x="1372406" y="-597689"/>
            <a:ext cx="7053263" cy="9753600"/>
          </a:xfrm>
          <a:custGeom>
            <a:avLst/>
            <a:gdLst>
              <a:gd name="T0" fmla="*/ 0 w 1943049"/>
              <a:gd name="T1" fmla="*/ 0 h 1943049"/>
              <a:gd name="T2" fmla="*/ 1224643056 w 1943049"/>
              <a:gd name="T3" fmla="*/ 2147483646 h 1943049"/>
              <a:gd name="T4" fmla="*/ 0 w 1943049"/>
              <a:gd name="T5" fmla="*/ 2147483646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dirty="0"/>
          </a:p>
        </p:txBody>
      </p:sp>
      <p:sp>
        <p:nvSpPr>
          <p:cNvPr id="12293" name="Rectangle 1"/>
          <p:cNvSpPr>
            <a:spLocks noChangeArrowheads="1"/>
          </p:cNvSpPr>
          <p:nvPr/>
        </p:nvSpPr>
        <p:spPr bwMode="auto">
          <a:xfrm>
            <a:off x="651716" y="228604"/>
            <a:ext cx="57849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vi-VN" sz="2800" dirty="0">
                <a:solidFill>
                  <a:srgbClr val="C00000"/>
                </a:solidFill>
                <a:latin typeface="Times New Roman" panose="02020603050405020304" pitchFamily="18" charset="0"/>
              </a:rPr>
              <a:t>II. </a:t>
            </a:r>
            <a:r>
              <a:rPr lang="en-US" altLang="vi-VN" sz="2800" u="sng" dirty="0">
                <a:solidFill>
                  <a:srgbClr val="C00000"/>
                </a:solidFill>
                <a:latin typeface="Times New Roman" panose="02020603050405020304" pitchFamily="18" charset="0"/>
              </a:rPr>
              <a:t>ĐẶC ĐIỂM CHUNG CỦA NHÀ Ở</a:t>
            </a:r>
            <a:endParaRPr lang="en-US" altLang="vi-VN" sz="2800" dirty="0">
              <a:solidFill>
                <a:srgbClr val="C00000"/>
              </a:solidFill>
              <a:latin typeface="Times New Roman" panose="02020603050405020304" pitchFamily="18" charset="0"/>
            </a:endParaRPr>
          </a:p>
        </p:txBody>
      </p:sp>
      <p:sp>
        <p:nvSpPr>
          <p:cNvPr id="12294" name="Rectangle 11"/>
          <p:cNvSpPr>
            <a:spLocks noChangeArrowheads="1"/>
          </p:cNvSpPr>
          <p:nvPr/>
        </p:nvSpPr>
        <p:spPr bwMode="auto">
          <a:xfrm>
            <a:off x="1076813" y="2215727"/>
            <a:ext cx="709649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2800" b="1" dirty="0">
                <a:latin typeface="Times New Roman" panose="02020603050405020304" pitchFamily="18" charset="0"/>
              </a:rPr>
              <a:t>1.</a:t>
            </a:r>
            <a:r>
              <a:rPr lang="vi-VN" altLang="en-US" sz="2800" b="1" u="sng" dirty="0">
                <a:latin typeface="Times New Roman" panose="02020603050405020304" pitchFamily="18" charset="0"/>
              </a:rPr>
              <a:t>Cấu tạo</a:t>
            </a:r>
            <a:r>
              <a:rPr lang="en-US" altLang="en-US" sz="2800" b="1" dirty="0">
                <a:latin typeface="Times New Roman" panose="02020603050405020304" pitchFamily="18" charset="0"/>
              </a:rPr>
              <a:t>: </a:t>
            </a:r>
            <a:r>
              <a:rPr lang="en-US" altLang="en-US" sz="2800" dirty="0" err="1">
                <a:latin typeface="Times New Roman" panose="02020603050405020304" pitchFamily="18" charset="0"/>
              </a:rPr>
              <a:t>Gồm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các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phần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chính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móng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sàn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khung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tường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mái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cửa</a:t>
            </a:r>
            <a:r>
              <a:rPr lang="en-US" altLang="en-US" sz="2800" dirty="0">
                <a:latin typeface="Times New Roman" panose="02020603050405020304" pitchFamily="18" charset="0"/>
              </a:rPr>
              <a:t> ra </a:t>
            </a:r>
            <a:r>
              <a:rPr lang="en-US" altLang="en-US" sz="2800" dirty="0" err="1">
                <a:latin typeface="Times New Roman" panose="02020603050405020304" pitchFamily="18" charset="0"/>
              </a:rPr>
              <a:t>vào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cửa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sổ</a:t>
            </a:r>
            <a:r>
              <a:rPr lang="en-US" altLang="en-US" sz="2800" dirty="0">
                <a:latin typeface="Times New Roman" panose="02020603050405020304" pitchFamily="18" charset="0"/>
              </a:rPr>
              <a:t>.</a:t>
            </a:r>
            <a:r>
              <a:rPr lang="vi-VN" altLang="en-US" sz="2800" b="1" dirty="0">
                <a:latin typeface="Times New Roman" panose="02020603050405020304" pitchFamily="18" charset="0"/>
              </a:rPr>
              <a:t> </a:t>
            </a:r>
            <a:endParaRPr lang="en-US" altLang="vi-VN" sz="2800" b="1" dirty="0">
              <a:latin typeface="Times New Roman" panose="02020603050405020304" pitchFamily="18" charset="0"/>
            </a:endParaRPr>
          </a:p>
        </p:txBody>
      </p:sp>
      <p:sp>
        <p:nvSpPr>
          <p:cNvPr id="15" name="Rectangle 29"/>
          <p:cNvSpPr>
            <a:spLocks noChangeArrowheads="1"/>
          </p:cNvSpPr>
          <p:nvPr/>
        </p:nvSpPr>
        <p:spPr bwMode="auto">
          <a:xfrm>
            <a:off x="198438" y="1905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pic>
        <p:nvPicPr>
          <p:cNvPr id="16" name="Picture 15">
            <a:extLst>
              <a:ext uri="{FF2B5EF4-FFF2-40B4-BE49-F238E27FC236}">
                <a16:creationId xmlns:a16="http://schemas.microsoft.com/office/drawing/2014/main" id="{A02D8CEF-2BEA-47EA-AF83-31E85560FBF1}"/>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2237" y="891246"/>
            <a:ext cx="1258957" cy="1287738"/>
          </a:xfrm>
          <a:prstGeom prst="rect">
            <a:avLst/>
          </a:prstGeom>
        </p:spPr>
      </p:pic>
      <p:sp>
        <p:nvSpPr>
          <p:cNvPr id="2" name="TextBox 1">
            <a:extLst>
              <a:ext uri="{FF2B5EF4-FFF2-40B4-BE49-F238E27FC236}">
                <a16:creationId xmlns:a16="http://schemas.microsoft.com/office/drawing/2014/main" id="{E3260A8C-7E8D-4E9B-A835-239D1E9C2F09}"/>
              </a:ext>
            </a:extLst>
          </p:cNvPr>
          <p:cNvSpPr txBox="1"/>
          <p:nvPr/>
        </p:nvSpPr>
        <p:spPr>
          <a:xfrm>
            <a:off x="1076813" y="3791809"/>
            <a:ext cx="7315102" cy="2677656"/>
          </a:xfrm>
          <a:prstGeom prst="rect">
            <a:avLst/>
          </a:prstGeom>
          <a:noFill/>
        </p:spPr>
        <p:txBody>
          <a:bodyPr wrap="square" rtlCol="0">
            <a:spAutoFit/>
          </a:bodyPr>
          <a:lstStyle/>
          <a:p>
            <a:r>
              <a:rPr lang="en-US" altLang="en-US" sz="2800" b="1" dirty="0">
                <a:latin typeface="Times New Roman" panose="02020603050405020304" pitchFamily="18" charset="0"/>
              </a:rPr>
              <a:t>2.</a:t>
            </a:r>
            <a:r>
              <a:rPr lang="vi-VN" altLang="en-US" sz="2800" dirty="0">
                <a:latin typeface="Times New Roman" panose="02020603050405020304" pitchFamily="18" charset="0"/>
              </a:rPr>
              <a:t> </a:t>
            </a:r>
            <a:r>
              <a:rPr lang="en-US" altLang="en-US" sz="2800" b="1" u="sng" dirty="0">
                <a:latin typeface="Times New Roman" panose="02020603050405020304" pitchFamily="18" charset="0"/>
              </a:rPr>
              <a:t>C</a:t>
            </a:r>
            <a:r>
              <a:rPr lang="vi-VN" altLang="en-US" sz="2800" b="1" u="sng" dirty="0">
                <a:latin typeface="Times New Roman" panose="02020603050405020304" pitchFamily="18" charset="0"/>
              </a:rPr>
              <a:t>ách bố trí không gian bên trong</a:t>
            </a:r>
            <a:r>
              <a:rPr lang="en-US" altLang="en-US" sz="2800" b="1" u="sng" dirty="0">
                <a:latin typeface="Times New Roman" panose="02020603050405020304" pitchFamily="18" charset="0"/>
              </a:rPr>
              <a: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tùy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vào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đặc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điểm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vùng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miền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điều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kiện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kinh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tế</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của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mỗi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gia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đình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nhà</a:t>
            </a:r>
            <a:r>
              <a:rPr lang="en-US" altLang="en-US" sz="2800" dirty="0">
                <a:latin typeface="Times New Roman" panose="02020603050405020304" pitchFamily="18" charset="0"/>
              </a:rPr>
              <a:t> ở </a:t>
            </a:r>
            <a:r>
              <a:rPr lang="en-US" altLang="en-US" sz="2800" dirty="0" err="1">
                <a:latin typeface="Times New Roman" panose="02020603050405020304" pitchFamily="18" charset="0"/>
              </a:rPr>
              <a:t>được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phân</a:t>
            </a:r>
            <a:r>
              <a:rPr lang="en-US" altLang="en-US" sz="2800" dirty="0">
                <a:latin typeface="Times New Roman" panose="02020603050405020304" pitchFamily="18" charset="0"/>
              </a:rPr>
              <a:t> chia </a:t>
            </a:r>
            <a:r>
              <a:rPr lang="en-US" altLang="en-US" sz="2800" dirty="0" err="1">
                <a:latin typeface="Times New Roman" panose="02020603050405020304" pitchFamily="18" charset="0"/>
              </a:rPr>
              <a:t>các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khu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vực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khác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nhau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khu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vực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sinh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hoạt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chung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khu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vực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ngủ</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nghỉ</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khu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vực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nấu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ăn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khu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vực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vệ</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sinh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khu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vực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thờ</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cúng</a:t>
            </a:r>
            <a:r>
              <a:rPr lang="en-US" altLang="en-US" sz="2800" dirty="0">
                <a:latin typeface="Times New Roman" panose="02020603050405020304" pitchFamily="18" charset="0"/>
              </a:rPr>
              <a:t>,…</a:t>
            </a:r>
            <a:endParaRPr lang="en-US" sz="2800" dirty="0"/>
          </a:p>
        </p:txBody>
      </p:sp>
    </p:spTree>
    <p:extLst>
      <p:ext uri="{BB962C8B-B14F-4D97-AF65-F5344CB8AC3E}">
        <p14:creationId xmlns:p14="http://schemas.microsoft.com/office/powerpoint/2010/main" val="3621223045"/>
      </p:ext>
    </p:extLst>
  </p:cSld>
  <p:clrMapOvr>
    <a:masterClrMapping/>
  </p:clrMapOvr>
  <p:transition>
    <p:check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a16="http://schemas.microsoft.com/office/drawing/2014/main" id="{64D87223-09CE-4DE3-AD12-5D12CBE4C9BA}"/>
              </a:ext>
            </a:extLst>
          </p:cNvPr>
          <p:cNvSpPr/>
          <p:nvPr/>
        </p:nvSpPr>
        <p:spPr>
          <a:xfrm rot="5400000">
            <a:off x="-1627981" y="3258346"/>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4340" name="Freeform 19"/>
          <p:cNvSpPr>
            <a:spLocks/>
          </p:cNvSpPr>
          <p:nvPr/>
        </p:nvSpPr>
        <p:spPr bwMode="auto">
          <a:xfrm rot="5400000">
            <a:off x="1121572" y="-1350168"/>
            <a:ext cx="7053263" cy="9753600"/>
          </a:xfrm>
          <a:custGeom>
            <a:avLst/>
            <a:gdLst>
              <a:gd name="T0" fmla="*/ 0 w 1943049"/>
              <a:gd name="T1" fmla="*/ 0 h 1943049"/>
              <a:gd name="T2" fmla="*/ 1224643056 w 1943049"/>
              <a:gd name="T3" fmla="*/ 2147483646 h 1943049"/>
              <a:gd name="T4" fmla="*/ 0 w 1943049"/>
              <a:gd name="T5" fmla="*/ 2147483646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dirty="0"/>
          </a:p>
        </p:txBody>
      </p:sp>
      <p:sp>
        <p:nvSpPr>
          <p:cNvPr id="14341" name="Rectangle 1"/>
          <p:cNvSpPr>
            <a:spLocks noChangeArrowheads="1"/>
          </p:cNvSpPr>
          <p:nvPr/>
        </p:nvSpPr>
        <p:spPr bwMode="auto">
          <a:xfrm>
            <a:off x="169867" y="203204"/>
            <a:ext cx="57849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vi-VN" sz="2800" dirty="0">
                <a:solidFill>
                  <a:srgbClr val="C00000"/>
                </a:solidFill>
                <a:latin typeface="Times New Roman" panose="02020603050405020304" pitchFamily="18" charset="0"/>
              </a:rPr>
              <a:t>II. </a:t>
            </a:r>
            <a:r>
              <a:rPr lang="en-US" altLang="vi-VN" sz="2800" u="sng" dirty="0">
                <a:solidFill>
                  <a:srgbClr val="C00000"/>
                </a:solidFill>
                <a:latin typeface="Times New Roman" panose="02020603050405020304" pitchFamily="18" charset="0"/>
              </a:rPr>
              <a:t>ĐẶC ĐIỂM CHUNG CỦA NHÀ Ở</a:t>
            </a:r>
            <a:endParaRPr lang="en-US" altLang="vi-VN" sz="2800" dirty="0">
              <a:solidFill>
                <a:srgbClr val="C00000"/>
              </a:solidFill>
              <a:latin typeface="Times New Roman" panose="02020603050405020304" pitchFamily="18" charset="0"/>
            </a:endParaRPr>
          </a:p>
        </p:txBody>
      </p:sp>
      <p:pic>
        <p:nvPicPr>
          <p:cNvPr id="1434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4" y="1001717"/>
            <a:ext cx="84137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3"/>
          <p:cNvSpPr txBox="1">
            <a:spLocks/>
          </p:cNvSpPr>
          <p:nvPr/>
        </p:nvSpPr>
        <p:spPr>
          <a:xfrm>
            <a:off x="1792288" y="881063"/>
            <a:ext cx="1916112" cy="584200"/>
          </a:xfrm>
          <a:prstGeom prst="rect">
            <a:avLst/>
          </a:prstGeom>
        </p:spPr>
        <p:txBody>
          <a:bodyPr>
            <a:spAutoFit/>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panose="020B0604020202020204" pitchFamily="34" charset="0"/>
              </a:defRPr>
            </a:lvl2pPr>
            <a:lvl3pPr algn="l" rtl="0" eaLnBrk="0" fontAlgn="base" hangingPunct="0">
              <a:spcBef>
                <a:spcPct val="0"/>
              </a:spcBef>
              <a:spcAft>
                <a:spcPct val="0"/>
              </a:spcAft>
              <a:defRPr sz="3800">
                <a:solidFill>
                  <a:schemeClr val="tx2"/>
                </a:solidFill>
                <a:latin typeface="Arial" panose="020B0604020202020204" pitchFamily="34" charset="0"/>
              </a:defRPr>
            </a:lvl3pPr>
            <a:lvl4pPr algn="l" rtl="0" eaLnBrk="0" fontAlgn="base" hangingPunct="0">
              <a:spcBef>
                <a:spcPct val="0"/>
              </a:spcBef>
              <a:spcAft>
                <a:spcPct val="0"/>
              </a:spcAft>
              <a:defRPr sz="3800">
                <a:solidFill>
                  <a:schemeClr val="tx2"/>
                </a:solidFill>
                <a:latin typeface="Arial" panose="020B0604020202020204" pitchFamily="34" charset="0"/>
              </a:defRPr>
            </a:lvl4pPr>
            <a:lvl5pPr algn="l" rtl="0" eaLnBrk="0" fontAlgn="base" hangingPunct="0">
              <a:spcBef>
                <a:spcPct val="0"/>
              </a:spcBef>
              <a:spcAft>
                <a:spcPct val="0"/>
              </a:spcAft>
              <a:defRPr sz="3800">
                <a:solidFill>
                  <a:schemeClr val="tx2"/>
                </a:solidFill>
                <a:latin typeface="Arial" panose="020B0604020202020204" pitchFamily="34" charset="0"/>
              </a:defRPr>
            </a:lvl5pPr>
            <a:lvl6pPr marL="457200" algn="l" rtl="0" fontAlgn="base">
              <a:spcBef>
                <a:spcPct val="0"/>
              </a:spcBef>
              <a:spcAft>
                <a:spcPct val="0"/>
              </a:spcAft>
              <a:defRPr sz="3800">
                <a:solidFill>
                  <a:schemeClr val="tx2"/>
                </a:solidFill>
                <a:latin typeface="Arial" panose="020B0604020202020204" pitchFamily="34" charset="0"/>
              </a:defRPr>
            </a:lvl6pPr>
            <a:lvl7pPr marL="914400" algn="l" rtl="0" fontAlgn="base">
              <a:spcBef>
                <a:spcPct val="0"/>
              </a:spcBef>
              <a:spcAft>
                <a:spcPct val="0"/>
              </a:spcAft>
              <a:defRPr sz="3800">
                <a:solidFill>
                  <a:schemeClr val="tx2"/>
                </a:solidFill>
                <a:latin typeface="Arial" panose="020B0604020202020204" pitchFamily="34" charset="0"/>
              </a:defRPr>
            </a:lvl7pPr>
            <a:lvl8pPr marL="1371600" algn="l" rtl="0" fontAlgn="base">
              <a:spcBef>
                <a:spcPct val="0"/>
              </a:spcBef>
              <a:spcAft>
                <a:spcPct val="0"/>
              </a:spcAft>
              <a:defRPr sz="3800">
                <a:solidFill>
                  <a:schemeClr val="tx2"/>
                </a:solidFill>
                <a:latin typeface="Arial" panose="020B0604020202020204" pitchFamily="34" charset="0"/>
              </a:defRPr>
            </a:lvl8pPr>
            <a:lvl9pPr marL="1828800" algn="l" rtl="0" fontAlgn="base">
              <a:spcBef>
                <a:spcPct val="0"/>
              </a:spcBef>
              <a:spcAft>
                <a:spcPct val="0"/>
              </a:spcAft>
              <a:defRPr sz="3800">
                <a:solidFill>
                  <a:schemeClr val="tx2"/>
                </a:solidFill>
                <a:latin typeface="Arial" panose="020B0604020202020204" pitchFamily="34" charset="0"/>
              </a:defRPr>
            </a:lvl9pPr>
          </a:lstStyle>
          <a:p>
            <a:pPr>
              <a:defRPr/>
            </a:pPr>
            <a:r>
              <a:rPr lang="en-US" sz="3200" b="1" kern="0">
                <a:solidFill>
                  <a:srgbClr val="3333FF"/>
                </a:solidFill>
                <a:latin typeface="#9Slide05 Habano" panose="02040603050506020204" pitchFamily="18" charset="0"/>
              </a:rPr>
              <a:t>Khám phá</a:t>
            </a:r>
            <a:endParaRPr lang="en-US" sz="3200" b="1" kern="0" dirty="0">
              <a:solidFill>
                <a:srgbClr val="3333FF"/>
              </a:solidFill>
              <a:latin typeface="#9Slide05 Habano" panose="02040603050506020204" pitchFamily="18" charset="0"/>
            </a:endParaRPr>
          </a:p>
        </p:txBody>
      </p:sp>
      <p:pic>
        <p:nvPicPr>
          <p:cNvPr id="14344" name="Content Placeholder 3" descr="Screen Clippi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9527" y="1567657"/>
            <a:ext cx="7307262" cy="488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8F08FAEC-A0F1-48D2-902D-A87258AF3CAE}"/>
              </a:ext>
            </a:extLst>
          </p:cNvPr>
          <p:cNvSpPr/>
          <p:nvPr/>
        </p:nvSpPr>
        <p:spPr>
          <a:xfrm>
            <a:off x="1" y="3425911"/>
            <a:ext cx="1792288" cy="415614"/>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PHÒNG KHÁCH</a:t>
            </a:r>
            <a:endParaRPr lang="en-US" dirty="0">
              <a:solidFill>
                <a:schemeClr val="tx1">
                  <a:lumMod val="85000"/>
                  <a:lumOff val="15000"/>
                </a:schemeClr>
              </a:solidFill>
            </a:endParaRPr>
          </a:p>
        </p:txBody>
      </p:sp>
      <p:sp>
        <p:nvSpPr>
          <p:cNvPr id="17" name="Rectangle: Rounded Corners 16">
            <a:extLst>
              <a:ext uri="{FF2B5EF4-FFF2-40B4-BE49-F238E27FC236}">
                <a16:creationId xmlns:a16="http://schemas.microsoft.com/office/drawing/2014/main" id="{C1C0D607-06AB-446E-9C98-D9BF4913C4AF}"/>
              </a:ext>
            </a:extLst>
          </p:cNvPr>
          <p:cNvSpPr/>
          <p:nvPr/>
        </p:nvSpPr>
        <p:spPr>
          <a:xfrm>
            <a:off x="7162800" y="5715000"/>
            <a:ext cx="2133603" cy="41561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85000"/>
                    <a:lumOff val="15000"/>
                  </a:schemeClr>
                </a:solidFill>
              </a:rPr>
              <a:t>PHÒNG TẮM, VỆ SINH</a:t>
            </a:r>
          </a:p>
        </p:txBody>
      </p:sp>
      <p:sp>
        <p:nvSpPr>
          <p:cNvPr id="18" name="Rectangle: Rounded Corners 17">
            <a:extLst>
              <a:ext uri="{FF2B5EF4-FFF2-40B4-BE49-F238E27FC236}">
                <a16:creationId xmlns:a16="http://schemas.microsoft.com/office/drawing/2014/main" id="{7EEBE981-823D-4204-8113-D3E908A558BB}"/>
              </a:ext>
            </a:extLst>
          </p:cNvPr>
          <p:cNvSpPr/>
          <p:nvPr/>
        </p:nvSpPr>
        <p:spPr>
          <a:xfrm>
            <a:off x="0" y="5631827"/>
            <a:ext cx="1527179" cy="41561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85000"/>
                    <a:lumOff val="15000"/>
                  </a:schemeClr>
                </a:solidFill>
              </a:rPr>
              <a:t>PHÒNG BẾP</a:t>
            </a:r>
          </a:p>
        </p:txBody>
      </p:sp>
      <p:sp>
        <p:nvSpPr>
          <p:cNvPr id="19" name="Rectangle: Rounded Corners 18">
            <a:extLst>
              <a:ext uri="{FF2B5EF4-FFF2-40B4-BE49-F238E27FC236}">
                <a16:creationId xmlns:a16="http://schemas.microsoft.com/office/drawing/2014/main" id="{4FD79AE8-0FCB-4F18-BA99-DA318DD4502C}"/>
              </a:ext>
            </a:extLst>
          </p:cNvPr>
          <p:cNvSpPr/>
          <p:nvPr/>
        </p:nvSpPr>
        <p:spPr>
          <a:xfrm>
            <a:off x="7328452" y="3429000"/>
            <a:ext cx="1524000" cy="41561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85000"/>
                    <a:lumOff val="15000"/>
                  </a:schemeClr>
                </a:solidFill>
              </a:rPr>
              <a:t>PHÒNG NGỦ</a:t>
            </a:r>
          </a:p>
        </p:txBody>
      </p:sp>
    </p:spTree>
    <p:extLst>
      <p:ext uri="{BB962C8B-B14F-4D97-AF65-F5344CB8AC3E}">
        <p14:creationId xmlns:p14="http://schemas.microsoft.com/office/powerpoint/2010/main" val="3997879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1+#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1+#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Top Corners Rounded 15">
            <a:extLst>
              <a:ext uri="{FF2B5EF4-FFF2-40B4-BE49-F238E27FC236}">
                <a16:creationId xmlns:a16="http://schemas.microsoft.com/office/drawing/2014/main" id="{64D87223-09CE-4DE3-AD12-5D12CBE4C9BA}"/>
              </a:ext>
            </a:extLst>
          </p:cNvPr>
          <p:cNvSpPr/>
          <p:nvPr/>
        </p:nvSpPr>
        <p:spPr>
          <a:xfrm rot="5400000">
            <a:off x="-1627981" y="3258346"/>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5364" name="Freeform 19"/>
          <p:cNvSpPr>
            <a:spLocks/>
          </p:cNvSpPr>
          <p:nvPr/>
        </p:nvSpPr>
        <p:spPr bwMode="auto">
          <a:xfrm rot="5400000">
            <a:off x="-5871369" y="2262191"/>
            <a:ext cx="7053263" cy="9753601"/>
          </a:xfrm>
          <a:custGeom>
            <a:avLst/>
            <a:gdLst>
              <a:gd name="T0" fmla="*/ 0 w 1943049"/>
              <a:gd name="T1" fmla="*/ 0 h 1943049"/>
              <a:gd name="T2" fmla="*/ 1224643056 w 1943049"/>
              <a:gd name="T3" fmla="*/ 2147483646 h 1943049"/>
              <a:gd name="T4" fmla="*/ 0 w 1943049"/>
              <a:gd name="T5" fmla="*/ 2147483646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5365" name="Rectangle 11"/>
          <p:cNvSpPr>
            <a:spLocks noChangeArrowheads="1"/>
          </p:cNvSpPr>
          <p:nvPr/>
        </p:nvSpPr>
        <p:spPr bwMode="auto">
          <a:xfrm>
            <a:off x="169867" y="1042992"/>
            <a:ext cx="40608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2800" b="1" dirty="0">
                <a:solidFill>
                  <a:schemeClr val="tx1">
                    <a:lumMod val="85000"/>
                    <a:lumOff val="15000"/>
                  </a:schemeClr>
                </a:solidFill>
                <a:latin typeface="Times New Roman" panose="02020603050405020304" pitchFamily="18" charset="0"/>
              </a:rPr>
              <a:t>1.</a:t>
            </a:r>
            <a:r>
              <a:rPr lang="vi-VN" altLang="en-US" sz="2800" b="1" dirty="0">
                <a:solidFill>
                  <a:schemeClr val="tx1">
                    <a:lumMod val="85000"/>
                    <a:lumOff val="15000"/>
                  </a:schemeClr>
                </a:solidFill>
                <a:latin typeface="Times New Roman" panose="02020603050405020304" pitchFamily="18" charset="0"/>
              </a:rPr>
              <a:t> </a:t>
            </a:r>
            <a:r>
              <a:rPr lang="en-US" altLang="en-US" sz="2800" b="1" u="sng" dirty="0">
                <a:solidFill>
                  <a:schemeClr val="tx1">
                    <a:lumMod val="85000"/>
                    <a:lumOff val="15000"/>
                  </a:schemeClr>
                </a:solidFill>
                <a:latin typeface="Times New Roman" panose="02020603050405020304" pitchFamily="18" charset="0"/>
              </a:rPr>
              <a:t>N</a:t>
            </a:r>
            <a:r>
              <a:rPr lang="vi-VN" altLang="en-US" sz="2800" b="1" u="sng" dirty="0">
                <a:solidFill>
                  <a:schemeClr val="tx1">
                    <a:lumMod val="85000"/>
                    <a:lumOff val="15000"/>
                  </a:schemeClr>
                </a:solidFill>
                <a:latin typeface="Times New Roman" panose="02020603050405020304" pitchFamily="18" charset="0"/>
              </a:rPr>
              <a:t>hà ở nông thôn </a:t>
            </a:r>
            <a:endParaRPr lang="en-US" altLang="vi-VN" sz="2800" b="1" u="sng" dirty="0">
              <a:solidFill>
                <a:schemeClr val="tx1">
                  <a:lumMod val="85000"/>
                  <a:lumOff val="15000"/>
                </a:schemeClr>
              </a:solidFill>
              <a:latin typeface="Times New Roman" panose="02020603050405020304" pitchFamily="18" charset="0"/>
            </a:endParaRPr>
          </a:p>
        </p:txBody>
      </p:sp>
      <p:sp>
        <p:nvSpPr>
          <p:cNvPr id="15366" name="Rectangle 5"/>
          <p:cNvSpPr>
            <a:spLocks noChangeArrowheads="1"/>
          </p:cNvSpPr>
          <p:nvPr/>
        </p:nvSpPr>
        <p:spPr bwMode="auto">
          <a:xfrm>
            <a:off x="198436" y="415563"/>
            <a:ext cx="86042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vi-VN" sz="2800" dirty="0">
                <a:solidFill>
                  <a:srgbClr val="C00000"/>
                </a:solidFill>
                <a:latin typeface="Times New Roman" panose="02020603050405020304" pitchFamily="18" charset="0"/>
              </a:rPr>
              <a:t>III. </a:t>
            </a:r>
            <a:r>
              <a:rPr lang="en-US" altLang="vi-VN" sz="2800" u="sng" dirty="0">
                <a:solidFill>
                  <a:srgbClr val="C00000"/>
                </a:solidFill>
                <a:latin typeface="Times New Roman" panose="02020603050405020304" pitchFamily="18" charset="0"/>
              </a:rPr>
              <a:t>KIẾN TRÚC NHÀ Ở ĐẶC TRƯNG CỦA VIỆT NAM</a:t>
            </a:r>
            <a:endParaRPr lang="en-US" altLang="vi-VN" sz="2800" dirty="0">
              <a:solidFill>
                <a:srgbClr val="C00000"/>
              </a:solidFill>
              <a:latin typeface="Times New Roman" panose="02020603050405020304" pitchFamily="18" charset="0"/>
            </a:endParaRPr>
          </a:p>
        </p:txBody>
      </p:sp>
      <p:pic>
        <p:nvPicPr>
          <p:cNvPr id="15367" name="Picture 14" descr="Screen Clipp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88743" y="1815157"/>
            <a:ext cx="6629400" cy="4724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9"/>
          <p:cNvSpPr>
            <a:spLocks noChangeArrowheads="1"/>
          </p:cNvSpPr>
          <p:nvPr/>
        </p:nvSpPr>
        <p:spPr bwMode="auto">
          <a:xfrm>
            <a:off x="341313" y="777922"/>
            <a:ext cx="8545516" cy="593761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pic>
        <p:nvPicPr>
          <p:cNvPr id="16" name="Picture 1">
            <a:extLst>
              <a:ext uri="{FF2B5EF4-FFF2-40B4-BE49-F238E27FC236}">
                <a16:creationId xmlns:a16="http://schemas.microsoft.com/office/drawing/2014/main" id="{9E4FA9CB-12B3-4FEF-8643-45136B6B98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48952" y="4678725"/>
            <a:ext cx="5416550" cy="372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a:extLst>
              <a:ext uri="{FF2B5EF4-FFF2-40B4-BE49-F238E27FC236}">
                <a16:creationId xmlns:a16="http://schemas.microsoft.com/office/drawing/2014/main" id="{13C681DF-DEDF-4429-AC36-FDF4645862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55450" y="1042992"/>
            <a:ext cx="5683221" cy="342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3414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77AA25F3-1161-4650-9B9C-2B0264A52DD7}"/>
              </a:ext>
            </a:extLst>
          </p:cNvPr>
          <p:cNvSpPr/>
          <p:nvPr/>
        </p:nvSpPr>
        <p:spPr>
          <a:xfrm>
            <a:off x="10679654" y="2617192"/>
            <a:ext cx="974515" cy="934041"/>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0161" y="1969492"/>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a16="http://schemas.microsoft.com/office/drawing/2014/main" id="{64D87223-09CE-4DE3-AD12-5D12CBE4C9BA}"/>
              </a:ext>
            </a:extLst>
          </p:cNvPr>
          <p:cNvSpPr/>
          <p:nvPr/>
        </p:nvSpPr>
        <p:spPr>
          <a:xfrm rot="5400000">
            <a:off x="-1624425" y="3694653"/>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6388" name="Freeform 19"/>
          <p:cNvSpPr>
            <a:spLocks/>
          </p:cNvSpPr>
          <p:nvPr/>
        </p:nvSpPr>
        <p:spPr bwMode="auto">
          <a:xfrm rot="5400000">
            <a:off x="1052622" y="-1325568"/>
            <a:ext cx="7053263" cy="9753601"/>
          </a:xfrm>
          <a:custGeom>
            <a:avLst/>
            <a:gdLst>
              <a:gd name="T0" fmla="*/ 0 w 1943049"/>
              <a:gd name="T1" fmla="*/ 0 h 1943049"/>
              <a:gd name="T2" fmla="*/ 1224643056 w 1943049"/>
              <a:gd name="T3" fmla="*/ 2147483646 h 1943049"/>
              <a:gd name="T4" fmla="*/ 0 w 1943049"/>
              <a:gd name="T5" fmla="*/ 2147483646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dirty="0"/>
          </a:p>
        </p:txBody>
      </p:sp>
      <p:sp>
        <p:nvSpPr>
          <p:cNvPr id="16389" name="Rectangle 11"/>
          <p:cNvSpPr>
            <a:spLocks noChangeArrowheads="1"/>
          </p:cNvSpPr>
          <p:nvPr/>
        </p:nvSpPr>
        <p:spPr bwMode="auto">
          <a:xfrm>
            <a:off x="184957" y="1447205"/>
            <a:ext cx="40608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2800" b="1" dirty="0">
                <a:solidFill>
                  <a:schemeClr val="tx1">
                    <a:lumMod val="85000"/>
                    <a:lumOff val="15000"/>
                  </a:schemeClr>
                </a:solidFill>
                <a:latin typeface="Times New Roman" panose="02020603050405020304" pitchFamily="18" charset="0"/>
              </a:rPr>
              <a:t>2.</a:t>
            </a:r>
            <a:r>
              <a:rPr lang="vi-VN" altLang="en-US" sz="2800" b="1" dirty="0">
                <a:solidFill>
                  <a:schemeClr val="tx1">
                    <a:lumMod val="85000"/>
                    <a:lumOff val="15000"/>
                  </a:schemeClr>
                </a:solidFill>
                <a:latin typeface="Times New Roman" panose="02020603050405020304" pitchFamily="18" charset="0"/>
              </a:rPr>
              <a:t> </a:t>
            </a:r>
            <a:r>
              <a:rPr lang="en-US" altLang="en-US" sz="2800" b="1" u="sng" dirty="0">
                <a:solidFill>
                  <a:schemeClr val="tx1">
                    <a:lumMod val="85000"/>
                    <a:lumOff val="15000"/>
                  </a:schemeClr>
                </a:solidFill>
                <a:latin typeface="Times New Roman" panose="02020603050405020304" pitchFamily="18" charset="0"/>
              </a:rPr>
              <a:t>N</a:t>
            </a:r>
            <a:r>
              <a:rPr lang="vi-VN" altLang="en-US" sz="2800" b="1" u="sng" dirty="0">
                <a:solidFill>
                  <a:schemeClr val="tx1">
                    <a:lumMod val="85000"/>
                    <a:lumOff val="15000"/>
                  </a:schemeClr>
                </a:solidFill>
                <a:latin typeface="Times New Roman" panose="02020603050405020304" pitchFamily="18" charset="0"/>
              </a:rPr>
              <a:t>hà ở </a:t>
            </a:r>
            <a:r>
              <a:rPr lang="en-US" altLang="en-US" sz="2800" b="1" u="sng" dirty="0" err="1">
                <a:solidFill>
                  <a:schemeClr val="tx1">
                    <a:lumMod val="85000"/>
                    <a:lumOff val="15000"/>
                  </a:schemeClr>
                </a:solidFill>
                <a:latin typeface="Times New Roman" panose="02020603050405020304" pitchFamily="18" charset="0"/>
              </a:rPr>
              <a:t>thành</a:t>
            </a:r>
            <a:r>
              <a:rPr lang="en-US" altLang="en-US" sz="2800" b="1" u="sng" dirty="0">
                <a:solidFill>
                  <a:schemeClr val="tx1">
                    <a:lumMod val="85000"/>
                    <a:lumOff val="15000"/>
                  </a:schemeClr>
                </a:solidFill>
                <a:latin typeface="Times New Roman" panose="02020603050405020304" pitchFamily="18" charset="0"/>
              </a:rPr>
              <a:t> </a:t>
            </a:r>
            <a:r>
              <a:rPr lang="en-US" altLang="en-US" sz="2800" b="1" u="sng" dirty="0" err="1">
                <a:solidFill>
                  <a:schemeClr val="tx1">
                    <a:lumMod val="85000"/>
                    <a:lumOff val="15000"/>
                  </a:schemeClr>
                </a:solidFill>
                <a:latin typeface="Times New Roman" panose="02020603050405020304" pitchFamily="18" charset="0"/>
              </a:rPr>
              <a:t>thị</a:t>
            </a:r>
            <a:endParaRPr lang="en-US" altLang="vi-VN" sz="2800" b="1" u="sng" dirty="0">
              <a:solidFill>
                <a:schemeClr val="tx1">
                  <a:lumMod val="85000"/>
                  <a:lumOff val="15000"/>
                </a:schemeClr>
              </a:solidFill>
              <a:latin typeface="Times New Roman" panose="02020603050405020304" pitchFamily="18" charset="0"/>
            </a:endParaRPr>
          </a:p>
        </p:txBody>
      </p:sp>
      <p:sp>
        <p:nvSpPr>
          <p:cNvPr id="16390" name="Rectangle 5"/>
          <p:cNvSpPr>
            <a:spLocks noChangeArrowheads="1"/>
          </p:cNvSpPr>
          <p:nvPr/>
        </p:nvSpPr>
        <p:spPr bwMode="auto">
          <a:xfrm>
            <a:off x="344869" y="302910"/>
            <a:ext cx="88786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vi-VN" sz="2800" dirty="0">
                <a:solidFill>
                  <a:srgbClr val="C00000"/>
                </a:solidFill>
                <a:latin typeface="Times New Roman" panose="02020603050405020304" pitchFamily="18" charset="0"/>
              </a:rPr>
              <a:t>III. </a:t>
            </a:r>
            <a:r>
              <a:rPr lang="en-US" altLang="vi-VN" sz="2800" u="sng" dirty="0">
                <a:solidFill>
                  <a:srgbClr val="C00000"/>
                </a:solidFill>
                <a:latin typeface="Times New Roman" panose="02020603050405020304" pitchFamily="18" charset="0"/>
              </a:rPr>
              <a:t>KIẾN TRÚC NHÀ Ở ĐẶC TRƯNG CỦA VIỆT NAM</a:t>
            </a:r>
            <a:endParaRPr lang="en-US" altLang="vi-VN" sz="2800" dirty="0">
              <a:solidFill>
                <a:srgbClr val="C00000"/>
              </a:solidFill>
              <a:latin typeface="Times New Roman" panose="02020603050405020304" pitchFamily="18" charset="0"/>
            </a:endParaRPr>
          </a:p>
        </p:txBody>
      </p:sp>
      <p:pic>
        <p:nvPicPr>
          <p:cNvPr id="1639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02035" y="901748"/>
            <a:ext cx="5416550" cy="372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60779" y="3949148"/>
            <a:ext cx="5683221" cy="342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Rectangle 10"/>
          <p:cNvSpPr>
            <a:spLocks noChangeArrowheads="1"/>
          </p:cNvSpPr>
          <p:nvPr/>
        </p:nvSpPr>
        <p:spPr bwMode="auto">
          <a:xfrm>
            <a:off x="828704" y="2360337"/>
            <a:ext cx="2928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2800" b="1" dirty="0">
                <a:solidFill>
                  <a:schemeClr val="tx1">
                    <a:lumMod val="85000"/>
                    <a:lumOff val="15000"/>
                  </a:schemeClr>
                </a:solidFill>
                <a:latin typeface="Times New Roman" panose="02020603050405020304" pitchFamily="18" charset="0"/>
              </a:rPr>
              <a:t>N</a:t>
            </a:r>
            <a:r>
              <a:rPr lang="vi-VN" altLang="en-US" sz="2800" b="1" dirty="0">
                <a:solidFill>
                  <a:schemeClr val="tx1">
                    <a:lumMod val="85000"/>
                    <a:lumOff val="15000"/>
                  </a:schemeClr>
                </a:solidFill>
                <a:latin typeface="Times New Roman" panose="02020603050405020304" pitchFamily="18" charset="0"/>
              </a:rPr>
              <a:t>hà ở </a:t>
            </a:r>
            <a:r>
              <a:rPr lang="en-US" altLang="en-US" sz="2800" b="1" dirty="0" err="1">
                <a:solidFill>
                  <a:schemeClr val="tx1">
                    <a:lumMod val="85000"/>
                    <a:lumOff val="15000"/>
                  </a:schemeClr>
                </a:solidFill>
                <a:latin typeface="Times New Roman" panose="02020603050405020304" pitchFamily="18" charset="0"/>
              </a:rPr>
              <a:t>mặt</a:t>
            </a:r>
            <a:r>
              <a:rPr lang="en-US" altLang="en-US" sz="2800" b="1" dirty="0">
                <a:solidFill>
                  <a:schemeClr val="tx1">
                    <a:lumMod val="85000"/>
                    <a:lumOff val="15000"/>
                  </a:schemeClr>
                </a:solidFill>
                <a:latin typeface="Times New Roman" panose="02020603050405020304" pitchFamily="18" charset="0"/>
              </a:rPr>
              <a:t> </a:t>
            </a:r>
            <a:r>
              <a:rPr lang="en-US" altLang="en-US" sz="2800" b="1" dirty="0" err="1">
                <a:solidFill>
                  <a:schemeClr val="tx1">
                    <a:lumMod val="85000"/>
                    <a:lumOff val="15000"/>
                  </a:schemeClr>
                </a:solidFill>
                <a:latin typeface="Times New Roman" panose="02020603050405020304" pitchFamily="18" charset="0"/>
              </a:rPr>
              <a:t>phố</a:t>
            </a:r>
            <a:endParaRPr lang="en-US" altLang="vi-VN" sz="2800" b="1" dirty="0">
              <a:solidFill>
                <a:schemeClr val="tx1">
                  <a:lumMod val="85000"/>
                  <a:lumOff val="15000"/>
                </a:schemeClr>
              </a:solidFill>
              <a:latin typeface="Times New Roman" panose="02020603050405020304" pitchFamily="18" charset="0"/>
            </a:endParaRPr>
          </a:p>
        </p:txBody>
      </p:sp>
      <p:sp>
        <p:nvSpPr>
          <p:cNvPr id="16394" name="Rectangle 12"/>
          <p:cNvSpPr>
            <a:spLocks noChangeArrowheads="1"/>
          </p:cNvSpPr>
          <p:nvPr/>
        </p:nvSpPr>
        <p:spPr bwMode="auto">
          <a:xfrm>
            <a:off x="828704" y="5018678"/>
            <a:ext cx="2632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2800" b="1" dirty="0">
                <a:solidFill>
                  <a:schemeClr val="tx1">
                    <a:lumMod val="85000"/>
                    <a:lumOff val="15000"/>
                  </a:schemeClr>
                </a:solidFill>
                <a:latin typeface="Times New Roman" panose="02020603050405020304" pitchFamily="18" charset="0"/>
              </a:rPr>
              <a:t>N</a:t>
            </a:r>
            <a:r>
              <a:rPr lang="vi-VN" altLang="en-US" sz="2800" b="1" dirty="0">
                <a:solidFill>
                  <a:schemeClr val="tx1">
                    <a:lumMod val="85000"/>
                    <a:lumOff val="15000"/>
                  </a:schemeClr>
                </a:solidFill>
                <a:latin typeface="Times New Roman" panose="02020603050405020304" pitchFamily="18" charset="0"/>
              </a:rPr>
              <a:t>hà ở </a:t>
            </a:r>
            <a:r>
              <a:rPr lang="en-US" altLang="en-US" sz="2800" b="1" dirty="0" err="1">
                <a:solidFill>
                  <a:schemeClr val="tx1">
                    <a:lumMod val="85000"/>
                    <a:lumOff val="15000"/>
                  </a:schemeClr>
                </a:solidFill>
                <a:latin typeface="Times New Roman" panose="02020603050405020304" pitchFamily="18" charset="0"/>
              </a:rPr>
              <a:t>chung</a:t>
            </a:r>
            <a:r>
              <a:rPr lang="en-US" altLang="en-US" sz="2800" b="1" dirty="0">
                <a:solidFill>
                  <a:schemeClr val="tx1">
                    <a:lumMod val="85000"/>
                    <a:lumOff val="15000"/>
                  </a:schemeClr>
                </a:solidFill>
                <a:latin typeface="Times New Roman" panose="02020603050405020304" pitchFamily="18" charset="0"/>
              </a:rPr>
              <a:t> </a:t>
            </a:r>
            <a:r>
              <a:rPr lang="en-US" altLang="en-US" sz="2800" b="1" dirty="0" err="1">
                <a:solidFill>
                  <a:schemeClr val="tx1">
                    <a:lumMod val="85000"/>
                    <a:lumOff val="15000"/>
                  </a:schemeClr>
                </a:solidFill>
                <a:latin typeface="Times New Roman" panose="02020603050405020304" pitchFamily="18" charset="0"/>
              </a:rPr>
              <a:t>cư</a:t>
            </a:r>
            <a:endParaRPr lang="en-US" altLang="vi-VN" sz="2800" b="1" dirty="0">
              <a:solidFill>
                <a:schemeClr val="tx1">
                  <a:lumMod val="85000"/>
                  <a:lumOff val="15000"/>
                </a:schemeClr>
              </a:solidFill>
              <a:latin typeface="Times New Roman" panose="02020603050405020304" pitchFamily="18" charset="0"/>
            </a:endParaRPr>
          </a:p>
        </p:txBody>
      </p:sp>
      <p:sp>
        <p:nvSpPr>
          <p:cNvPr id="17" name="Rectangle 29"/>
          <p:cNvSpPr>
            <a:spLocks noChangeArrowheads="1"/>
          </p:cNvSpPr>
          <p:nvPr/>
        </p:nvSpPr>
        <p:spPr bwMode="auto">
          <a:xfrm>
            <a:off x="-993777" y="-2021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pic>
        <p:nvPicPr>
          <p:cNvPr id="19" name="Picture 4">
            <a:extLst>
              <a:ext uri="{FF2B5EF4-FFF2-40B4-BE49-F238E27FC236}">
                <a16:creationId xmlns:a16="http://schemas.microsoft.com/office/drawing/2014/main" id="{B0190821-CEC5-41F6-A327-5094A26506C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58211" y="681089"/>
            <a:ext cx="5699125" cy="335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a:extLst>
              <a:ext uri="{FF2B5EF4-FFF2-40B4-BE49-F238E27FC236}">
                <a16:creationId xmlns:a16="http://schemas.microsoft.com/office/drawing/2014/main" id="{EAD5AF56-0550-4459-B72A-2668D21786F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223782" y="4064185"/>
            <a:ext cx="5594350" cy="3257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94117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6393"/>
                                        </p:tgtEl>
                                        <p:attrNameLst>
                                          <p:attrName>style.visibility</p:attrName>
                                        </p:attrNameLst>
                                      </p:cBhvr>
                                      <p:to>
                                        <p:strVal val="visible"/>
                                      </p:to>
                                    </p:set>
                                    <p:anim calcmode="lin" valueType="num">
                                      <p:cBhvr additive="base">
                                        <p:cTn id="7" dur="500" fill="hold"/>
                                        <p:tgtEl>
                                          <p:spTgt spid="16393"/>
                                        </p:tgtEl>
                                        <p:attrNameLst>
                                          <p:attrName>ppt_x</p:attrName>
                                        </p:attrNameLst>
                                      </p:cBhvr>
                                      <p:tavLst>
                                        <p:tav tm="0">
                                          <p:val>
                                            <p:strVal val="1+#ppt_w/2"/>
                                          </p:val>
                                        </p:tav>
                                        <p:tav tm="100000">
                                          <p:val>
                                            <p:strVal val="#ppt_x"/>
                                          </p:val>
                                        </p:tav>
                                      </p:tavLst>
                                    </p:anim>
                                    <p:anim calcmode="lin" valueType="num">
                                      <p:cBhvr additive="base">
                                        <p:cTn id="8" dur="500" fill="hold"/>
                                        <p:tgtEl>
                                          <p:spTgt spid="1639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6394"/>
                                        </p:tgtEl>
                                        <p:attrNameLst>
                                          <p:attrName>style.visibility</p:attrName>
                                        </p:attrNameLst>
                                      </p:cBhvr>
                                      <p:to>
                                        <p:strVal val="visible"/>
                                      </p:to>
                                    </p:set>
                                    <p:anim calcmode="lin" valueType="num">
                                      <p:cBhvr additive="base">
                                        <p:cTn id="13" dur="500" fill="hold"/>
                                        <p:tgtEl>
                                          <p:spTgt spid="16394"/>
                                        </p:tgtEl>
                                        <p:attrNameLst>
                                          <p:attrName>ppt_x</p:attrName>
                                        </p:attrNameLst>
                                      </p:cBhvr>
                                      <p:tavLst>
                                        <p:tav tm="0">
                                          <p:val>
                                            <p:strVal val="1+#ppt_w/2"/>
                                          </p:val>
                                        </p:tav>
                                        <p:tav tm="100000">
                                          <p:val>
                                            <p:strVal val="#ppt_x"/>
                                          </p:val>
                                        </p:tav>
                                      </p:tavLst>
                                    </p:anim>
                                    <p:anim calcmode="lin" valueType="num">
                                      <p:cBhvr additive="base">
                                        <p:cTn id="14" dur="500" fill="hold"/>
                                        <p:tgtEl>
                                          <p:spTgt spid="1639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3" grpId="0"/>
      <p:bldP spid="1639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Top Corners Rounded 15">
            <a:extLst>
              <a:ext uri="{FF2B5EF4-FFF2-40B4-BE49-F238E27FC236}">
                <a16:creationId xmlns:a16="http://schemas.microsoft.com/office/drawing/2014/main" id="{64D87223-09CE-4DE3-AD12-5D12CBE4C9BA}"/>
              </a:ext>
            </a:extLst>
          </p:cNvPr>
          <p:cNvSpPr/>
          <p:nvPr/>
        </p:nvSpPr>
        <p:spPr>
          <a:xfrm rot="5400000">
            <a:off x="-1627981" y="3258346"/>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7412" name="Freeform 19"/>
          <p:cNvSpPr>
            <a:spLocks/>
          </p:cNvSpPr>
          <p:nvPr/>
        </p:nvSpPr>
        <p:spPr bwMode="auto">
          <a:xfrm rot="5400000">
            <a:off x="1386683" y="-1350169"/>
            <a:ext cx="7053263" cy="9753601"/>
          </a:xfrm>
          <a:custGeom>
            <a:avLst/>
            <a:gdLst>
              <a:gd name="T0" fmla="*/ 0 w 1943049"/>
              <a:gd name="T1" fmla="*/ 0 h 1943049"/>
              <a:gd name="T2" fmla="*/ 1224643056 w 1943049"/>
              <a:gd name="T3" fmla="*/ 2147483646 h 1943049"/>
              <a:gd name="T4" fmla="*/ 0 w 1943049"/>
              <a:gd name="T5" fmla="*/ 2147483646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dirty="0"/>
          </a:p>
        </p:txBody>
      </p:sp>
      <p:sp>
        <p:nvSpPr>
          <p:cNvPr id="17413" name="Rectangle 11"/>
          <p:cNvSpPr>
            <a:spLocks noChangeArrowheads="1"/>
          </p:cNvSpPr>
          <p:nvPr/>
        </p:nvSpPr>
        <p:spPr bwMode="auto">
          <a:xfrm>
            <a:off x="341313" y="826130"/>
            <a:ext cx="579120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2800" b="1" dirty="0">
                <a:solidFill>
                  <a:schemeClr val="tx1">
                    <a:lumMod val="85000"/>
                    <a:lumOff val="15000"/>
                  </a:schemeClr>
                </a:solidFill>
                <a:latin typeface="Times New Roman" panose="02020603050405020304" pitchFamily="18" charset="0"/>
              </a:rPr>
              <a:t>3. </a:t>
            </a:r>
            <a:r>
              <a:rPr lang="en-US" altLang="en-US" sz="2800" b="1" u="sng" dirty="0" err="1">
                <a:solidFill>
                  <a:schemeClr val="tx1">
                    <a:lumMod val="85000"/>
                    <a:lumOff val="15000"/>
                  </a:schemeClr>
                </a:solidFill>
                <a:latin typeface="Times New Roman" panose="02020603050405020304" pitchFamily="18" charset="0"/>
              </a:rPr>
              <a:t>Nhà</a:t>
            </a:r>
            <a:r>
              <a:rPr lang="en-US" altLang="en-US" sz="2800" b="1" u="sng" dirty="0">
                <a:solidFill>
                  <a:schemeClr val="tx1">
                    <a:lumMod val="85000"/>
                    <a:lumOff val="15000"/>
                  </a:schemeClr>
                </a:solidFill>
                <a:latin typeface="Times New Roman" panose="02020603050405020304" pitchFamily="18" charset="0"/>
              </a:rPr>
              <a:t> ở </a:t>
            </a:r>
            <a:r>
              <a:rPr lang="vi-VN" altLang="en-US" sz="2800" b="1" u="sng" dirty="0">
                <a:solidFill>
                  <a:schemeClr val="tx1">
                    <a:lumMod val="85000"/>
                    <a:lumOff val="15000"/>
                  </a:schemeClr>
                </a:solidFill>
                <a:latin typeface="Times New Roman" panose="02020603050405020304" pitchFamily="18" charset="0"/>
              </a:rPr>
              <a:t>các khu vực đặc </a:t>
            </a:r>
            <a:r>
              <a:rPr lang="vi-VN" altLang="en-US" sz="2800" b="1" dirty="0">
                <a:solidFill>
                  <a:schemeClr val="tx1">
                    <a:lumMod val="85000"/>
                    <a:lumOff val="15000"/>
                  </a:schemeClr>
                </a:solidFill>
                <a:latin typeface="Times New Roman" panose="02020603050405020304" pitchFamily="18" charset="0"/>
              </a:rPr>
              <a:t>thù</a:t>
            </a:r>
            <a:endParaRPr lang="en-US" altLang="en-US" sz="2800" b="1" dirty="0">
              <a:solidFill>
                <a:schemeClr val="tx1">
                  <a:lumMod val="85000"/>
                  <a:lumOff val="15000"/>
                </a:schemeClr>
              </a:solidFill>
              <a:latin typeface="Times New Roman" panose="02020603050405020304" pitchFamily="18" charset="0"/>
            </a:endParaRPr>
          </a:p>
        </p:txBody>
      </p:sp>
      <p:sp>
        <p:nvSpPr>
          <p:cNvPr id="17414" name="Rectangle 10"/>
          <p:cNvSpPr>
            <a:spLocks noChangeArrowheads="1"/>
          </p:cNvSpPr>
          <p:nvPr/>
        </p:nvSpPr>
        <p:spPr bwMode="auto">
          <a:xfrm>
            <a:off x="6016625" y="2429776"/>
            <a:ext cx="2928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2800" b="1" dirty="0">
                <a:solidFill>
                  <a:schemeClr val="tx1">
                    <a:lumMod val="85000"/>
                    <a:lumOff val="15000"/>
                  </a:schemeClr>
                </a:solidFill>
                <a:latin typeface="Times New Roman" panose="02020603050405020304" pitchFamily="18" charset="0"/>
              </a:rPr>
              <a:t>N</a:t>
            </a:r>
            <a:r>
              <a:rPr lang="vi-VN" altLang="en-US" sz="2800" b="1" dirty="0">
                <a:solidFill>
                  <a:schemeClr val="tx1">
                    <a:lumMod val="85000"/>
                    <a:lumOff val="15000"/>
                  </a:schemeClr>
                </a:solidFill>
                <a:latin typeface="Times New Roman" panose="02020603050405020304" pitchFamily="18" charset="0"/>
              </a:rPr>
              <a:t>hà </a:t>
            </a:r>
            <a:r>
              <a:rPr lang="en-US" altLang="en-US" sz="2800" b="1" dirty="0" err="1">
                <a:solidFill>
                  <a:schemeClr val="tx1">
                    <a:lumMod val="85000"/>
                    <a:lumOff val="15000"/>
                  </a:schemeClr>
                </a:solidFill>
                <a:latin typeface="Times New Roman" panose="02020603050405020304" pitchFamily="18" charset="0"/>
              </a:rPr>
              <a:t>sàn</a:t>
            </a:r>
            <a:endParaRPr lang="en-US" altLang="vi-VN" sz="2800" b="1" dirty="0">
              <a:solidFill>
                <a:schemeClr val="tx1">
                  <a:lumMod val="85000"/>
                  <a:lumOff val="15000"/>
                </a:schemeClr>
              </a:solidFill>
              <a:latin typeface="Times New Roman" panose="02020603050405020304" pitchFamily="18" charset="0"/>
            </a:endParaRPr>
          </a:p>
        </p:txBody>
      </p:sp>
      <p:sp>
        <p:nvSpPr>
          <p:cNvPr id="17415" name="Rectangle 12"/>
          <p:cNvSpPr>
            <a:spLocks noChangeArrowheads="1"/>
          </p:cNvSpPr>
          <p:nvPr/>
        </p:nvSpPr>
        <p:spPr bwMode="auto">
          <a:xfrm>
            <a:off x="6132514" y="4965702"/>
            <a:ext cx="2632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2800" b="1" dirty="0">
                <a:solidFill>
                  <a:schemeClr val="tx1">
                    <a:lumMod val="85000"/>
                    <a:lumOff val="15000"/>
                  </a:schemeClr>
                </a:solidFill>
                <a:latin typeface="Times New Roman" panose="02020603050405020304" pitchFamily="18" charset="0"/>
              </a:rPr>
              <a:t>N</a:t>
            </a:r>
            <a:r>
              <a:rPr lang="vi-VN" altLang="en-US" sz="2800" b="1" dirty="0">
                <a:solidFill>
                  <a:schemeClr val="tx1">
                    <a:lumMod val="85000"/>
                    <a:lumOff val="15000"/>
                  </a:schemeClr>
                </a:solidFill>
                <a:latin typeface="Times New Roman" panose="02020603050405020304" pitchFamily="18" charset="0"/>
              </a:rPr>
              <a:t>hà </a:t>
            </a:r>
            <a:r>
              <a:rPr lang="en-US" altLang="en-US" sz="2800" b="1" dirty="0" err="1">
                <a:solidFill>
                  <a:schemeClr val="tx1">
                    <a:lumMod val="85000"/>
                    <a:lumOff val="15000"/>
                  </a:schemeClr>
                </a:solidFill>
                <a:latin typeface="Times New Roman" panose="02020603050405020304" pitchFamily="18" charset="0"/>
              </a:rPr>
              <a:t>nổi</a:t>
            </a:r>
            <a:endParaRPr lang="en-US" altLang="vi-VN" sz="2800" b="1" dirty="0">
              <a:solidFill>
                <a:schemeClr val="tx1">
                  <a:lumMod val="85000"/>
                  <a:lumOff val="15000"/>
                </a:schemeClr>
              </a:solidFill>
              <a:latin typeface="Times New Roman" panose="02020603050405020304" pitchFamily="18" charset="0"/>
            </a:endParaRPr>
          </a:p>
        </p:txBody>
      </p:sp>
      <p:pic>
        <p:nvPicPr>
          <p:cNvPr id="1741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99983"/>
            <a:ext cx="5594350" cy="3257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033422"/>
            <a:ext cx="5699125" cy="335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29"/>
          <p:cNvSpPr>
            <a:spLocks noChangeArrowheads="1"/>
          </p:cNvSpPr>
          <p:nvPr/>
        </p:nvSpPr>
        <p:spPr bwMode="auto">
          <a:xfrm>
            <a:off x="198438" y="1905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
        <p:nvSpPr>
          <p:cNvPr id="17" name="Rectangle 5">
            <a:extLst>
              <a:ext uri="{FF2B5EF4-FFF2-40B4-BE49-F238E27FC236}">
                <a16:creationId xmlns:a16="http://schemas.microsoft.com/office/drawing/2014/main" id="{7E75E570-EDF8-4FC1-9D64-779A9321B8D7}"/>
              </a:ext>
            </a:extLst>
          </p:cNvPr>
          <p:cNvSpPr>
            <a:spLocks noChangeArrowheads="1"/>
          </p:cNvSpPr>
          <p:nvPr/>
        </p:nvSpPr>
        <p:spPr bwMode="auto">
          <a:xfrm>
            <a:off x="344869" y="302910"/>
            <a:ext cx="88786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vi-VN" sz="2800" dirty="0">
                <a:solidFill>
                  <a:srgbClr val="C00000"/>
                </a:solidFill>
                <a:latin typeface="Times New Roman" panose="02020603050405020304" pitchFamily="18" charset="0"/>
              </a:rPr>
              <a:t>III. </a:t>
            </a:r>
            <a:r>
              <a:rPr lang="en-US" altLang="vi-VN" sz="2800" u="sng" dirty="0">
                <a:solidFill>
                  <a:srgbClr val="C00000"/>
                </a:solidFill>
                <a:latin typeface="Times New Roman" panose="02020603050405020304" pitchFamily="18" charset="0"/>
              </a:rPr>
              <a:t>KIẾN TRÚC NHÀ Ở ĐẶC TRƯNG CỦA VIỆT NAM</a:t>
            </a:r>
            <a:endParaRPr lang="en-US" altLang="vi-VN" sz="2800" dirty="0">
              <a:solidFill>
                <a:srgbClr val="C00000"/>
              </a:solidFill>
              <a:latin typeface="Times New Roman" panose="02020603050405020304" pitchFamily="18" charset="0"/>
            </a:endParaRPr>
          </a:p>
        </p:txBody>
      </p:sp>
    </p:spTree>
    <p:extLst>
      <p:ext uri="{BB962C8B-B14F-4D97-AF65-F5344CB8AC3E}">
        <p14:creationId xmlns:p14="http://schemas.microsoft.com/office/powerpoint/2010/main" val="11413818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 calcmode="lin" valueType="num">
                                      <p:cBhvr additive="base">
                                        <p:cTn id="7" dur="500" fill="hold"/>
                                        <p:tgtEl>
                                          <p:spTgt spid="17414"/>
                                        </p:tgtEl>
                                        <p:attrNameLst>
                                          <p:attrName>ppt_x</p:attrName>
                                        </p:attrNameLst>
                                      </p:cBhvr>
                                      <p:tavLst>
                                        <p:tav tm="0">
                                          <p:val>
                                            <p:strVal val="1+#ppt_w/2"/>
                                          </p:val>
                                        </p:tav>
                                        <p:tav tm="100000">
                                          <p:val>
                                            <p:strVal val="#ppt_x"/>
                                          </p:val>
                                        </p:tav>
                                      </p:tavLst>
                                    </p:anim>
                                    <p:anim calcmode="lin" valueType="num">
                                      <p:cBhvr additive="base">
                                        <p:cTn id="8" dur="500" fill="hold"/>
                                        <p:tgtEl>
                                          <p:spTgt spid="174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7415"/>
                                        </p:tgtEl>
                                        <p:attrNameLst>
                                          <p:attrName>style.visibility</p:attrName>
                                        </p:attrNameLst>
                                      </p:cBhvr>
                                      <p:to>
                                        <p:strVal val="visible"/>
                                      </p:to>
                                    </p:set>
                                    <p:anim calcmode="lin" valueType="num">
                                      <p:cBhvr additive="base">
                                        <p:cTn id="13" dur="500" fill="hold"/>
                                        <p:tgtEl>
                                          <p:spTgt spid="17415"/>
                                        </p:tgtEl>
                                        <p:attrNameLst>
                                          <p:attrName>ppt_x</p:attrName>
                                        </p:attrNameLst>
                                      </p:cBhvr>
                                      <p:tavLst>
                                        <p:tav tm="0">
                                          <p:val>
                                            <p:strVal val="1+#ppt_w/2"/>
                                          </p:val>
                                        </p:tav>
                                        <p:tav tm="100000">
                                          <p:val>
                                            <p:strVal val="#ppt_x"/>
                                          </p:val>
                                        </p:tav>
                                      </p:tavLst>
                                    </p:anim>
                                    <p:anim calcmode="lin" valueType="num">
                                      <p:cBhvr additive="base">
                                        <p:cTn id="14" dur="500" fill="hold"/>
                                        <p:tgtEl>
                                          <p:spTgt spid="174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p:bldP spid="174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a16="http://schemas.microsoft.com/office/drawing/2014/main" id="{64D87223-09CE-4DE3-AD12-5D12CBE4C9BA}"/>
              </a:ext>
            </a:extLst>
          </p:cNvPr>
          <p:cNvSpPr/>
          <p:nvPr/>
        </p:nvSpPr>
        <p:spPr>
          <a:xfrm rot="5400000">
            <a:off x="-1627981" y="3258346"/>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8436" name="Freeform 19"/>
          <p:cNvSpPr>
            <a:spLocks/>
          </p:cNvSpPr>
          <p:nvPr/>
        </p:nvSpPr>
        <p:spPr bwMode="auto">
          <a:xfrm rot="5400000">
            <a:off x="1350172" y="-1350168"/>
            <a:ext cx="7053263" cy="9753600"/>
          </a:xfrm>
          <a:custGeom>
            <a:avLst/>
            <a:gdLst>
              <a:gd name="T0" fmla="*/ 0 w 1943049"/>
              <a:gd name="T1" fmla="*/ 0 h 1943049"/>
              <a:gd name="T2" fmla="*/ 1224643056 w 1943049"/>
              <a:gd name="T3" fmla="*/ 2147483646 h 1943049"/>
              <a:gd name="T4" fmla="*/ 0 w 1943049"/>
              <a:gd name="T5" fmla="*/ 2147483646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8437" name="Title 13"/>
          <p:cNvSpPr txBox="1">
            <a:spLocks/>
          </p:cNvSpPr>
          <p:nvPr/>
        </p:nvSpPr>
        <p:spPr bwMode="auto">
          <a:xfrm>
            <a:off x="1527175" y="812800"/>
            <a:ext cx="34559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b="1" dirty="0" err="1">
                <a:solidFill>
                  <a:srgbClr val="C0B308"/>
                </a:solidFill>
                <a:latin typeface="#9Slide05 Garris" pitchFamily="2" charset="-93"/>
              </a:rPr>
              <a:t>Kết</a:t>
            </a:r>
            <a:r>
              <a:rPr lang="en-US" altLang="en-US" b="1" dirty="0">
                <a:solidFill>
                  <a:srgbClr val="C0B308"/>
                </a:solidFill>
                <a:latin typeface="#9Slide05 Garris" pitchFamily="2" charset="-93"/>
              </a:rPr>
              <a:t> </a:t>
            </a:r>
            <a:r>
              <a:rPr lang="en-US" altLang="en-US" b="1" dirty="0" err="1">
                <a:solidFill>
                  <a:srgbClr val="C0B308"/>
                </a:solidFill>
                <a:latin typeface="#9Slide05 Garris" pitchFamily="2" charset="-93"/>
              </a:rPr>
              <a:t>nối</a:t>
            </a:r>
            <a:r>
              <a:rPr lang="en-US" altLang="en-US" b="1" dirty="0">
                <a:solidFill>
                  <a:srgbClr val="C0B308"/>
                </a:solidFill>
                <a:latin typeface="#9Slide05 Garris" pitchFamily="2" charset="-93"/>
              </a:rPr>
              <a:t> </a:t>
            </a:r>
            <a:r>
              <a:rPr lang="en-US" altLang="en-US" b="1" dirty="0" err="1">
                <a:solidFill>
                  <a:srgbClr val="C0B308"/>
                </a:solidFill>
                <a:latin typeface="#9Slide05 Garris" pitchFamily="2" charset="-93"/>
              </a:rPr>
              <a:t>năng</a:t>
            </a:r>
            <a:r>
              <a:rPr lang="en-US" altLang="en-US" b="1" dirty="0">
                <a:solidFill>
                  <a:srgbClr val="C0B308"/>
                </a:solidFill>
                <a:latin typeface="#9Slide05 Garris" pitchFamily="2" charset="-93"/>
              </a:rPr>
              <a:t> </a:t>
            </a:r>
            <a:r>
              <a:rPr lang="en-US" altLang="en-US" b="1" dirty="0" err="1">
                <a:solidFill>
                  <a:srgbClr val="C0B308"/>
                </a:solidFill>
                <a:latin typeface="#9Slide05 Garris" pitchFamily="2" charset="-93"/>
              </a:rPr>
              <a:t>lực</a:t>
            </a:r>
            <a:endParaRPr lang="en-US" altLang="en-US" b="1" dirty="0">
              <a:solidFill>
                <a:srgbClr val="C0B308"/>
              </a:solidFill>
              <a:latin typeface="#9Slide05 Garris" pitchFamily="2" charset="-93"/>
            </a:endParaRPr>
          </a:p>
        </p:txBody>
      </p:sp>
      <p:pic>
        <p:nvPicPr>
          <p:cNvPr id="1843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9137" y="735013"/>
            <a:ext cx="847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Rectangle 4"/>
          <p:cNvSpPr>
            <a:spLocks noChangeArrowheads="1"/>
          </p:cNvSpPr>
          <p:nvPr/>
        </p:nvSpPr>
        <p:spPr bwMode="auto">
          <a:xfrm>
            <a:off x="917575" y="2085975"/>
            <a:ext cx="7823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2800" b="1" dirty="0">
                <a:solidFill>
                  <a:schemeClr val="tx1">
                    <a:lumMod val="85000"/>
                    <a:lumOff val="15000"/>
                  </a:schemeClr>
                </a:solidFill>
                <a:latin typeface="Times New Roman" panose="02020603050405020304" pitchFamily="18" charset="0"/>
              </a:rPr>
              <a:t>S</a:t>
            </a:r>
            <a:r>
              <a:rPr lang="vi-VN" altLang="en-US" sz="2800" b="1" dirty="0">
                <a:solidFill>
                  <a:schemeClr val="tx1">
                    <a:lumMod val="85000"/>
                    <a:lumOff val="15000"/>
                  </a:schemeClr>
                </a:solidFill>
                <a:latin typeface="Times New Roman" panose="02020603050405020304" pitchFamily="18" charset="0"/>
              </a:rPr>
              <a:t>ử dụng internet hoặc qua sách</a:t>
            </a:r>
            <a:r>
              <a:rPr lang="en-US" altLang="en-US" sz="2800" b="1" dirty="0">
                <a:solidFill>
                  <a:schemeClr val="tx1">
                    <a:lumMod val="85000"/>
                    <a:lumOff val="15000"/>
                  </a:schemeClr>
                </a:solidFill>
                <a:latin typeface="Times New Roman" panose="02020603050405020304" pitchFamily="18" charset="0"/>
              </a:rPr>
              <a:t>,</a:t>
            </a:r>
            <a:r>
              <a:rPr lang="vi-VN" altLang="en-US" sz="2800" b="1" dirty="0">
                <a:solidFill>
                  <a:schemeClr val="tx1">
                    <a:lumMod val="85000"/>
                    <a:lumOff val="15000"/>
                  </a:schemeClr>
                </a:solidFill>
                <a:latin typeface="Times New Roman" panose="02020603050405020304" pitchFamily="18" charset="0"/>
              </a:rPr>
              <a:t> báo</a:t>
            </a:r>
            <a:r>
              <a:rPr lang="en-US" altLang="en-US" sz="2800" b="1" dirty="0">
                <a:solidFill>
                  <a:schemeClr val="tx1">
                    <a:lumMod val="85000"/>
                    <a:lumOff val="15000"/>
                  </a:schemeClr>
                </a:solidFill>
                <a:latin typeface="Times New Roman" panose="02020603050405020304" pitchFamily="18" charset="0"/>
              </a:rPr>
              <a:t>…</a:t>
            </a:r>
            <a:r>
              <a:rPr lang="vi-VN" altLang="en-US" sz="2800" b="1" dirty="0">
                <a:solidFill>
                  <a:schemeClr val="tx1">
                    <a:lumMod val="85000"/>
                    <a:lumOff val="15000"/>
                  </a:schemeClr>
                </a:solidFill>
                <a:latin typeface="Times New Roman" panose="02020603050405020304" pitchFamily="18" charset="0"/>
              </a:rPr>
              <a:t> để tìm hiểu thêm về đặc điểm kiến trúc nhà ở các vùng miền khác nhau của đất nước ta</a:t>
            </a:r>
            <a:r>
              <a:rPr lang="en-US" altLang="en-US" sz="2800" b="1" dirty="0">
                <a:solidFill>
                  <a:schemeClr val="tx1">
                    <a:lumMod val="85000"/>
                    <a:lumOff val="15000"/>
                  </a:schemeClr>
                </a:solidFill>
                <a:latin typeface="Times New Roman" panose="02020603050405020304" pitchFamily="18" charset="0"/>
              </a:rPr>
              <a:t>.</a:t>
            </a:r>
            <a:r>
              <a:rPr lang="vi-VN" altLang="en-US" sz="2800" b="1" dirty="0">
                <a:solidFill>
                  <a:schemeClr val="tx1">
                    <a:lumMod val="85000"/>
                    <a:lumOff val="15000"/>
                  </a:schemeClr>
                </a:solidFill>
                <a:latin typeface="Times New Roman" panose="02020603050405020304" pitchFamily="18" charset="0"/>
              </a:rPr>
              <a:t> </a:t>
            </a:r>
            <a:endParaRPr lang="en-US" altLang="en-US" sz="2800" b="1" dirty="0">
              <a:solidFill>
                <a:schemeClr val="tx1">
                  <a:lumMod val="85000"/>
                  <a:lumOff val="15000"/>
                </a:schemeClr>
              </a:solidFill>
              <a:latin typeface="Times New Roman" panose="02020603050405020304" pitchFamily="18" charset="0"/>
            </a:endParaRPr>
          </a:p>
        </p:txBody>
      </p:sp>
      <p:sp>
        <p:nvSpPr>
          <p:cNvPr id="14" name="Rectangle 29"/>
          <p:cNvSpPr>
            <a:spLocks noChangeArrowheads="1"/>
          </p:cNvSpPr>
          <p:nvPr/>
        </p:nvSpPr>
        <p:spPr bwMode="auto">
          <a:xfrm>
            <a:off x="198438" y="1905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Tree>
    <p:extLst>
      <p:ext uri="{BB962C8B-B14F-4D97-AF65-F5344CB8AC3E}">
        <p14:creationId xmlns:p14="http://schemas.microsoft.com/office/powerpoint/2010/main" val="175527615"/>
      </p:ext>
    </p:extLst>
  </p:cSld>
  <p:clrMapOvr>
    <a:masterClrMapping/>
  </p:clrMapOvr>
  <p:transition>
    <p:check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owchart: Connector 9">
            <a:extLst>
              <a:ext uri="{FF2B5EF4-FFF2-40B4-BE49-F238E27FC236}">
                <a16:creationId xmlns:a16="http://schemas.microsoft.com/office/drawing/2014/main" id="{9B08D40E-4A8F-4609-AC14-28499965DB0F}"/>
              </a:ext>
            </a:extLst>
          </p:cNvPr>
          <p:cNvSpPr/>
          <p:nvPr/>
        </p:nvSpPr>
        <p:spPr>
          <a:xfrm>
            <a:off x="6552754" y="-52011"/>
            <a:ext cx="1872344" cy="1850572"/>
          </a:xfrm>
          <a:prstGeom prst="flowChart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Rectangle: Rounded Corners 1">
            <a:extLst>
              <a:ext uri="{FF2B5EF4-FFF2-40B4-BE49-F238E27FC236}">
                <a16:creationId xmlns:a16="http://schemas.microsoft.com/office/drawing/2014/main" id="{A3942EC9-D119-49CB-8188-BDB2DFCFD8FA}"/>
              </a:ext>
            </a:extLst>
          </p:cNvPr>
          <p:cNvSpPr/>
          <p:nvPr/>
        </p:nvSpPr>
        <p:spPr>
          <a:xfrm>
            <a:off x="1568347" y="1089236"/>
            <a:ext cx="6007306" cy="1181055"/>
          </a:xfrm>
          <a:prstGeom prst="roundRect">
            <a:avLst/>
          </a:prstGeom>
          <a:solidFill>
            <a:schemeClr val="accent1"/>
          </a:solidFill>
          <a:ln>
            <a:noFill/>
          </a:ln>
          <a:effectLst>
            <a:outerShdw blurRad="149987" dist="250190" dir="8460000" algn="ctr">
              <a:srgbClr val="000000">
                <a:alpha val="28000"/>
              </a:srgbClr>
            </a:outerShdw>
          </a:effectLst>
          <a:scene3d>
            <a:camera prst="perspectiveRelaxedModerately"/>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Arrow: Chevron 21">
            <a:extLst>
              <a:ext uri="{FF2B5EF4-FFF2-40B4-BE49-F238E27FC236}">
                <a16:creationId xmlns:a16="http://schemas.microsoft.com/office/drawing/2014/main" id="{13622E18-331D-451F-900B-400BEF8A107D}"/>
              </a:ext>
            </a:extLst>
          </p:cNvPr>
          <p:cNvSpPr/>
          <p:nvPr/>
        </p:nvSpPr>
        <p:spPr>
          <a:xfrm>
            <a:off x="2529538" y="2809571"/>
            <a:ext cx="3341915" cy="619655"/>
          </a:xfrm>
          <a:prstGeom prst="chevron">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1" name="Flowchart: Connector 10">
            <a:extLst>
              <a:ext uri="{FF2B5EF4-FFF2-40B4-BE49-F238E27FC236}">
                <a16:creationId xmlns:a16="http://schemas.microsoft.com/office/drawing/2014/main" id="{D1F995DC-B404-4762-B6F4-0E3B05038B62}"/>
              </a:ext>
            </a:extLst>
          </p:cNvPr>
          <p:cNvSpPr/>
          <p:nvPr/>
        </p:nvSpPr>
        <p:spPr>
          <a:xfrm>
            <a:off x="3386024" y="4772592"/>
            <a:ext cx="1872344" cy="1850572"/>
          </a:xfrm>
          <a:prstGeom prst="flowChart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Arrow: Chevron 22">
            <a:extLst>
              <a:ext uri="{FF2B5EF4-FFF2-40B4-BE49-F238E27FC236}">
                <a16:creationId xmlns:a16="http://schemas.microsoft.com/office/drawing/2014/main" id="{B34290F2-7FC4-46DC-90EA-D4408914B128}"/>
              </a:ext>
            </a:extLst>
          </p:cNvPr>
          <p:cNvSpPr/>
          <p:nvPr/>
        </p:nvSpPr>
        <p:spPr>
          <a:xfrm>
            <a:off x="2472639" y="4727121"/>
            <a:ext cx="5571460" cy="619655"/>
          </a:xfrm>
          <a:prstGeom prst="chevron">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1" name="Arrow: Chevron 20">
            <a:extLst>
              <a:ext uri="{FF2B5EF4-FFF2-40B4-BE49-F238E27FC236}">
                <a16:creationId xmlns:a16="http://schemas.microsoft.com/office/drawing/2014/main" id="{1F352A90-DBA0-4A43-8788-CE6B3D3E84BD}"/>
              </a:ext>
            </a:extLst>
          </p:cNvPr>
          <p:cNvSpPr/>
          <p:nvPr/>
        </p:nvSpPr>
        <p:spPr>
          <a:xfrm>
            <a:off x="2600560" y="3780328"/>
            <a:ext cx="4070804" cy="619655"/>
          </a:xfrm>
          <a:prstGeom prst="chevron">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 name="Flowchart: Alternate Process 5">
            <a:extLst>
              <a:ext uri="{FF2B5EF4-FFF2-40B4-BE49-F238E27FC236}">
                <a16:creationId xmlns:a16="http://schemas.microsoft.com/office/drawing/2014/main" id="{4E4392A1-2E44-4751-9362-EEBDC5D5F248}"/>
              </a:ext>
            </a:extLst>
          </p:cNvPr>
          <p:cNvSpPr/>
          <p:nvPr/>
        </p:nvSpPr>
        <p:spPr>
          <a:xfrm>
            <a:off x="1788659" y="1304093"/>
            <a:ext cx="5461227" cy="732064"/>
          </a:xfrm>
          <a:prstGeom prst="flowChartAlternateProcess">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rgbClr val="DC5E56"/>
                  </a:solidFill>
                </a:ln>
                <a:solidFill>
                  <a:srgbClr val="DC5E56"/>
                </a:solidFill>
                <a:latin typeface="Roboto Slab" pitchFamily="2" charset="0"/>
                <a:ea typeface="Roboto Slab" pitchFamily="2" charset="0"/>
              </a:rPr>
              <a:t>KHÁI QUÁT VỀ NHÀ Ở</a:t>
            </a:r>
          </a:p>
        </p:txBody>
      </p:sp>
      <p:sp>
        <p:nvSpPr>
          <p:cNvPr id="8" name="Flowchart: Connector 7">
            <a:extLst>
              <a:ext uri="{FF2B5EF4-FFF2-40B4-BE49-F238E27FC236}">
                <a16:creationId xmlns:a16="http://schemas.microsoft.com/office/drawing/2014/main" id="{199A2F37-9D3A-4BCC-9FE8-DADF4EBEC52C}"/>
              </a:ext>
            </a:extLst>
          </p:cNvPr>
          <p:cNvSpPr/>
          <p:nvPr/>
        </p:nvSpPr>
        <p:spPr>
          <a:xfrm>
            <a:off x="198895" y="2250886"/>
            <a:ext cx="1872344" cy="1850572"/>
          </a:xfrm>
          <a:prstGeom prst="flowChart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Flowchart: Connector 8">
            <a:extLst>
              <a:ext uri="{FF2B5EF4-FFF2-40B4-BE49-F238E27FC236}">
                <a16:creationId xmlns:a16="http://schemas.microsoft.com/office/drawing/2014/main" id="{77FCA6DD-F2A1-43D9-ABA9-E807283EA074}"/>
              </a:ext>
            </a:extLst>
          </p:cNvPr>
          <p:cNvSpPr/>
          <p:nvPr/>
        </p:nvSpPr>
        <p:spPr>
          <a:xfrm>
            <a:off x="7818664" y="3176096"/>
            <a:ext cx="1872344" cy="1850572"/>
          </a:xfrm>
          <a:prstGeom prst="flowChart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Pentagon 11">
            <a:extLst>
              <a:ext uri="{FF2B5EF4-FFF2-40B4-BE49-F238E27FC236}">
                <a16:creationId xmlns:a16="http://schemas.microsoft.com/office/drawing/2014/main" id="{01AF076B-8672-41F7-BEBF-29080FC4CF09}"/>
              </a:ext>
            </a:extLst>
          </p:cNvPr>
          <p:cNvSpPr/>
          <p:nvPr/>
        </p:nvSpPr>
        <p:spPr>
          <a:xfrm>
            <a:off x="1738993" y="2786743"/>
            <a:ext cx="631372" cy="642257"/>
          </a:xfrm>
          <a:prstGeom prst="pentag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 name="Picture 12">
            <a:extLst>
              <a:ext uri="{FF2B5EF4-FFF2-40B4-BE49-F238E27FC236}">
                <a16:creationId xmlns:a16="http://schemas.microsoft.com/office/drawing/2014/main" id="{C3BA6FBA-B82E-49C8-90A3-E9A7259A2D7B}"/>
              </a:ext>
            </a:extLst>
          </p:cNvPr>
          <p:cNvPicPr>
            <a:picLocks noChangeAspect="1"/>
          </p:cNvPicPr>
          <p:nvPr/>
        </p:nvPicPr>
        <p:blipFill>
          <a:blip r:embed="rId4"/>
          <a:stretch>
            <a:fillRect/>
          </a:stretch>
        </p:blipFill>
        <p:spPr>
          <a:xfrm>
            <a:off x="1881780" y="2875187"/>
            <a:ext cx="427323" cy="552450"/>
          </a:xfrm>
          <a:prstGeom prst="rect">
            <a:avLst/>
          </a:prstGeom>
          <a:noFill/>
        </p:spPr>
      </p:pic>
      <p:sp>
        <p:nvSpPr>
          <p:cNvPr id="14" name="Pentagon 13">
            <a:extLst>
              <a:ext uri="{FF2B5EF4-FFF2-40B4-BE49-F238E27FC236}">
                <a16:creationId xmlns:a16="http://schemas.microsoft.com/office/drawing/2014/main" id="{02063E99-4F4F-44FD-AAD6-C192E68BF36E}"/>
              </a:ext>
            </a:extLst>
          </p:cNvPr>
          <p:cNvSpPr/>
          <p:nvPr/>
        </p:nvSpPr>
        <p:spPr>
          <a:xfrm>
            <a:off x="1722607" y="3673930"/>
            <a:ext cx="750032" cy="642257"/>
          </a:xfrm>
          <a:prstGeom prst="pentag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Picture 14">
            <a:extLst>
              <a:ext uri="{FF2B5EF4-FFF2-40B4-BE49-F238E27FC236}">
                <a16:creationId xmlns:a16="http://schemas.microsoft.com/office/drawing/2014/main" id="{71FEC0F0-F212-4385-AB70-3DA85A8DA8A0}"/>
              </a:ext>
            </a:extLst>
          </p:cNvPr>
          <p:cNvPicPr>
            <a:picLocks noChangeAspect="1"/>
          </p:cNvPicPr>
          <p:nvPr/>
        </p:nvPicPr>
        <p:blipFill>
          <a:blip r:embed="rId4"/>
          <a:stretch>
            <a:fillRect/>
          </a:stretch>
        </p:blipFill>
        <p:spPr>
          <a:xfrm>
            <a:off x="1881780" y="3756932"/>
            <a:ext cx="507635" cy="552450"/>
          </a:xfrm>
          <a:prstGeom prst="rect">
            <a:avLst/>
          </a:prstGeom>
        </p:spPr>
      </p:pic>
      <p:sp>
        <p:nvSpPr>
          <p:cNvPr id="16" name="Pentagon 15">
            <a:extLst>
              <a:ext uri="{FF2B5EF4-FFF2-40B4-BE49-F238E27FC236}">
                <a16:creationId xmlns:a16="http://schemas.microsoft.com/office/drawing/2014/main" id="{7C5C1424-2FBE-4013-A8CA-B20E2756BD70}"/>
              </a:ext>
            </a:extLst>
          </p:cNvPr>
          <p:cNvSpPr/>
          <p:nvPr/>
        </p:nvSpPr>
        <p:spPr>
          <a:xfrm>
            <a:off x="1738993" y="4663170"/>
            <a:ext cx="631372" cy="642257"/>
          </a:xfrm>
          <a:prstGeom prst="pentag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a:extLst>
              <a:ext uri="{FF2B5EF4-FFF2-40B4-BE49-F238E27FC236}">
                <a16:creationId xmlns:a16="http://schemas.microsoft.com/office/drawing/2014/main" id="{8EFD6016-6F83-4D70-AB4E-80FB01F8A2C9}"/>
              </a:ext>
            </a:extLst>
          </p:cNvPr>
          <p:cNvPicPr>
            <a:picLocks noChangeAspect="1"/>
          </p:cNvPicPr>
          <p:nvPr/>
        </p:nvPicPr>
        <p:blipFill>
          <a:blip r:embed="rId4"/>
          <a:stretch>
            <a:fillRect/>
          </a:stretch>
        </p:blipFill>
        <p:spPr>
          <a:xfrm>
            <a:off x="1881780" y="4727121"/>
            <a:ext cx="427323" cy="552450"/>
          </a:xfrm>
          <a:prstGeom prst="rect">
            <a:avLst/>
          </a:prstGeom>
        </p:spPr>
      </p:pic>
      <p:sp>
        <p:nvSpPr>
          <p:cNvPr id="18" name="TextBox 17">
            <a:extLst>
              <a:ext uri="{FF2B5EF4-FFF2-40B4-BE49-F238E27FC236}">
                <a16:creationId xmlns:a16="http://schemas.microsoft.com/office/drawing/2014/main" id="{C257B53A-4C69-4734-9CDF-149D8E79124A}"/>
              </a:ext>
            </a:extLst>
          </p:cNvPr>
          <p:cNvSpPr txBox="1"/>
          <p:nvPr/>
        </p:nvSpPr>
        <p:spPr>
          <a:xfrm>
            <a:off x="2924190" y="2923191"/>
            <a:ext cx="3095595" cy="415498"/>
          </a:xfrm>
          <a:prstGeom prst="rect">
            <a:avLst/>
          </a:prstGeom>
          <a:noFill/>
        </p:spPr>
        <p:txBody>
          <a:bodyPr wrap="square" rtlCol="0">
            <a:spAutoFit/>
          </a:bodyPr>
          <a:lstStyle/>
          <a:p>
            <a:r>
              <a:rPr lang="en-US" sz="2100" dirty="0" err="1">
                <a:solidFill>
                  <a:srgbClr val="002060"/>
                </a:solidFill>
                <a:latin typeface="Roboto Slab" pitchFamily="2" charset="0"/>
                <a:ea typeface="Roboto Slab" pitchFamily="2" charset="0"/>
              </a:rPr>
              <a:t>Vai</a:t>
            </a:r>
            <a:r>
              <a:rPr lang="en-US" sz="2100" dirty="0">
                <a:solidFill>
                  <a:srgbClr val="002060"/>
                </a:solidFill>
                <a:latin typeface="Roboto Slab" pitchFamily="2" charset="0"/>
                <a:ea typeface="Roboto Slab" pitchFamily="2" charset="0"/>
              </a:rPr>
              <a:t> </a:t>
            </a:r>
            <a:r>
              <a:rPr lang="en-US" sz="2100" dirty="0" err="1">
                <a:solidFill>
                  <a:srgbClr val="002060"/>
                </a:solidFill>
                <a:latin typeface="Roboto Slab" pitchFamily="2" charset="0"/>
                <a:ea typeface="Roboto Slab" pitchFamily="2" charset="0"/>
              </a:rPr>
              <a:t>trò</a:t>
            </a:r>
            <a:r>
              <a:rPr lang="en-US" sz="2100" dirty="0">
                <a:solidFill>
                  <a:srgbClr val="002060"/>
                </a:solidFill>
                <a:latin typeface="Roboto Slab" pitchFamily="2" charset="0"/>
                <a:ea typeface="Roboto Slab" pitchFamily="2" charset="0"/>
              </a:rPr>
              <a:t> </a:t>
            </a:r>
            <a:r>
              <a:rPr lang="en-US" sz="2100" dirty="0" err="1">
                <a:solidFill>
                  <a:srgbClr val="002060"/>
                </a:solidFill>
                <a:latin typeface="Roboto Slab" pitchFamily="2" charset="0"/>
                <a:ea typeface="Roboto Slab" pitchFamily="2" charset="0"/>
              </a:rPr>
              <a:t>của</a:t>
            </a:r>
            <a:r>
              <a:rPr lang="en-US" sz="2100" dirty="0">
                <a:solidFill>
                  <a:srgbClr val="002060"/>
                </a:solidFill>
                <a:latin typeface="Roboto Slab" pitchFamily="2" charset="0"/>
                <a:ea typeface="Roboto Slab" pitchFamily="2" charset="0"/>
              </a:rPr>
              <a:t> </a:t>
            </a:r>
            <a:r>
              <a:rPr lang="en-US" sz="2100" dirty="0" err="1">
                <a:solidFill>
                  <a:srgbClr val="002060"/>
                </a:solidFill>
                <a:latin typeface="Roboto Slab" pitchFamily="2" charset="0"/>
                <a:ea typeface="Roboto Slab" pitchFamily="2" charset="0"/>
              </a:rPr>
              <a:t>nhà</a:t>
            </a:r>
            <a:r>
              <a:rPr lang="en-US" sz="2100" dirty="0">
                <a:solidFill>
                  <a:srgbClr val="002060"/>
                </a:solidFill>
                <a:latin typeface="Roboto Slab" pitchFamily="2" charset="0"/>
                <a:ea typeface="Roboto Slab" pitchFamily="2" charset="0"/>
              </a:rPr>
              <a:t> ở</a:t>
            </a:r>
          </a:p>
        </p:txBody>
      </p:sp>
      <p:sp>
        <p:nvSpPr>
          <p:cNvPr id="19" name="TextBox 18">
            <a:extLst>
              <a:ext uri="{FF2B5EF4-FFF2-40B4-BE49-F238E27FC236}">
                <a16:creationId xmlns:a16="http://schemas.microsoft.com/office/drawing/2014/main" id="{5F837FE5-2618-418A-B0CC-65142F265402}"/>
              </a:ext>
            </a:extLst>
          </p:cNvPr>
          <p:cNvSpPr txBox="1"/>
          <p:nvPr/>
        </p:nvSpPr>
        <p:spPr>
          <a:xfrm>
            <a:off x="2906487" y="3905250"/>
            <a:ext cx="3189513" cy="415498"/>
          </a:xfrm>
          <a:prstGeom prst="rect">
            <a:avLst/>
          </a:prstGeom>
          <a:noFill/>
        </p:spPr>
        <p:txBody>
          <a:bodyPr wrap="square" rtlCol="0">
            <a:spAutoFit/>
          </a:bodyPr>
          <a:lstStyle/>
          <a:p>
            <a:r>
              <a:rPr lang="en-US" sz="2100" dirty="0">
                <a:solidFill>
                  <a:srgbClr val="002060"/>
                </a:solidFill>
                <a:latin typeface="Roboto Slab" pitchFamily="2" charset="0"/>
                <a:ea typeface="Roboto Slab" pitchFamily="2" charset="0"/>
              </a:rPr>
              <a:t>   </a:t>
            </a:r>
            <a:r>
              <a:rPr lang="en-US" sz="2100" dirty="0" err="1">
                <a:solidFill>
                  <a:srgbClr val="002060"/>
                </a:solidFill>
                <a:latin typeface="Roboto Slab" pitchFamily="2" charset="0"/>
                <a:ea typeface="Roboto Slab" pitchFamily="2" charset="0"/>
              </a:rPr>
              <a:t>Đặc</a:t>
            </a:r>
            <a:r>
              <a:rPr lang="en-US" sz="2100" dirty="0">
                <a:solidFill>
                  <a:srgbClr val="002060"/>
                </a:solidFill>
                <a:latin typeface="Roboto Slab" pitchFamily="2" charset="0"/>
                <a:ea typeface="Roboto Slab" pitchFamily="2" charset="0"/>
              </a:rPr>
              <a:t> </a:t>
            </a:r>
            <a:r>
              <a:rPr lang="en-US" sz="2100" dirty="0" err="1">
                <a:solidFill>
                  <a:srgbClr val="002060"/>
                </a:solidFill>
                <a:latin typeface="Roboto Slab" pitchFamily="2" charset="0"/>
                <a:ea typeface="Roboto Slab" pitchFamily="2" charset="0"/>
              </a:rPr>
              <a:t>điểm</a:t>
            </a:r>
            <a:r>
              <a:rPr lang="en-US" sz="2100" dirty="0">
                <a:solidFill>
                  <a:srgbClr val="002060"/>
                </a:solidFill>
                <a:latin typeface="Roboto Slab" pitchFamily="2" charset="0"/>
                <a:ea typeface="Roboto Slab" pitchFamily="2" charset="0"/>
              </a:rPr>
              <a:t> </a:t>
            </a:r>
            <a:r>
              <a:rPr lang="en-US" sz="2100" dirty="0" err="1">
                <a:solidFill>
                  <a:srgbClr val="002060"/>
                </a:solidFill>
                <a:latin typeface="Roboto Slab" pitchFamily="2" charset="0"/>
                <a:ea typeface="Roboto Slab" pitchFamily="2" charset="0"/>
              </a:rPr>
              <a:t>của</a:t>
            </a:r>
            <a:r>
              <a:rPr lang="en-US" sz="2100" dirty="0">
                <a:solidFill>
                  <a:srgbClr val="002060"/>
                </a:solidFill>
                <a:latin typeface="Roboto Slab" pitchFamily="2" charset="0"/>
                <a:ea typeface="Roboto Slab" pitchFamily="2" charset="0"/>
              </a:rPr>
              <a:t> </a:t>
            </a:r>
            <a:r>
              <a:rPr lang="en-US" sz="2100" dirty="0" err="1">
                <a:solidFill>
                  <a:srgbClr val="002060"/>
                </a:solidFill>
                <a:latin typeface="Roboto Slab" pitchFamily="2" charset="0"/>
                <a:ea typeface="Roboto Slab" pitchFamily="2" charset="0"/>
              </a:rPr>
              <a:t>nhà</a:t>
            </a:r>
            <a:r>
              <a:rPr lang="en-US" sz="2100" dirty="0">
                <a:solidFill>
                  <a:srgbClr val="002060"/>
                </a:solidFill>
                <a:latin typeface="Roboto Slab" pitchFamily="2" charset="0"/>
                <a:ea typeface="Roboto Slab" pitchFamily="2" charset="0"/>
              </a:rPr>
              <a:t> ở</a:t>
            </a:r>
          </a:p>
        </p:txBody>
      </p:sp>
      <p:sp>
        <p:nvSpPr>
          <p:cNvPr id="20" name="TextBox 19">
            <a:extLst>
              <a:ext uri="{FF2B5EF4-FFF2-40B4-BE49-F238E27FC236}">
                <a16:creationId xmlns:a16="http://schemas.microsoft.com/office/drawing/2014/main" id="{4AA95259-9CC3-4A7F-8BB5-A92DA5B1B95B}"/>
              </a:ext>
            </a:extLst>
          </p:cNvPr>
          <p:cNvSpPr txBox="1"/>
          <p:nvPr/>
        </p:nvSpPr>
        <p:spPr>
          <a:xfrm>
            <a:off x="2775857" y="4807138"/>
            <a:ext cx="5203371" cy="415498"/>
          </a:xfrm>
          <a:prstGeom prst="rect">
            <a:avLst/>
          </a:prstGeom>
          <a:noFill/>
        </p:spPr>
        <p:txBody>
          <a:bodyPr wrap="square" rtlCol="0">
            <a:spAutoFit/>
          </a:bodyPr>
          <a:lstStyle/>
          <a:p>
            <a:r>
              <a:rPr lang="en-US" sz="2100" dirty="0" err="1">
                <a:solidFill>
                  <a:srgbClr val="002060"/>
                </a:solidFill>
                <a:latin typeface="Roboto Slab" pitchFamily="2" charset="0"/>
                <a:ea typeface="Roboto Slab" pitchFamily="2" charset="0"/>
              </a:rPr>
              <a:t>Kiến</a:t>
            </a:r>
            <a:r>
              <a:rPr lang="en-US" sz="2100" dirty="0">
                <a:solidFill>
                  <a:srgbClr val="002060"/>
                </a:solidFill>
                <a:latin typeface="Roboto Slab" pitchFamily="2" charset="0"/>
                <a:ea typeface="Roboto Slab" pitchFamily="2" charset="0"/>
              </a:rPr>
              <a:t> </a:t>
            </a:r>
            <a:r>
              <a:rPr lang="en-US" sz="2100" dirty="0" err="1">
                <a:solidFill>
                  <a:srgbClr val="002060"/>
                </a:solidFill>
                <a:latin typeface="Roboto Slab" pitchFamily="2" charset="0"/>
                <a:ea typeface="Roboto Slab" pitchFamily="2" charset="0"/>
              </a:rPr>
              <a:t>trúc</a:t>
            </a:r>
            <a:r>
              <a:rPr lang="en-US" sz="2100" dirty="0">
                <a:solidFill>
                  <a:srgbClr val="002060"/>
                </a:solidFill>
                <a:latin typeface="Roboto Slab" pitchFamily="2" charset="0"/>
                <a:ea typeface="Roboto Slab" pitchFamily="2" charset="0"/>
              </a:rPr>
              <a:t> </a:t>
            </a:r>
            <a:r>
              <a:rPr lang="en-US" sz="2100" dirty="0" err="1">
                <a:solidFill>
                  <a:srgbClr val="002060"/>
                </a:solidFill>
                <a:latin typeface="Roboto Slab" pitchFamily="2" charset="0"/>
                <a:ea typeface="Roboto Slab" pitchFamily="2" charset="0"/>
              </a:rPr>
              <a:t>đặc</a:t>
            </a:r>
            <a:r>
              <a:rPr lang="en-US" sz="2100" dirty="0">
                <a:solidFill>
                  <a:srgbClr val="002060"/>
                </a:solidFill>
                <a:latin typeface="Roboto Slab" pitchFamily="2" charset="0"/>
                <a:ea typeface="Roboto Slab" pitchFamily="2" charset="0"/>
              </a:rPr>
              <a:t> </a:t>
            </a:r>
            <a:r>
              <a:rPr lang="en-US" sz="2100" dirty="0" err="1">
                <a:solidFill>
                  <a:srgbClr val="002060"/>
                </a:solidFill>
                <a:latin typeface="Roboto Slab" pitchFamily="2" charset="0"/>
                <a:ea typeface="Roboto Slab" pitchFamily="2" charset="0"/>
              </a:rPr>
              <a:t>trưng</a:t>
            </a:r>
            <a:r>
              <a:rPr lang="en-US" sz="2100" dirty="0">
                <a:solidFill>
                  <a:srgbClr val="002060"/>
                </a:solidFill>
                <a:latin typeface="Roboto Slab" pitchFamily="2" charset="0"/>
                <a:ea typeface="Roboto Slab" pitchFamily="2" charset="0"/>
              </a:rPr>
              <a:t> </a:t>
            </a:r>
            <a:r>
              <a:rPr lang="en-US" sz="2100" dirty="0" err="1">
                <a:solidFill>
                  <a:srgbClr val="002060"/>
                </a:solidFill>
                <a:latin typeface="Roboto Slab" pitchFamily="2" charset="0"/>
                <a:ea typeface="Roboto Slab" pitchFamily="2" charset="0"/>
              </a:rPr>
              <a:t>của</a:t>
            </a:r>
            <a:r>
              <a:rPr lang="en-US" sz="2100" dirty="0">
                <a:solidFill>
                  <a:srgbClr val="002060"/>
                </a:solidFill>
                <a:latin typeface="Roboto Slab" pitchFamily="2" charset="0"/>
                <a:ea typeface="Roboto Slab" pitchFamily="2" charset="0"/>
              </a:rPr>
              <a:t> </a:t>
            </a:r>
            <a:r>
              <a:rPr lang="en-US" sz="2100" dirty="0" err="1">
                <a:solidFill>
                  <a:srgbClr val="002060"/>
                </a:solidFill>
                <a:latin typeface="Roboto Slab" pitchFamily="2" charset="0"/>
                <a:ea typeface="Roboto Slab" pitchFamily="2" charset="0"/>
              </a:rPr>
              <a:t>nhà</a:t>
            </a:r>
            <a:r>
              <a:rPr lang="en-US" sz="2100" dirty="0">
                <a:solidFill>
                  <a:srgbClr val="002060"/>
                </a:solidFill>
                <a:latin typeface="Roboto Slab" pitchFamily="2" charset="0"/>
                <a:ea typeface="Roboto Slab" pitchFamily="2" charset="0"/>
              </a:rPr>
              <a:t> ở </a:t>
            </a:r>
            <a:r>
              <a:rPr lang="en-US" sz="2100" dirty="0" err="1">
                <a:solidFill>
                  <a:srgbClr val="002060"/>
                </a:solidFill>
                <a:latin typeface="Roboto Slab" pitchFamily="2" charset="0"/>
                <a:ea typeface="Roboto Slab" pitchFamily="2" charset="0"/>
              </a:rPr>
              <a:t>Việt</a:t>
            </a:r>
            <a:r>
              <a:rPr lang="en-US" sz="2100" dirty="0">
                <a:solidFill>
                  <a:srgbClr val="002060"/>
                </a:solidFill>
                <a:latin typeface="Roboto Slab" pitchFamily="2" charset="0"/>
                <a:ea typeface="Roboto Slab" pitchFamily="2" charset="0"/>
              </a:rPr>
              <a:t> Nam</a:t>
            </a:r>
          </a:p>
        </p:txBody>
      </p:sp>
    </p:spTree>
    <p:custDataLst>
      <p:tags r:id="rId1"/>
    </p:custDataLst>
    <p:extLst>
      <p:ext uri="{BB962C8B-B14F-4D97-AF65-F5344CB8AC3E}">
        <p14:creationId xmlns:p14="http://schemas.microsoft.com/office/powerpoint/2010/main" val="944896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0-#ppt_w/2"/>
                                          </p:val>
                                        </p:tav>
                                        <p:tav tm="100000">
                                          <p:val>
                                            <p:strVal val="#ppt_x"/>
                                          </p:val>
                                        </p:tav>
                                      </p:tavLst>
                                    </p:anim>
                                    <p:anim calcmode="lin" valueType="num">
                                      <p:cBhvr additive="base">
                                        <p:cTn id="2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1+#ppt_w/2"/>
                                          </p:val>
                                        </p:tav>
                                        <p:tav tm="100000">
                                          <p:val>
                                            <p:strVal val="#ppt_x"/>
                                          </p:val>
                                        </p:tav>
                                      </p:tavLst>
                                    </p:anim>
                                    <p:anim calcmode="lin" valueType="num">
                                      <p:cBhvr additive="base">
                                        <p:cTn id="34" dur="500" fill="hold"/>
                                        <p:tgtEl>
                                          <p:spTgt spid="15"/>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1+#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1+#ppt_w/2"/>
                                          </p:val>
                                        </p:tav>
                                        <p:tav tm="100000">
                                          <p:val>
                                            <p:strVal val="#ppt_x"/>
                                          </p:val>
                                        </p:tav>
                                      </p:tavLst>
                                    </p:anim>
                                    <p:anim calcmode="lin" valueType="num">
                                      <p:cBhvr additive="base">
                                        <p:cTn id="44" dur="500" fill="hold"/>
                                        <p:tgtEl>
                                          <p:spTgt spid="19"/>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1+#ppt_w/2"/>
                                          </p:val>
                                        </p:tav>
                                        <p:tav tm="100000">
                                          <p:val>
                                            <p:strVal val="#ppt_x"/>
                                          </p:val>
                                        </p:tav>
                                      </p:tavLst>
                                    </p:anim>
                                    <p:anim calcmode="lin" valueType="num">
                                      <p:cBhvr additive="base">
                                        <p:cTn id="4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barn(inVertical)">
                                      <p:cBhvr>
                                        <p:cTn id="53" dur="500"/>
                                        <p:tgtEl>
                                          <p:spTgt spid="16"/>
                                        </p:tgtEl>
                                      </p:cBhvr>
                                    </p:animEffect>
                                  </p:childTnLst>
                                </p:cTn>
                              </p:par>
                              <p:par>
                                <p:cTn id="54" presetID="16" presetClass="entr" presetSubtype="21"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barn(inVertical)">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barn(inVertical)">
                                      <p:cBhvr>
                                        <p:cTn id="61" dur="500"/>
                                        <p:tgtEl>
                                          <p:spTgt spid="20"/>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1" grpId="0" animBg="1"/>
      <p:bldP spid="6" grpId="0" animBg="1"/>
      <p:bldP spid="12" grpId="0" animBg="1"/>
      <p:bldP spid="14" grpId="0" animBg="1"/>
      <p:bldP spid="16" grpId="0" animBg="1"/>
      <p:bldP spid="18" grpId="0"/>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a16="http://schemas.microsoft.com/office/drawing/2014/main" id="{64D87223-09CE-4DE3-AD12-5D12CBE4C9BA}"/>
              </a:ext>
            </a:extLst>
          </p:cNvPr>
          <p:cNvSpPr/>
          <p:nvPr/>
        </p:nvSpPr>
        <p:spPr>
          <a:xfrm rot="5400000">
            <a:off x="-1627981" y="3258346"/>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9460" name="Freeform 19"/>
          <p:cNvSpPr>
            <a:spLocks/>
          </p:cNvSpPr>
          <p:nvPr/>
        </p:nvSpPr>
        <p:spPr bwMode="auto">
          <a:xfrm rot="5400000">
            <a:off x="588172" y="-1331118"/>
            <a:ext cx="7053263" cy="9753600"/>
          </a:xfrm>
          <a:custGeom>
            <a:avLst/>
            <a:gdLst>
              <a:gd name="T0" fmla="*/ 0 w 1943049"/>
              <a:gd name="T1" fmla="*/ 0 h 1943049"/>
              <a:gd name="T2" fmla="*/ 1224643056 w 1943049"/>
              <a:gd name="T3" fmla="*/ 2147483646 h 1943049"/>
              <a:gd name="T4" fmla="*/ 0 w 1943049"/>
              <a:gd name="T5" fmla="*/ 2147483646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pic>
        <p:nvPicPr>
          <p:cNvPr id="19461" name="Picture 2"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14404"/>
            <a:ext cx="9144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itle 13"/>
          <p:cNvSpPr txBox="1">
            <a:spLocks/>
          </p:cNvSpPr>
          <p:nvPr/>
        </p:nvSpPr>
        <p:spPr bwMode="auto">
          <a:xfrm>
            <a:off x="1676400" y="1003300"/>
            <a:ext cx="21605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b="1">
                <a:solidFill>
                  <a:srgbClr val="4ABFB6"/>
                </a:solidFill>
                <a:latin typeface="#9Slide04 AdrianeSwash" panose="02000504060000090004" pitchFamily="2" charset="-93"/>
              </a:rPr>
              <a:t>Luyện tập</a:t>
            </a:r>
          </a:p>
        </p:txBody>
      </p:sp>
      <p:sp>
        <p:nvSpPr>
          <p:cNvPr id="19463" name="Rectangle 1"/>
          <p:cNvSpPr>
            <a:spLocks noChangeArrowheads="1"/>
          </p:cNvSpPr>
          <p:nvPr/>
        </p:nvSpPr>
        <p:spPr bwMode="auto">
          <a:xfrm>
            <a:off x="733425" y="2095500"/>
            <a:ext cx="78295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2800" b="1" dirty="0">
                <a:solidFill>
                  <a:schemeClr val="tx1">
                    <a:lumMod val="85000"/>
                    <a:lumOff val="15000"/>
                  </a:schemeClr>
                </a:solidFill>
                <a:latin typeface="Times New Roman" panose="02020603050405020304" pitchFamily="18" charset="0"/>
              </a:rPr>
              <a:t>Ở</a:t>
            </a:r>
            <a:r>
              <a:rPr lang="vi-VN" altLang="en-US" sz="2800" b="1" dirty="0">
                <a:solidFill>
                  <a:schemeClr val="tx1">
                    <a:lumMod val="85000"/>
                    <a:lumOff val="15000"/>
                  </a:schemeClr>
                </a:solidFill>
                <a:latin typeface="Times New Roman" panose="02020603050405020304" pitchFamily="18" charset="0"/>
              </a:rPr>
              <a:t> nơi em sống có những</a:t>
            </a:r>
            <a:r>
              <a:rPr lang="en-US" altLang="en-US" sz="2800" b="1" dirty="0">
                <a:solidFill>
                  <a:schemeClr val="tx1">
                    <a:lumMod val="85000"/>
                    <a:lumOff val="15000"/>
                  </a:schemeClr>
                </a:solidFill>
                <a:latin typeface="Times New Roman" panose="02020603050405020304" pitchFamily="18" charset="0"/>
              </a:rPr>
              <a:t> </a:t>
            </a:r>
            <a:r>
              <a:rPr lang="en-US" altLang="en-US" sz="2800" b="1" dirty="0" err="1">
                <a:solidFill>
                  <a:schemeClr val="tx1">
                    <a:lumMod val="85000"/>
                    <a:lumOff val="15000"/>
                  </a:schemeClr>
                </a:solidFill>
                <a:latin typeface="Times New Roman" panose="02020603050405020304" pitchFamily="18" charset="0"/>
              </a:rPr>
              <a:t>kiểu</a:t>
            </a:r>
            <a:r>
              <a:rPr lang="en-US" altLang="en-US" sz="2800" b="1" dirty="0">
                <a:solidFill>
                  <a:schemeClr val="tx1">
                    <a:lumMod val="85000"/>
                    <a:lumOff val="15000"/>
                  </a:schemeClr>
                </a:solidFill>
                <a:latin typeface="Times New Roman" panose="02020603050405020304" pitchFamily="18" charset="0"/>
              </a:rPr>
              <a:t> </a:t>
            </a:r>
            <a:r>
              <a:rPr lang="en-US" altLang="en-US" sz="2800" b="1" dirty="0" err="1">
                <a:solidFill>
                  <a:schemeClr val="tx1">
                    <a:lumMod val="85000"/>
                    <a:lumOff val="15000"/>
                  </a:schemeClr>
                </a:solidFill>
                <a:latin typeface="Times New Roman" panose="02020603050405020304" pitchFamily="18" charset="0"/>
              </a:rPr>
              <a:t>kiến</a:t>
            </a:r>
            <a:r>
              <a:rPr lang="en-US" altLang="en-US" sz="2800" b="1" dirty="0">
                <a:solidFill>
                  <a:schemeClr val="tx1">
                    <a:lumMod val="85000"/>
                    <a:lumOff val="15000"/>
                  </a:schemeClr>
                </a:solidFill>
                <a:latin typeface="Times New Roman" panose="02020603050405020304" pitchFamily="18" charset="0"/>
              </a:rPr>
              <a:t> </a:t>
            </a:r>
            <a:r>
              <a:rPr lang="en-US" altLang="en-US" sz="2800" b="1" dirty="0" err="1">
                <a:solidFill>
                  <a:schemeClr val="tx1">
                    <a:lumMod val="85000"/>
                    <a:lumOff val="15000"/>
                  </a:schemeClr>
                </a:solidFill>
                <a:latin typeface="Times New Roman" panose="02020603050405020304" pitchFamily="18" charset="0"/>
              </a:rPr>
              <a:t>trúc</a:t>
            </a:r>
            <a:r>
              <a:rPr lang="vi-VN" altLang="en-US" sz="2800" b="1" dirty="0">
                <a:solidFill>
                  <a:schemeClr val="tx1">
                    <a:lumMod val="85000"/>
                    <a:lumOff val="15000"/>
                  </a:schemeClr>
                </a:solidFill>
                <a:latin typeface="Times New Roman" panose="02020603050405020304" pitchFamily="18" charset="0"/>
              </a:rPr>
              <a:t> nhà ở</a:t>
            </a:r>
            <a:r>
              <a:rPr lang="en-US" altLang="en-US" sz="2800" b="1" dirty="0">
                <a:solidFill>
                  <a:schemeClr val="tx1">
                    <a:lumMod val="85000"/>
                    <a:lumOff val="15000"/>
                  </a:schemeClr>
                </a:solidFill>
                <a:latin typeface="Times New Roman" panose="02020603050405020304" pitchFamily="18" charset="0"/>
              </a:rPr>
              <a:t> </a:t>
            </a:r>
            <a:r>
              <a:rPr lang="en-US" altLang="en-US" sz="2800" b="1" dirty="0" err="1">
                <a:solidFill>
                  <a:schemeClr val="tx1">
                    <a:lumMod val="85000"/>
                    <a:lumOff val="15000"/>
                  </a:schemeClr>
                </a:solidFill>
                <a:latin typeface="Times New Roman" panose="02020603050405020304" pitchFamily="18" charset="0"/>
              </a:rPr>
              <a:t>nào</a:t>
            </a:r>
            <a:r>
              <a:rPr lang="en-US" altLang="en-US" sz="2800" b="1" dirty="0">
                <a:solidFill>
                  <a:schemeClr val="tx1">
                    <a:lumMod val="85000"/>
                    <a:lumOff val="15000"/>
                  </a:schemeClr>
                </a:solidFill>
                <a:latin typeface="Times New Roman" panose="02020603050405020304" pitchFamily="18" charset="0"/>
              </a:rPr>
              <a:t>?</a:t>
            </a:r>
            <a:r>
              <a:rPr lang="vi-VN" altLang="en-US" sz="2800" b="1" dirty="0">
                <a:solidFill>
                  <a:schemeClr val="tx1">
                    <a:lumMod val="85000"/>
                    <a:lumOff val="15000"/>
                  </a:schemeClr>
                </a:solidFill>
                <a:latin typeface="Times New Roman" panose="02020603050405020304" pitchFamily="18" charset="0"/>
              </a:rPr>
              <a:t> </a:t>
            </a:r>
            <a:r>
              <a:rPr lang="en-US" altLang="en-US" sz="2800" b="1" dirty="0">
                <a:solidFill>
                  <a:schemeClr val="tx1">
                    <a:lumMod val="85000"/>
                    <a:lumOff val="15000"/>
                  </a:schemeClr>
                </a:solidFill>
                <a:latin typeface="Times New Roman" panose="02020603050405020304" pitchFamily="18" charset="0"/>
              </a:rPr>
              <a:t>N</a:t>
            </a:r>
            <a:r>
              <a:rPr lang="vi-VN" altLang="en-US" sz="2800" b="1" dirty="0">
                <a:solidFill>
                  <a:schemeClr val="tx1">
                    <a:lumMod val="85000"/>
                    <a:lumOff val="15000"/>
                  </a:schemeClr>
                </a:solidFill>
                <a:latin typeface="Times New Roman" panose="02020603050405020304" pitchFamily="18" charset="0"/>
              </a:rPr>
              <a:t>hà sàn và nhà </a:t>
            </a:r>
            <a:r>
              <a:rPr lang="en-US" altLang="en-US" sz="2800" b="1" dirty="0" err="1">
                <a:solidFill>
                  <a:schemeClr val="tx1">
                    <a:lumMod val="85000"/>
                    <a:lumOff val="15000"/>
                  </a:schemeClr>
                </a:solidFill>
                <a:latin typeface="Times New Roman" panose="02020603050405020304" pitchFamily="18" charset="0"/>
              </a:rPr>
              <a:t>nổi</a:t>
            </a:r>
            <a:r>
              <a:rPr lang="vi-VN" altLang="en-US" sz="2800" b="1" dirty="0">
                <a:solidFill>
                  <a:schemeClr val="tx1">
                    <a:lumMod val="85000"/>
                    <a:lumOff val="15000"/>
                  </a:schemeClr>
                </a:solidFill>
                <a:latin typeface="Times New Roman" panose="02020603050405020304" pitchFamily="18" charset="0"/>
              </a:rPr>
              <a:t> phù hợp với những </a:t>
            </a:r>
            <a:r>
              <a:rPr lang="en-US" altLang="en-US" sz="2800" b="1" dirty="0" err="1">
                <a:solidFill>
                  <a:schemeClr val="tx1">
                    <a:lumMod val="85000"/>
                    <a:lumOff val="15000"/>
                  </a:schemeClr>
                </a:solidFill>
                <a:latin typeface="Times New Roman" panose="02020603050405020304" pitchFamily="18" charset="0"/>
              </a:rPr>
              <a:t>vùng</a:t>
            </a:r>
            <a:r>
              <a:rPr lang="vi-VN" altLang="en-US" sz="2800" b="1" dirty="0">
                <a:solidFill>
                  <a:schemeClr val="tx1">
                    <a:lumMod val="85000"/>
                    <a:lumOff val="15000"/>
                  </a:schemeClr>
                </a:solidFill>
                <a:latin typeface="Times New Roman" panose="02020603050405020304" pitchFamily="18" charset="0"/>
              </a:rPr>
              <a:t> nào ở nước ta </a:t>
            </a:r>
            <a:r>
              <a:rPr lang="en-US" altLang="en-US" sz="2800" b="1" dirty="0">
                <a:solidFill>
                  <a:schemeClr val="tx1">
                    <a:lumMod val="85000"/>
                    <a:lumOff val="15000"/>
                  </a:schemeClr>
                </a:solidFill>
                <a:latin typeface="Times New Roman" panose="02020603050405020304" pitchFamily="18" charset="0"/>
              </a:rPr>
              <a:t>?</a:t>
            </a:r>
          </a:p>
        </p:txBody>
      </p:sp>
      <p:sp>
        <p:nvSpPr>
          <p:cNvPr id="14" name="Rectangle 29"/>
          <p:cNvSpPr>
            <a:spLocks noChangeArrowheads="1"/>
          </p:cNvSpPr>
          <p:nvPr/>
        </p:nvSpPr>
        <p:spPr bwMode="auto">
          <a:xfrm>
            <a:off x="198438" y="1905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Tree>
    <p:extLst>
      <p:ext uri="{BB962C8B-B14F-4D97-AF65-F5344CB8AC3E}">
        <p14:creationId xmlns:p14="http://schemas.microsoft.com/office/powerpoint/2010/main" val="3489196629"/>
      </p:ext>
    </p:extLst>
  </p:cSld>
  <p:clrMapOvr>
    <a:masterClrMapping/>
  </p:clrMapOvr>
  <p:transition>
    <p:check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94" y="0"/>
            <a:ext cx="9126805" cy="6858000"/>
          </a:xfrm>
          <a:prstGeom prst="rect">
            <a:avLst/>
          </a:prstGeom>
        </p:spPr>
      </p:pic>
      <p:pic>
        <p:nvPicPr>
          <p:cNvPr id="51" name="Picture 50">
            <a:extLst>
              <a:ext uri="{FF2B5EF4-FFF2-40B4-BE49-F238E27FC236}">
                <a16:creationId xmlns:a16="http://schemas.microsoft.com/office/drawing/2014/main" id="{5987BEA9-8605-4CA8-B8EC-0F737B0F4C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7048" y="3517892"/>
            <a:ext cx="356077" cy="3339761"/>
          </a:xfrm>
          <a:prstGeom prst="rect">
            <a:avLst/>
          </a:prstGeom>
        </p:spPr>
      </p:pic>
      <p:pic>
        <p:nvPicPr>
          <p:cNvPr id="30" name="Picture 29">
            <a:extLst>
              <a:ext uri="{FF2B5EF4-FFF2-40B4-BE49-F238E27FC236}">
                <a16:creationId xmlns:a16="http://schemas.microsoft.com/office/drawing/2014/main" id="{F2F4CCD3-90FD-40BD-9EE1-F3B4C9278D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285" y="3403600"/>
            <a:ext cx="368300" cy="3454400"/>
          </a:xfrm>
          <a:prstGeom prst="rect">
            <a:avLst/>
          </a:prstGeom>
        </p:spPr>
      </p:pic>
      <p:pic>
        <p:nvPicPr>
          <p:cNvPr id="50" name="Picture 49">
            <a:extLst>
              <a:ext uri="{FF2B5EF4-FFF2-40B4-BE49-F238E27FC236}">
                <a16:creationId xmlns:a16="http://schemas.microsoft.com/office/drawing/2014/main" id="{AD4BB4CF-F8A2-44BC-9235-55243A937E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28853" y="4694269"/>
            <a:ext cx="233400" cy="2189132"/>
          </a:xfrm>
          <a:prstGeom prst="rect">
            <a:avLst/>
          </a:prstGeom>
        </p:spPr>
      </p:pic>
      <p:pic>
        <p:nvPicPr>
          <p:cNvPr id="53" name="Picture 52">
            <a:extLst>
              <a:ext uri="{FF2B5EF4-FFF2-40B4-BE49-F238E27FC236}">
                <a16:creationId xmlns:a16="http://schemas.microsoft.com/office/drawing/2014/main" id="{15FA170F-2335-42D7-A9B3-594DAC8D67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4009" y="1821755"/>
            <a:ext cx="1042371" cy="723868"/>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560699" y="3530602"/>
            <a:ext cx="448735" cy="757767"/>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5482" y="3020408"/>
            <a:ext cx="460071" cy="776913"/>
          </a:xfrm>
          <a:prstGeom prst="rect">
            <a:avLst/>
          </a:prstGeom>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498" y="3181278"/>
            <a:ext cx="3310565" cy="2482924"/>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67202" y="1491577"/>
            <a:ext cx="1939609" cy="2926080"/>
          </a:xfrm>
          <a:prstGeom prst="rect">
            <a:avLst/>
          </a:prstGeom>
        </p:spPr>
      </p:pic>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454875" y="5793400"/>
            <a:ext cx="1563744" cy="975361"/>
          </a:xfrm>
          <a:prstGeom prst="rect">
            <a:avLst/>
          </a:prstGeom>
        </p:spPr>
      </p:pic>
      <p:sp>
        <p:nvSpPr>
          <p:cNvPr id="7" name="TextBox 6"/>
          <p:cNvSpPr txBox="1"/>
          <p:nvPr/>
        </p:nvSpPr>
        <p:spPr>
          <a:xfrm>
            <a:off x="545584" y="627956"/>
            <a:ext cx="5384800" cy="913007"/>
          </a:xfrm>
          <a:prstGeom prst="rect">
            <a:avLst/>
          </a:prstGeom>
          <a:noFill/>
        </p:spPr>
        <p:txBody>
          <a:bodyPr wrap="square" rtlCol="0">
            <a:spAutoFit/>
          </a:bodyPr>
          <a:lstStyle/>
          <a:p>
            <a:pPr lvl="0"/>
            <a:r>
              <a:rPr lang="en-US" sz="5333" b="1" dirty="0">
                <a:solidFill>
                  <a:schemeClr val="bg1"/>
                </a:solidFill>
                <a:latin typeface="Times New Roman" panose="02020603050405020304" pitchFamily="18" charset="0"/>
                <a:cs typeface="Times New Roman" panose="02020603050405020304" pitchFamily="18" charset="0"/>
              </a:rPr>
              <a:t>FISHING GAME</a:t>
            </a:r>
            <a:endParaRPr lang="vi-VN" sz="5333" b="1" dirty="0">
              <a:solidFill>
                <a:schemeClr val="bg1"/>
              </a:solidFill>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56985" y="3425361"/>
            <a:ext cx="1563744" cy="975361"/>
          </a:xfrm>
          <a:prstGeom prst="rect">
            <a:avLst/>
          </a:prstGeom>
        </p:spPr>
      </p:pic>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541847" y="4180841"/>
            <a:ext cx="1563744" cy="975361"/>
          </a:xfrm>
          <a:prstGeom prst="rect">
            <a:avLst/>
          </a:prstGeom>
        </p:spPr>
      </p:pic>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56985" y="5829136"/>
            <a:ext cx="1563744" cy="975361"/>
          </a:xfrm>
          <a:prstGeom prst="rect">
            <a:avLst/>
          </a:prstGeom>
        </p:spPr>
      </p:pic>
      <p:sp>
        <p:nvSpPr>
          <p:cNvPr id="2" name="Arrow: Pentagon 1">
            <a:extLst>
              <a:ext uri="{FF2B5EF4-FFF2-40B4-BE49-F238E27FC236}">
                <a16:creationId xmlns:a16="http://schemas.microsoft.com/office/drawing/2014/main" id="{D1155387-879E-40B6-9945-AA291C540A15}"/>
              </a:ext>
            </a:extLst>
          </p:cNvPr>
          <p:cNvSpPr/>
          <p:nvPr/>
        </p:nvSpPr>
        <p:spPr>
          <a:xfrm>
            <a:off x="2336802" y="4180839"/>
            <a:ext cx="4223897" cy="1644232"/>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a:solidFill>
                  <a:srgbClr val="FF0000"/>
                </a:solidFill>
              </a:rPr>
              <a:t>GO</a:t>
            </a:r>
          </a:p>
        </p:txBody>
      </p:sp>
      <p:pic>
        <p:nvPicPr>
          <p:cNvPr id="3" name="introcauca">
            <a:hlinkClick r:id="" action="ppaction://media"/>
            <a:extLst>
              <a:ext uri="{FF2B5EF4-FFF2-40B4-BE49-F238E27FC236}">
                <a16:creationId xmlns:a16="http://schemas.microsoft.com/office/drawing/2014/main" id="{50FA3404-47C9-4CF6-B5C2-67B66A93396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378664" y="-980963"/>
            <a:ext cx="812800" cy="812800"/>
          </a:xfrm>
          <a:prstGeom prst="rect">
            <a:avLst/>
          </a:prstGeom>
        </p:spPr>
      </p:pic>
    </p:spTree>
    <p:extLst>
      <p:ext uri="{BB962C8B-B14F-4D97-AF65-F5344CB8AC3E}">
        <p14:creationId xmlns:p14="http://schemas.microsoft.com/office/powerpoint/2010/main" val="363019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3"/>
                                        </p:tgtEl>
                                      </p:cBhvr>
                                    </p:cmd>
                                  </p:childTnLst>
                                </p:cTn>
                              </p:par>
                              <p:par>
                                <p:cTn id="7" presetID="41" presetClass="entr" presetSubtype="0" fill="hold" grpId="0" nodeType="withEffect">
                                  <p:stCondLst>
                                    <p:cond delay="0"/>
                                  </p:stCondLst>
                                  <p:iterate type="lt">
                                    <p:tmPct val="10000"/>
                                  </p:iterate>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7"/>
                                        </p:tgtEl>
                                        <p:attrNameLst>
                                          <p:attrName>ppt_y</p:attrName>
                                        </p:attrNameLst>
                                      </p:cBhvr>
                                      <p:tavLst>
                                        <p:tav tm="0">
                                          <p:val>
                                            <p:strVal val="#ppt_y"/>
                                          </p:val>
                                        </p:tav>
                                        <p:tav tm="100000">
                                          <p:val>
                                            <p:strVal val="#ppt_y"/>
                                          </p:val>
                                        </p:tav>
                                      </p:tavLst>
                                    </p:anim>
                                    <p:anim calcmode="lin" valueType="num">
                                      <p:cBhvr>
                                        <p:cTn id="1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7"/>
                                        </p:tgtEl>
                                      </p:cBhvr>
                                    </p:animEffect>
                                  </p:childTnLst>
                                </p:cTn>
                              </p:par>
                              <p:par>
                                <p:cTn id="14"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5" dur="20000" fill="hold"/>
                                        <p:tgtEl>
                                          <p:spTgt spid="32"/>
                                        </p:tgtEl>
                                        <p:attrNameLst>
                                          <p:attrName>ppt_x</p:attrName>
                                          <p:attrName>ppt_y</p:attrName>
                                        </p:attrNameLst>
                                      </p:cBhvr>
                                      <p:rCtr x="503" y="16512"/>
                                    </p:animMotion>
                                  </p:childTnLst>
                                </p:cTn>
                              </p:par>
                              <p:par>
                                <p:cTn id="16"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7" dur="45000" fill="hold"/>
                                        <p:tgtEl>
                                          <p:spTgt spid="35"/>
                                        </p:tgtEl>
                                        <p:attrNameLst>
                                          <p:attrName>ppt_x</p:attrName>
                                          <p:attrName>ppt_y</p:attrName>
                                        </p:attrNameLst>
                                      </p:cBhvr>
                                      <p:rCtr x="26962" y="895"/>
                                    </p:animMotion>
                                  </p:childTnLst>
                                </p:cTn>
                              </p:par>
                              <p:par>
                                <p:cTn id="18"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9" dur="10000" fill="hold"/>
                                        <p:tgtEl>
                                          <p:spTgt spid="34"/>
                                        </p:tgtEl>
                                        <p:attrNameLst>
                                          <p:attrName>ppt_x</p:attrName>
                                          <p:attrName>ppt_y</p:attrName>
                                        </p:attrNameLst>
                                      </p:cBhvr>
                                      <p:rCtr x="503" y="16512"/>
                                    </p:animMotion>
                                  </p:childTnLst>
                                </p:cTn>
                              </p:par>
                              <p:par>
                                <p:cTn id="20" presetID="34" presetClass="emph" presetSubtype="0" repeatCount="indefinite" fill="hold" grpId="1" nodeType="withEffect">
                                  <p:stCondLst>
                                    <p:cond delay="0"/>
                                  </p:stCondLst>
                                  <p:iterate type="lt">
                                    <p:tmPct val="10000"/>
                                  </p:iterate>
                                  <p:childTnLst>
                                    <p:animMotion origin="layout" path="M 3.33333E-6 4.69136E-6 L 3.33333E-6 -0.07223 " pathEditMode="relative" rAng="0" ptsTypes="AA">
                                      <p:cBhvr>
                                        <p:cTn id="21" dur="250" accel="50000" decel="50000" autoRev="1" fill="hold">
                                          <p:stCondLst>
                                            <p:cond delay="0"/>
                                          </p:stCondLst>
                                        </p:cTn>
                                        <p:tgtEl>
                                          <p:spTgt spid="7"/>
                                        </p:tgtEl>
                                        <p:attrNameLst>
                                          <p:attrName>ppt_x</p:attrName>
                                          <p:attrName>ppt_y</p:attrName>
                                        </p:attrNameLst>
                                      </p:cBhvr>
                                      <p:rCtr x="0" y="-3611"/>
                                    </p:animMotion>
                                    <p:animRot by="1500000">
                                      <p:cBhvr>
                                        <p:cTn id="22" dur="125" fill="hold">
                                          <p:stCondLst>
                                            <p:cond delay="0"/>
                                          </p:stCondLst>
                                        </p:cTn>
                                        <p:tgtEl>
                                          <p:spTgt spid="7"/>
                                        </p:tgtEl>
                                        <p:attrNameLst>
                                          <p:attrName>r</p:attrName>
                                        </p:attrNameLst>
                                      </p:cBhvr>
                                    </p:animRot>
                                    <p:animRot by="-1500000">
                                      <p:cBhvr>
                                        <p:cTn id="23" dur="125" fill="hold">
                                          <p:stCondLst>
                                            <p:cond delay="125"/>
                                          </p:stCondLst>
                                        </p:cTn>
                                        <p:tgtEl>
                                          <p:spTgt spid="7"/>
                                        </p:tgtEl>
                                        <p:attrNameLst>
                                          <p:attrName>r</p:attrName>
                                        </p:attrNameLst>
                                      </p:cBhvr>
                                    </p:animRot>
                                    <p:animRot by="-1500000">
                                      <p:cBhvr>
                                        <p:cTn id="24" dur="125" fill="hold">
                                          <p:stCondLst>
                                            <p:cond delay="250"/>
                                          </p:stCondLst>
                                        </p:cTn>
                                        <p:tgtEl>
                                          <p:spTgt spid="7"/>
                                        </p:tgtEl>
                                        <p:attrNameLst>
                                          <p:attrName>r</p:attrName>
                                        </p:attrNameLst>
                                      </p:cBhvr>
                                    </p:animRot>
                                    <p:animRot by="1500000">
                                      <p:cBhvr>
                                        <p:cTn id="25" dur="125" fill="hold">
                                          <p:stCondLst>
                                            <p:cond delay="375"/>
                                          </p:stCondLst>
                                        </p:cTn>
                                        <p:tgtEl>
                                          <p:spTgt spid="7"/>
                                        </p:tgtEl>
                                        <p:attrNameLst>
                                          <p:attrName>r</p:attrName>
                                        </p:attrNameLst>
                                      </p:cBhvr>
                                    </p:animRot>
                                  </p:childTnLst>
                                </p:cTn>
                              </p:par>
                              <p:par>
                                <p:cTn id="26" presetID="2" presetClass="entr" presetSubtype="8" repeatCount="indefinite"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0" fill="hold"/>
                                        <p:tgtEl>
                                          <p:spTgt spid="18"/>
                                        </p:tgtEl>
                                        <p:attrNameLst>
                                          <p:attrName>ppt_x</p:attrName>
                                        </p:attrNameLst>
                                      </p:cBhvr>
                                      <p:tavLst>
                                        <p:tav tm="0">
                                          <p:val>
                                            <p:strVal val="0-#ppt_w/2"/>
                                          </p:val>
                                        </p:tav>
                                        <p:tav tm="100000">
                                          <p:val>
                                            <p:strVal val="#ppt_x"/>
                                          </p:val>
                                        </p:tav>
                                      </p:tavLst>
                                    </p:anim>
                                    <p:anim calcmode="lin" valueType="num">
                                      <p:cBhvr additive="base">
                                        <p:cTn id="29" dur="10000" fill="hold"/>
                                        <p:tgtEl>
                                          <p:spTgt spid="18"/>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additive="base">
                                        <p:cTn id="32" dur="12000" fill="hold"/>
                                        <p:tgtEl>
                                          <p:spTgt spid="46"/>
                                        </p:tgtEl>
                                        <p:attrNameLst>
                                          <p:attrName>ppt_x</p:attrName>
                                        </p:attrNameLst>
                                      </p:cBhvr>
                                      <p:tavLst>
                                        <p:tav tm="0">
                                          <p:val>
                                            <p:strVal val="0-#ppt_w/2"/>
                                          </p:val>
                                        </p:tav>
                                        <p:tav tm="100000">
                                          <p:val>
                                            <p:strVal val="#ppt_x"/>
                                          </p:val>
                                        </p:tav>
                                      </p:tavLst>
                                    </p:anim>
                                    <p:anim calcmode="lin" valueType="num">
                                      <p:cBhvr additive="base">
                                        <p:cTn id="33" dur="12000" fill="hold"/>
                                        <p:tgtEl>
                                          <p:spTgt spid="46"/>
                                        </p:tgtEl>
                                        <p:attrNameLst>
                                          <p:attrName>ppt_y</p:attrName>
                                        </p:attrNameLst>
                                      </p:cBhvr>
                                      <p:tavLst>
                                        <p:tav tm="0">
                                          <p:val>
                                            <p:strVal val="#ppt_y"/>
                                          </p:val>
                                        </p:tav>
                                        <p:tav tm="100000">
                                          <p:val>
                                            <p:strVal val="#ppt_y"/>
                                          </p:val>
                                        </p:tav>
                                      </p:tavLst>
                                    </p:anim>
                                  </p:childTnLst>
                                </p:cTn>
                              </p:par>
                              <p:par>
                                <p:cTn id="34" presetID="2" presetClass="entr" presetSubtype="2" repeatCount="indefinite"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9000" fill="hold"/>
                                        <p:tgtEl>
                                          <p:spTgt spid="43"/>
                                        </p:tgtEl>
                                        <p:attrNameLst>
                                          <p:attrName>ppt_x</p:attrName>
                                        </p:attrNameLst>
                                      </p:cBhvr>
                                      <p:tavLst>
                                        <p:tav tm="0">
                                          <p:val>
                                            <p:strVal val="1+#ppt_w/2"/>
                                          </p:val>
                                        </p:tav>
                                        <p:tav tm="100000">
                                          <p:val>
                                            <p:strVal val="#ppt_x"/>
                                          </p:val>
                                        </p:tav>
                                      </p:tavLst>
                                    </p:anim>
                                    <p:anim calcmode="lin" valueType="num">
                                      <p:cBhvr additive="base">
                                        <p:cTn id="37" dur="9000" fill="hold"/>
                                        <p:tgtEl>
                                          <p:spTgt spid="43"/>
                                        </p:tgtEl>
                                        <p:attrNameLst>
                                          <p:attrName>ppt_y</p:attrName>
                                        </p:attrNameLst>
                                      </p:cBhvr>
                                      <p:tavLst>
                                        <p:tav tm="0">
                                          <p:val>
                                            <p:strVal val="#ppt_y"/>
                                          </p:val>
                                        </p:tav>
                                        <p:tav tm="100000">
                                          <p:val>
                                            <p:strVal val="#ppt_y"/>
                                          </p:val>
                                        </p:tav>
                                      </p:tavLst>
                                    </p:anim>
                                  </p:childTnLst>
                                </p:cTn>
                              </p:par>
                              <p:par>
                                <p:cTn id="38" presetID="2" presetClass="entr" presetSubtype="2" repeatCount="indefinite" fill="hold" nodeType="with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additive="base">
                                        <p:cTn id="40" dur="11000" fill="hold"/>
                                        <p:tgtEl>
                                          <p:spTgt spid="49"/>
                                        </p:tgtEl>
                                        <p:attrNameLst>
                                          <p:attrName>ppt_x</p:attrName>
                                        </p:attrNameLst>
                                      </p:cBhvr>
                                      <p:tavLst>
                                        <p:tav tm="0">
                                          <p:val>
                                            <p:strVal val="1+#ppt_w/2"/>
                                          </p:val>
                                        </p:tav>
                                        <p:tav tm="100000">
                                          <p:val>
                                            <p:strVal val="#ppt_x"/>
                                          </p:val>
                                        </p:tav>
                                      </p:tavLst>
                                    </p:anim>
                                    <p:anim calcmode="lin" valueType="num">
                                      <p:cBhvr additive="base">
                                        <p:cTn id="41" dur="11000" fill="hold"/>
                                        <p:tgtEl>
                                          <p:spTgt spid="49"/>
                                        </p:tgtEl>
                                        <p:attrNameLst>
                                          <p:attrName>ppt_y</p:attrName>
                                        </p:attrNameLst>
                                      </p:cBhvr>
                                      <p:tavLst>
                                        <p:tav tm="0">
                                          <p:val>
                                            <p:strVal val="#ppt_y"/>
                                          </p:val>
                                        </p:tav>
                                        <p:tav tm="100000">
                                          <p:val>
                                            <p:strVal val="#ppt_y"/>
                                          </p:val>
                                        </p:tav>
                                      </p:tavLst>
                                    </p:anim>
                                  </p:childTnLst>
                                </p:cTn>
                              </p:par>
                              <p:par>
                                <p:cTn id="42" presetID="31" presetClass="entr" presetSubtype="0" fill="hold" grpId="0" nodeType="withEffect">
                                  <p:stCondLst>
                                    <p:cond delay="20000"/>
                                  </p:stCondLst>
                                  <p:childTnLst>
                                    <p:set>
                                      <p:cBhvr>
                                        <p:cTn id="43" dur="1" fill="hold">
                                          <p:stCondLst>
                                            <p:cond delay="0"/>
                                          </p:stCondLst>
                                        </p:cTn>
                                        <p:tgtEl>
                                          <p:spTgt spid="2"/>
                                        </p:tgtEl>
                                        <p:attrNameLst>
                                          <p:attrName>style.visibility</p:attrName>
                                        </p:attrNameLst>
                                      </p:cBhvr>
                                      <p:to>
                                        <p:strVal val="visible"/>
                                      </p:to>
                                    </p:set>
                                    <p:anim calcmode="lin" valueType="num">
                                      <p:cBhvr>
                                        <p:cTn id="44" dur="500" fill="hold"/>
                                        <p:tgtEl>
                                          <p:spTgt spid="2"/>
                                        </p:tgtEl>
                                        <p:attrNameLst>
                                          <p:attrName>ppt_w</p:attrName>
                                        </p:attrNameLst>
                                      </p:cBhvr>
                                      <p:tavLst>
                                        <p:tav tm="0">
                                          <p:val>
                                            <p:fltVal val="0"/>
                                          </p:val>
                                        </p:tav>
                                        <p:tav tm="100000">
                                          <p:val>
                                            <p:strVal val="#ppt_w"/>
                                          </p:val>
                                        </p:tav>
                                      </p:tavLst>
                                    </p:anim>
                                    <p:anim calcmode="lin" valueType="num">
                                      <p:cBhvr>
                                        <p:cTn id="45" dur="500" fill="hold"/>
                                        <p:tgtEl>
                                          <p:spTgt spid="2"/>
                                        </p:tgtEl>
                                        <p:attrNameLst>
                                          <p:attrName>ppt_h</p:attrName>
                                        </p:attrNameLst>
                                      </p:cBhvr>
                                      <p:tavLst>
                                        <p:tav tm="0">
                                          <p:val>
                                            <p:fltVal val="0"/>
                                          </p:val>
                                        </p:tav>
                                        <p:tav tm="100000">
                                          <p:val>
                                            <p:strVal val="#ppt_h"/>
                                          </p:val>
                                        </p:tav>
                                      </p:tavLst>
                                    </p:anim>
                                    <p:anim calcmode="lin" valueType="num">
                                      <p:cBhvr>
                                        <p:cTn id="46" dur="500" fill="hold"/>
                                        <p:tgtEl>
                                          <p:spTgt spid="2"/>
                                        </p:tgtEl>
                                        <p:attrNameLst>
                                          <p:attrName>style.rotation</p:attrName>
                                        </p:attrNameLst>
                                      </p:cBhvr>
                                      <p:tavLst>
                                        <p:tav tm="0">
                                          <p:val>
                                            <p:fltVal val="90"/>
                                          </p:val>
                                        </p:tav>
                                        <p:tav tm="100000">
                                          <p:val>
                                            <p:fltVal val="0"/>
                                          </p:val>
                                        </p:tav>
                                      </p:tavLst>
                                    </p:anim>
                                    <p:animEffect transition="in" filter="fade">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3"/>
                </p:tgtEl>
              </p:cMediaNode>
            </p:audio>
          </p:childTnLst>
        </p:cTn>
      </p:par>
    </p:tnLst>
    <p:bldLst>
      <p:bldP spid="7" grpId="0"/>
      <p:bldP spid="7" grpId="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10" y="-347"/>
            <a:ext cx="9126805" cy="6858000"/>
          </a:xfrm>
          <a:prstGeom prst="rect">
            <a:avLst/>
          </a:prstGeom>
        </p:spPr>
      </p:pic>
      <p:pic>
        <p:nvPicPr>
          <p:cNvPr id="51" name="Picture 50">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048" y="3517892"/>
            <a:ext cx="356077" cy="3339761"/>
          </a:xfrm>
          <a:prstGeom prst="rect">
            <a:avLst/>
          </a:prstGeom>
        </p:spPr>
      </p:pic>
      <p:pic>
        <p:nvPicPr>
          <p:cNvPr id="30" name="Picture 29">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285" y="3403600"/>
            <a:ext cx="368300" cy="3454400"/>
          </a:xfrm>
          <a:prstGeom prst="rect">
            <a:avLst/>
          </a:prstGeom>
        </p:spPr>
      </p:pic>
      <p:pic>
        <p:nvPicPr>
          <p:cNvPr id="50" name="Picture 49">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8853" y="4694269"/>
            <a:ext cx="233400" cy="2189132"/>
          </a:xfrm>
          <a:prstGeom prst="rect">
            <a:avLst/>
          </a:prstGeom>
        </p:spPr>
      </p:pic>
      <p:pic>
        <p:nvPicPr>
          <p:cNvPr id="53" name="Picture 52">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3163" y="3185617"/>
            <a:ext cx="1042371" cy="723868"/>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560699" y="3530602"/>
            <a:ext cx="448735" cy="757767"/>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482" y="3020408"/>
            <a:ext cx="460071" cy="776913"/>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98" y="3181278"/>
            <a:ext cx="3310565" cy="2482924"/>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67202" y="1491577"/>
            <a:ext cx="1939609" cy="2926080"/>
          </a:xfrm>
          <a:prstGeom prst="rect">
            <a:avLst/>
          </a:prstGeom>
        </p:spPr>
      </p:pic>
      <p:grpSp>
        <p:nvGrpSpPr>
          <p:cNvPr id="27" name="Group 26">
            <a:extLst>
              <a:ext uri="{FF2B5EF4-FFF2-40B4-BE49-F238E27FC236}">
                <a16:creationId xmlns:a16="http://schemas.microsoft.com/office/drawing/2014/main" id="{39C23D9B-84DE-4B7A-911F-1878CD20446D}"/>
              </a:ext>
            </a:extLst>
          </p:cNvPr>
          <p:cNvGrpSpPr/>
          <p:nvPr/>
        </p:nvGrpSpPr>
        <p:grpSpPr>
          <a:xfrm>
            <a:off x="-4368800" y="5156202"/>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b="1" dirty="0">
                  <a:solidFill>
                    <a:srgbClr val="FF0000"/>
                  </a:solidFill>
                  <a:latin typeface="Times New Roman" panose="02020603050405020304" pitchFamily="18" charset="0"/>
                  <a:cs typeface="Times New Roman" panose="02020603050405020304" pitchFamily="18" charset="0"/>
                </a:rPr>
                <a:t>C</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95003" y="1214967"/>
            <a:ext cx="3588591" cy="1828800"/>
          </a:xfrm>
          <a:prstGeom prst="rect">
            <a:avLst/>
          </a:prstGeom>
        </p:spPr>
      </p:pic>
      <p:sp>
        <p:nvSpPr>
          <p:cNvPr id="7" name="TextBox 6"/>
          <p:cNvSpPr txBox="1"/>
          <p:nvPr/>
        </p:nvSpPr>
        <p:spPr>
          <a:xfrm>
            <a:off x="347253" y="370668"/>
            <a:ext cx="5181600" cy="1323632"/>
          </a:xfrm>
          <a:prstGeom prst="rect">
            <a:avLst/>
          </a:prstGeom>
          <a:noFill/>
        </p:spPr>
        <p:txBody>
          <a:bodyPr wrap="square" rtlCol="0">
            <a:spAutoFit/>
          </a:bodyPr>
          <a:lstStyle/>
          <a:p>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Câu</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1: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Nhà</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ở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có</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mấy</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phần</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chính</a:t>
            </a:r>
            <a:endParaRPr lang="en-US" sz="2667" dirty="0">
              <a:solidFill>
                <a:schemeClr val="tx1">
                  <a:lumMod val="85000"/>
                  <a:lumOff val="15000"/>
                </a:schemeClr>
              </a:solidFill>
              <a:latin typeface="Times New Roman" panose="02020603050405020304" pitchFamily="18" charset="0"/>
              <a:cs typeface="Times New Roman" panose="02020603050405020304" pitchFamily="18" charset="0"/>
            </a:endParaRPr>
          </a:p>
          <a:p>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A. 5                          B. 6</a:t>
            </a:r>
          </a:p>
          <a:p>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C.7                           D. 5</a:t>
            </a:r>
          </a:p>
        </p:txBody>
      </p:sp>
      <p:grpSp>
        <p:nvGrpSpPr>
          <p:cNvPr id="36" name="Group 35">
            <a:extLst>
              <a:ext uri="{FF2B5EF4-FFF2-40B4-BE49-F238E27FC236}">
                <a16:creationId xmlns:a16="http://schemas.microsoft.com/office/drawing/2014/main" id="{EA94EE4C-DC84-4124-A9D4-9D6529BF4EDC}"/>
              </a:ext>
            </a:extLst>
          </p:cNvPr>
          <p:cNvGrpSpPr/>
          <p:nvPr/>
        </p:nvGrpSpPr>
        <p:grpSpPr>
          <a:xfrm flipH="1">
            <a:off x="5750560" y="419098"/>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867" b="1" dirty="0">
                  <a:solidFill>
                    <a:srgbClr val="FF0000"/>
                  </a:solidFill>
                  <a:latin typeface="Times New Roman" panose="02020603050405020304" pitchFamily="18" charset="0"/>
                  <a:cs typeface="Times New Roman" panose="02020603050405020304" pitchFamily="18" charset="0"/>
                </a:rPr>
                <a:t>C</a:t>
              </a:r>
              <a:endParaRPr lang="vi-VN" sz="1867" b="1" dirty="0">
                <a:solidFill>
                  <a:srgbClr val="FF0000"/>
                </a:solidFill>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a:extLst>
              <a:ext uri="{FF2B5EF4-FFF2-40B4-BE49-F238E27FC236}">
                <a16:creationId xmlns:a16="http://schemas.microsoft.com/office/drawing/2014/main" id="{98418B5F-CE4A-4DBA-A4BC-305D0001CD6E}"/>
              </a:ext>
            </a:extLst>
          </p:cNvPr>
          <p:cNvGrpSpPr/>
          <p:nvPr/>
        </p:nvGrpSpPr>
        <p:grpSpPr>
          <a:xfrm>
            <a:off x="-4368800" y="2889763"/>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srgbClr val="FF0000"/>
                  </a:solidFill>
                  <a:latin typeface="Times New Roman" panose="02020603050405020304" pitchFamily="18" charset="0"/>
                  <a:cs typeface="Times New Roman" panose="02020603050405020304" pitchFamily="18" charset="0"/>
                </a:rPr>
                <a:t>A</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a:extLst>
              <a:ext uri="{FF2B5EF4-FFF2-40B4-BE49-F238E27FC236}">
                <a16:creationId xmlns:a16="http://schemas.microsoft.com/office/drawing/2014/main" id="{C8AC982F-5F1C-4DBD-AD2A-FFDC19ED0C2B}"/>
              </a:ext>
            </a:extLst>
          </p:cNvPr>
          <p:cNvGrpSpPr/>
          <p:nvPr/>
        </p:nvGrpSpPr>
        <p:grpSpPr>
          <a:xfrm flipH="1">
            <a:off x="9158515" y="3645241"/>
            <a:ext cx="2844800" cy="1524000"/>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2400" b="1" dirty="0">
                  <a:solidFill>
                    <a:srgbClr val="FF0000"/>
                  </a:solidFill>
                  <a:latin typeface="Times New Roman" panose="02020603050405020304" pitchFamily="18" charset="0"/>
                  <a:cs typeface="Times New Roman" panose="02020603050405020304" pitchFamily="18" charset="0"/>
                </a:rPr>
                <a:t>D</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a:extLst>
              <a:ext uri="{FF2B5EF4-FFF2-40B4-BE49-F238E27FC236}">
                <a16:creationId xmlns:a16="http://schemas.microsoft.com/office/drawing/2014/main" id="{7055A351-8018-43CC-AF85-72E9B10CD70C}"/>
              </a:ext>
            </a:extLst>
          </p:cNvPr>
          <p:cNvGrpSpPr/>
          <p:nvPr/>
        </p:nvGrpSpPr>
        <p:grpSpPr>
          <a:xfrm flipH="1">
            <a:off x="9158515" y="5169243"/>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2400" b="1" dirty="0">
                  <a:solidFill>
                    <a:srgbClr val="FF0000"/>
                  </a:solidFill>
                  <a:latin typeface="Times New Roman" panose="02020603050405020304" pitchFamily="18" charset="0"/>
                  <a:cs typeface="Times New Roman" panose="02020603050405020304" pitchFamily="18" charset="0"/>
                </a:rPr>
                <a:t>B</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282619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94" y="0"/>
            <a:ext cx="9126805" cy="6858000"/>
          </a:xfrm>
          <a:prstGeom prst="rect">
            <a:avLst/>
          </a:prstGeom>
        </p:spPr>
      </p:pic>
      <p:pic>
        <p:nvPicPr>
          <p:cNvPr id="51" name="Picture 50">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048" y="3517892"/>
            <a:ext cx="356077" cy="3339761"/>
          </a:xfrm>
          <a:prstGeom prst="rect">
            <a:avLst/>
          </a:prstGeom>
        </p:spPr>
      </p:pic>
      <p:pic>
        <p:nvPicPr>
          <p:cNvPr id="30" name="Picture 29">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285" y="3403600"/>
            <a:ext cx="368300" cy="3454400"/>
          </a:xfrm>
          <a:prstGeom prst="rect">
            <a:avLst/>
          </a:prstGeom>
        </p:spPr>
      </p:pic>
      <p:pic>
        <p:nvPicPr>
          <p:cNvPr id="50" name="Picture 49">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8853" y="4694269"/>
            <a:ext cx="233400" cy="2189132"/>
          </a:xfrm>
          <a:prstGeom prst="rect">
            <a:avLst/>
          </a:prstGeom>
        </p:spPr>
      </p:pic>
      <p:pic>
        <p:nvPicPr>
          <p:cNvPr id="53" name="Picture 52">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2071" y="4406932"/>
            <a:ext cx="1042371" cy="723868"/>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560699" y="3530602"/>
            <a:ext cx="448735" cy="757767"/>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482" y="3020408"/>
            <a:ext cx="460071" cy="776913"/>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98" y="3181278"/>
            <a:ext cx="3310565" cy="2482924"/>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67202" y="1491577"/>
            <a:ext cx="1939609" cy="2926080"/>
          </a:xfrm>
          <a:prstGeom prst="rect">
            <a:avLst/>
          </a:prstGeom>
        </p:spPr>
      </p:pic>
      <p:grpSp>
        <p:nvGrpSpPr>
          <p:cNvPr id="27" name="Group 26">
            <a:extLst>
              <a:ext uri="{FF2B5EF4-FFF2-40B4-BE49-F238E27FC236}">
                <a16:creationId xmlns:a16="http://schemas.microsoft.com/office/drawing/2014/main" id="{39C23D9B-84DE-4B7A-911F-1878CD20446D}"/>
              </a:ext>
            </a:extLst>
          </p:cNvPr>
          <p:cNvGrpSpPr/>
          <p:nvPr/>
        </p:nvGrpSpPr>
        <p:grpSpPr>
          <a:xfrm flipH="1">
            <a:off x="10668000" y="5143843"/>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2400" b="1" dirty="0">
                  <a:solidFill>
                    <a:srgbClr val="FF0000"/>
                  </a:solidFill>
                  <a:latin typeface="Times New Roman" panose="02020603050405020304" pitchFamily="18" charset="0"/>
                  <a:cs typeface="Times New Roman" panose="02020603050405020304" pitchFamily="18" charset="0"/>
                </a:rPr>
                <a:t>D</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95003" y="1214967"/>
            <a:ext cx="3588591" cy="1828800"/>
          </a:xfrm>
          <a:prstGeom prst="rect">
            <a:avLst/>
          </a:prstGeom>
        </p:spPr>
      </p:pic>
      <p:sp>
        <p:nvSpPr>
          <p:cNvPr id="7" name="TextBox 6"/>
          <p:cNvSpPr txBox="1"/>
          <p:nvPr/>
        </p:nvSpPr>
        <p:spPr>
          <a:xfrm>
            <a:off x="-29202" y="154806"/>
            <a:ext cx="8477166" cy="2144498"/>
          </a:xfrm>
          <a:prstGeom prst="rect">
            <a:avLst/>
          </a:prstGeom>
          <a:noFill/>
        </p:spPr>
        <p:txBody>
          <a:bodyPr wrap="square" rtlCol="0">
            <a:spAutoFit/>
          </a:bodyPr>
          <a:lstStyle/>
          <a:p>
            <a:pPr lvl="0"/>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Câu</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2: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Nhà</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ở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là</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công</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trình</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được</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xây</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dựng</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với</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mục</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đích</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để</a:t>
            </a:r>
            <a:endParaRPr lang="en-US" sz="2667" dirty="0">
              <a:solidFill>
                <a:schemeClr val="tx1">
                  <a:lumMod val="85000"/>
                  <a:lumOff val="15000"/>
                </a:schemeClr>
              </a:solidFill>
              <a:latin typeface="Times New Roman" panose="02020603050405020304" pitchFamily="18" charset="0"/>
              <a:cs typeface="Times New Roman" panose="02020603050405020304" pitchFamily="18" charset="0"/>
            </a:endParaRPr>
          </a:p>
          <a:p>
            <a:pPr lvl="0"/>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A.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Để</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ở</a:t>
            </a:r>
          </a:p>
          <a:p>
            <a:pPr lvl="0"/>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B.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Giúp</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bảo</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vệ</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con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người</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trước</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tác</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động</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xấu</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của</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thiên</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nhiên</a:t>
            </a:r>
            <a:endParaRPr lang="en-US" sz="2667" dirty="0">
              <a:solidFill>
                <a:schemeClr val="tx1">
                  <a:lumMod val="85000"/>
                  <a:lumOff val="15000"/>
                </a:schemeClr>
              </a:solidFill>
              <a:latin typeface="Times New Roman" panose="02020603050405020304" pitchFamily="18" charset="0"/>
              <a:cs typeface="Times New Roman" panose="02020603050405020304" pitchFamily="18" charset="0"/>
            </a:endParaRPr>
          </a:p>
          <a:p>
            <a:pPr lvl="0"/>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C.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Phục</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vụ</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sinh</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hoạt</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cá</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nhân</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hoặc</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hộ</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gia</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đình</a:t>
            </a:r>
            <a:endParaRPr lang="en-US" sz="2667" dirty="0">
              <a:solidFill>
                <a:schemeClr val="tx1">
                  <a:lumMod val="85000"/>
                  <a:lumOff val="15000"/>
                </a:schemeClr>
              </a:solidFill>
              <a:latin typeface="Times New Roman" panose="02020603050405020304" pitchFamily="18" charset="0"/>
              <a:cs typeface="Times New Roman" panose="02020603050405020304" pitchFamily="18" charset="0"/>
            </a:endParaRPr>
          </a:p>
          <a:p>
            <a:pPr lvl="0"/>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D.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Cả</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3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đáp</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án</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trên</a:t>
            </a:r>
            <a:endParaRPr lang="en-US" sz="2667"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nvGrpSpPr>
          <p:cNvPr id="36" name="Group 35">
            <a:extLst>
              <a:ext uri="{FF2B5EF4-FFF2-40B4-BE49-F238E27FC236}">
                <a16:creationId xmlns:a16="http://schemas.microsoft.com/office/drawing/2014/main" id="{EA94EE4C-DC84-4124-A9D4-9D6529BF4EDC}"/>
              </a:ext>
            </a:extLst>
          </p:cNvPr>
          <p:cNvGrpSpPr/>
          <p:nvPr/>
        </p:nvGrpSpPr>
        <p:grpSpPr>
          <a:xfrm flipH="1">
            <a:off x="5750560" y="419098"/>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1867" b="1" dirty="0">
                  <a:solidFill>
                    <a:srgbClr val="FF0000"/>
                  </a:solidFill>
                  <a:latin typeface="Times New Roman" panose="02020603050405020304" pitchFamily="18" charset="0"/>
                  <a:cs typeface="Times New Roman" panose="02020603050405020304" pitchFamily="18" charset="0"/>
                </a:rPr>
                <a:t>D</a:t>
              </a:r>
              <a:endParaRPr lang="vi-VN" sz="1867" b="1" dirty="0">
                <a:solidFill>
                  <a:srgbClr val="FF0000"/>
                </a:solidFill>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a:extLst>
              <a:ext uri="{FF2B5EF4-FFF2-40B4-BE49-F238E27FC236}">
                <a16:creationId xmlns:a16="http://schemas.microsoft.com/office/drawing/2014/main" id="{98418B5F-CE4A-4DBA-A4BC-305D0001CD6E}"/>
              </a:ext>
            </a:extLst>
          </p:cNvPr>
          <p:cNvGrpSpPr/>
          <p:nvPr/>
        </p:nvGrpSpPr>
        <p:grpSpPr>
          <a:xfrm>
            <a:off x="-4368800" y="3238843"/>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srgbClr val="FF0000"/>
                  </a:solidFill>
                  <a:latin typeface="Times New Roman" panose="02020603050405020304" pitchFamily="18" charset="0"/>
                  <a:cs typeface="Times New Roman" panose="02020603050405020304" pitchFamily="18" charset="0"/>
                </a:rPr>
                <a:t>A</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a:extLst>
              <a:ext uri="{FF2B5EF4-FFF2-40B4-BE49-F238E27FC236}">
                <a16:creationId xmlns:a16="http://schemas.microsoft.com/office/drawing/2014/main" id="{C8AC982F-5F1C-4DBD-AD2A-FFDC19ED0C2B}"/>
              </a:ext>
            </a:extLst>
          </p:cNvPr>
          <p:cNvGrpSpPr/>
          <p:nvPr/>
        </p:nvGrpSpPr>
        <p:grpSpPr>
          <a:xfrm flipH="1">
            <a:off x="10505520" y="3586173"/>
            <a:ext cx="2844800" cy="1570027"/>
            <a:chOff x="-2190235" y="2221003"/>
            <a:chExt cx="2133600" cy="1177520"/>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190235" y="2221003"/>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2400" b="1" dirty="0">
                  <a:solidFill>
                    <a:srgbClr val="FF0000"/>
                  </a:solidFill>
                  <a:latin typeface="Times New Roman" panose="02020603050405020304" pitchFamily="18" charset="0"/>
                  <a:cs typeface="Times New Roman" panose="02020603050405020304" pitchFamily="18" charset="0"/>
                </a:rPr>
                <a:t>B</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a:extLst>
              <a:ext uri="{FF2B5EF4-FFF2-40B4-BE49-F238E27FC236}">
                <a16:creationId xmlns:a16="http://schemas.microsoft.com/office/drawing/2014/main" id="{7055A351-8018-43CC-AF85-72E9B10CD70C}"/>
              </a:ext>
            </a:extLst>
          </p:cNvPr>
          <p:cNvGrpSpPr/>
          <p:nvPr/>
        </p:nvGrpSpPr>
        <p:grpSpPr>
          <a:xfrm>
            <a:off x="-4368800" y="5257802"/>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srgbClr val="FF0000"/>
                  </a:solidFill>
                  <a:latin typeface="Times New Roman" panose="02020603050405020304" pitchFamily="18" charset="0"/>
                  <a:cs typeface="Times New Roman" panose="02020603050405020304" pitchFamily="18" charset="0"/>
                </a:rPr>
                <a:t>C</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41800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8"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0-#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1000" fill="hold"/>
                                        <p:tgtEl>
                                          <p:spTgt spid="39"/>
                                        </p:tgtEl>
                                        <p:attrNameLst>
                                          <p:attrName>ppt_x</p:attrName>
                                        </p:attrNameLst>
                                      </p:cBhvr>
                                      <p:tavLst>
                                        <p:tav tm="0">
                                          <p:val>
                                            <p:strVal val="1+#ppt_w/2"/>
                                          </p:val>
                                        </p:tav>
                                        <p:tav tm="100000">
                                          <p:val>
                                            <p:strVal val="#ppt_x"/>
                                          </p:val>
                                        </p:tav>
                                      </p:tavLst>
                                    </p:anim>
                                    <p:anim calcmode="lin" valueType="num">
                                      <p:cBhvr additive="base">
                                        <p:cTn id="25" dur="11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2"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1+#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72" y="-408592"/>
            <a:ext cx="9126805" cy="6858000"/>
          </a:xfrm>
          <a:prstGeom prst="rect">
            <a:avLst/>
          </a:prstGeom>
        </p:spPr>
      </p:pic>
      <p:pic>
        <p:nvPicPr>
          <p:cNvPr id="51" name="Picture 50">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048" y="3517892"/>
            <a:ext cx="356077" cy="3339761"/>
          </a:xfrm>
          <a:prstGeom prst="rect">
            <a:avLst/>
          </a:prstGeom>
        </p:spPr>
      </p:pic>
      <p:pic>
        <p:nvPicPr>
          <p:cNvPr id="30" name="Picture 29">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285" y="3403600"/>
            <a:ext cx="368300" cy="3454400"/>
          </a:xfrm>
          <a:prstGeom prst="rect">
            <a:avLst/>
          </a:prstGeom>
        </p:spPr>
      </p:pic>
      <p:pic>
        <p:nvPicPr>
          <p:cNvPr id="50" name="Picture 49">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8853" y="4694269"/>
            <a:ext cx="233400" cy="2189132"/>
          </a:xfrm>
          <a:prstGeom prst="rect">
            <a:avLst/>
          </a:prstGeom>
        </p:spPr>
      </p:pic>
      <p:pic>
        <p:nvPicPr>
          <p:cNvPr id="53" name="Picture 52">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50814" y="4288369"/>
            <a:ext cx="1042371" cy="723868"/>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560699" y="3530602"/>
            <a:ext cx="448735" cy="757767"/>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482" y="3020408"/>
            <a:ext cx="460071" cy="776913"/>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98" y="3181278"/>
            <a:ext cx="3310565" cy="2482924"/>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67202" y="1491577"/>
            <a:ext cx="1939609" cy="2926080"/>
          </a:xfrm>
          <a:prstGeom prst="rect">
            <a:avLst/>
          </a:prstGeom>
        </p:spPr>
      </p:pic>
      <p:grpSp>
        <p:nvGrpSpPr>
          <p:cNvPr id="27" name="Group 26">
            <a:extLst>
              <a:ext uri="{FF2B5EF4-FFF2-40B4-BE49-F238E27FC236}">
                <a16:creationId xmlns:a16="http://schemas.microsoft.com/office/drawing/2014/main" id="{39C23D9B-84DE-4B7A-911F-1878CD20446D}"/>
              </a:ext>
            </a:extLst>
          </p:cNvPr>
          <p:cNvGrpSpPr/>
          <p:nvPr/>
        </p:nvGrpSpPr>
        <p:grpSpPr>
          <a:xfrm flipH="1">
            <a:off x="10668000" y="5156202"/>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2400" b="1" dirty="0">
                  <a:solidFill>
                    <a:srgbClr val="FF0000"/>
                  </a:solidFill>
                  <a:latin typeface="Times New Roman" panose="02020603050405020304" pitchFamily="18" charset="0"/>
                  <a:cs typeface="Times New Roman" panose="02020603050405020304" pitchFamily="18" charset="0"/>
                </a:rPr>
                <a:t>D</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95003" y="1214967"/>
            <a:ext cx="3588591" cy="1828800"/>
          </a:xfrm>
          <a:prstGeom prst="rect">
            <a:avLst/>
          </a:prstGeom>
        </p:spPr>
      </p:pic>
      <p:sp>
        <p:nvSpPr>
          <p:cNvPr id="7" name="TextBox 6"/>
          <p:cNvSpPr txBox="1"/>
          <p:nvPr/>
        </p:nvSpPr>
        <p:spPr>
          <a:xfrm>
            <a:off x="248094" y="39510"/>
            <a:ext cx="6823265" cy="2144498"/>
          </a:xfrm>
          <a:prstGeom prst="rect">
            <a:avLst/>
          </a:prstGeom>
          <a:noFill/>
        </p:spPr>
        <p:txBody>
          <a:bodyPr wrap="square" rtlCol="0">
            <a:spAutoFit/>
          </a:bodyPr>
          <a:lstStyle/>
          <a:p>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Câu</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3: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Nhà</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ở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đem</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đến</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cho</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con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người</a:t>
            </a:r>
            <a:endParaRPr lang="en-US" sz="2667" dirty="0">
              <a:solidFill>
                <a:schemeClr val="tx1">
                  <a:lumMod val="85000"/>
                  <a:lumOff val="15000"/>
                </a:schemeClr>
              </a:solidFill>
              <a:latin typeface="Times New Roman" panose="02020603050405020304" pitchFamily="18" charset="0"/>
              <a:cs typeface="Times New Roman" panose="02020603050405020304" pitchFamily="18" charset="0"/>
            </a:endParaRPr>
          </a:p>
          <a:p>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Cảm</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giác</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thân</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thuộc</a:t>
            </a:r>
            <a:endParaRPr lang="en-US" sz="2667" dirty="0">
              <a:solidFill>
                <a:schemeClr val="tx1">
                  <a:lumMod val="85000"/>
                  <a:lumOff val="15000"/>
                </a:schemeClr>
              </a:solidFill>
              <a:latin typeface="Times New Roman" panose="02020603050405020304" pitchFamily="18" charset="0"/>
              <a:cs typeface="Times New Roman" panose="02020603050405020304" pitchFamily="18" charset="0"/>
            </a:endParaRPr>
          </a:p>
          <a:p>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B.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Cùng</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nhau</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niềm</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vui</a:t>
            </a:r>
            <a:endParaRPr lang="en-US" sz="2667" dirty="0">
              <a:solidFill>
                <a:schemeClr val="tx1">
                  <a:lumMod val="85000"/>
                  <a:lumOff val="15000"/>
                </a:schemeClr>
              </a:solidFill>
              <a:latin typeface="Times New Roman" panose="02020603050405020304" pitchFamily="18" charset="0"/>
              <a:cs typeface="Times New Roman" panose="02020603050405020304" pitchFamily="18" charset="0"/>
            </a:endParaRPr>
          </a:p>
          <a:p>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C.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Cảm</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giác</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riêng</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tư</a:t>
            </a:r>
            <a:endParaRPr lang="en-US" sz="2667" dirty="0">
              <a:solidFill>
                <a:schemeClr val="tx1">
                  <a:lumMod val="85000"/>
                  <a:lumOff val="15000"/>
                </a:schemeClr>
              </a:solidFill>
              <a:latin typeface="Times New Roman" panose="02020603050405020304" pitchFamily="18" charset="0"/>
              <a:cs typeface="Times New Roman" panose="02020603050405020304" pitchFamily="18" charset="0"/>
            </a:endParaRPr>
          </a:p>
          <a:p>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D.cả</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3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đáp</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án</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trên</a:t>
            </a:r>
            <a:endParaRPr lang="en-US" sz="2667"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nvGrpSpPr>
          <p:cNvPr id="36" name="Group 35">
            <a:extLst>
              <a:ext uri="{FF2B5EF4-FFF2-40B4-BE49-F238E27FC236}">
                <a16:creationId xmlns:a16="http://schemas.microsoft.com/office/drawing/2014/main" id="{EA94EE4C-DC84-4124-A9D4-9D6529BF4EDC}"/>
              </a:ext>
            </a:extLst>
          </p:cNvPr>
          <p:cNvGrpSpPr/>
          <p:nvPr/>
        </p:nvGrpSpPr>
        <p:grpSpPr>
          <a:xfrm flipH="1">
            <a:off x="5750560" y="419098"/>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1867" b="1" dirty="0">
                  <a:solidFill>
                    <a:srgbClr val="FF0000"/>
                  </a:solidFill>
                  <a:latin typeface="Times New Roman" panose="02020603050405020304" pitchFamily="18" charset="0"/>
                  <a:cs typeface="Times New Roman" panose="02020603050405020304" pitchFamily="18" charset="0"/>
                </a:rPr>
                <a:t>D</a:t>
              </a:r>
              <a:endParaRPr lang="vi-VN" sz="1867" b="1" dirty="0">
                <a:solidFill>
                  <a:srgbClr val="FF0000"/>
                </a:solidFill>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a:extLst>
              <a:ext uri="{FF2B5EF4-FFF2-40B4-BE49-F238E27FC236}">
                <a16:creationId xmlns:a16="http://schemas.microsoft.com/office/drawing/2014/main" id="{98418B5F-CE4A-4DBA-A4BC-305D0001CD6E}"/>
              </a:ext>
            </a:extLst>
          </p:cNvPr>
          <p:cNvGrpSpPr/>
          <p:nvPr/>
        </p:nvGrpSpPr>
        <p:grpSpPr>
          <a:xfrm>
            <a:off x="-4368800" y="3137243"/>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srgbClr val="FF0000"/>
                  </a:solidFill>
                  <a:latin typeface="Times New Roman" panose="02020603050405020304" pitchFamily="18" charset="0"/>
                  <a:cs typeface="Times New Roman" panose="02020603050405020304" pitchFamily="18" charset="0"/>
                </a:rPr>
                <a:t>A</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a:extLst>
              <a:ext uri="{FF2B5EF4-FFF2-40B4-BE49-F238E27FC236}">
                <a16:creationId xmlns:a16="http://schemas.microsoft.com/office/drawing/2014/main" id="{C8AC982F-5F1C-4DBD-AD2A-FFDC19ED0C2B}"/>
              </a:ext>
            </a:extLst>
          </p:cNvPr>
          <p:cNvGrpSpPr/>
          <p:nvPr/>
        </p:nvGrpSpPr>
        <p:grpSpPr>
          <a:xfrm flipH="1">
            <a:off x="9156741" y="3441704"/>
            <a:ext cx="2844800" cy="1498257"/>
            <a:chOff x="-2321651" y="2274830"/>
            <a:chExt cx="2133600" cy="1123693"/>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21651" y="2274830"/>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2400" b="1" dirty="0">
                  <a:solidFill>
                    <a:srgbClr val="FF0000"/>
                  </a:solidFill>
                  <a:latin typeface="Times New Roman" panose="02020603050405020304" pitchFamily="18" charset="0"/>
                  <a:cs typeface="Times New Roman" panose="02020603050405020304" pitchFamily="18" charset="0"/>
                </a:rPr>
                <a:t>B</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a:extLst>
              <a:ext uri="{FF2B5EF4-FFF2-40B4-BE49-F238E27FC236}">
                <a16:creationId xmlns:a16="http://schemas.microsoft.com/office/drawing/2014/main" id="{7055A351-8018-43CC-AF85-72E9B10CD70C}"/>
              </a:ext>
            </a:extLst>
          </p:cNvPr>
          <p:cNvGrpSpPr/>
          <p:nvPr/>
        </p:nvGrpSpPr>
        <p:grpSpPr>
          <a:xfrm>
            <a:off x="-4368800" y="5156202"/>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srgbClr val="FF0000"/>
                  </a:solidFill>
                  <a:latin typeface="Times New Roman" panose="02020603050405020304" pitchFamily="18" charset="0"/>
                  <a:cs typeface="Times New Roman" panose="02020603050405020304" pitchFamily="18" charset="0"/>
                </a:rPr>
                <a:t>C</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174152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8"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0-#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2"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1+#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94" y="0"/>
            <a:ext cx="9126805" cy="6858000"/>
          </a:xfrm>
          <a:prstGeom prst="rect">
            <a:avLst/>
          </a:prstGeom>
        </p:spPr>
      </p:pic>
      <p:pic>
        <p:nvPicPr>
          <p:cNvPr id="51" name="Picture 50">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048" y="3517892"/>
            <a:ext cx="356077" cy="3339761"/>
          </a:xfrm>
          <a:prstGeom prst="rect">
            <a:avLst/>
          </a:prstGeom>
        </p:spPr>
      </p:pic>
      <p:pic>
        <p:nvPicPr>
          <p:cNvPr id="30" name="Picture 29">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285" y="3403600"/>
            <a:ext cx="368300" cy="3454400"/>
          </a:xfrm>
          <a:prstGeom prst="rect">
            <a:avLst/>
          </a:prstGeom>
        </p:spPr>
      </p:pic>
      <p:pic>
        <p:nvPicPr>
          <p:cNvPr id="50" name="Picture 49">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8853" y="4694269"/>
            <a:ext cx="233400" cy="2189132"/>
          </a:xfrm>
          <a:prstGeom prst="rect">
            <a:avLst/>
          </a:prstGeom>
        </p:spPr>
      </p:pic>
      <p:pic>
        <p:nvPicPr>
          <p:cNvPr id="53" name="Picture 52">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3002" y="4093150"/>
            <a:ext cx="1042371" cy="723868"/>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560699" y="3530602"/>
            <a:ext cx="448735" cy="757767"/>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482" y="3020408"/>
            <a:ext cx="460071" cy="776913"/>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98" y="3181278"/>
            <a:ext cx="3310565" cy="2482924"/>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67202" y="1491577"/>
            <a:ext cx="1939609" cy="2926080"/>
          </a:xfrm>
          <a:prstGeom prst="rect">
            <a:avLst/>
          </a:prstGeom>
        </p:spPr>
      </p:pic>
      <p:grpSp>
        <p:nvGrpSpPr>
          <p:cNvPr id="27" name="Group 26">
            <a:extLst>
              <a:ext uri="{FF2B5EF4-FFF2-40B4-BE49-F238E27FC236}">
                <a16:creationId xmlns:a16="http://schemas.microsoft.com/office/drawing/2014/main" id="{39C23D9B-84DE-4B7A-911F-1878CD20446D}"/>
              </a:ext>
            </a:extLst>
          </p:cNvPr>
          <p:cNvGrpSpPr/>
          <p:nvPr/>
        </p:nvGrpSpPr>
        <p:grpSpPr>
          <a:xfrm>
            <a:off x="-4368800" y="5156202"/>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srgbClr val="FF0000"/>
                  </a:solidFill>
                  <a:latin typeface="Times New Roman" panose="02020603050405020304" pitchFamily="18" charset="0"/>
                  <a:cs typeface="Times New Roman" panose="02020603050405020304" pitchFamily="18" charset="0"/>
                </a:rPr>
                <a:t>C</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95003" y="1214967"/>
            <a:ext cx="3588591" cy="1828800"/>
          </a:xfrm>
          <a:prstGeom prst="rect">
            <a:avLst/>
          </a:prstGeom>
        </p:spPr>
      </p:pic>
      <p:sp>
        <p:nvSpPr>
          <p:cNvPr id="7" name="TextBox 6"/>
          <p:cNvSpPr txBox="1"/>
          <p:nvPr/>
        </p:nvSpPr>
        <p:spPr>
          <a:xfrm>
            <a:off x="174734" y="410714"/>
            <a:ext cx="7822854" cy="2554930"/>
          </a:xfrm>
          <a:prstGeom prst="rect">
            <a:avLst/>
          </a:prstGeom>
          <a:noFill/>
        </p:spPr>
        <p:txBody>
          <a:bodyPr wrap="square" rtlCol="0">
            <a:spAutoFit/>
          </a:bodyPr>
          <a:lstStyle/>
          <a:p>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Câu</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4: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nhà</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ở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nông</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thôn</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Một</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số</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khu</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vực</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chức</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năng</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trong</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nhà</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thường</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được</a:t>
            </a:r>
            <a:endParaRPr lang="en-US" sz="2667" dirty="0">
              <a:solidFill>
                <a:schemeClr val="tx1">
                  <a:lumMod val="85000"/>
                  <a:lumOff val="15000"/>
                </a:schemeClr>
              </a:solidFill>
              <a:latin typeface="Times New Roman" panose="02020603050405020304" pitchFamily="18" charset="0"/>
              <a:cs typeface="Times New Roman" panose="02020603050405020304" pitchFamily="18" charset="0"/>
            </a:endParaRPr>
          </a:p>
          <a:p>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Xây</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dựng</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chung</a:t>
            </a:r>
            <a:endParaRPr lang="en-US" sz="2667" dirty="0">
              <a:solidFill>
                <a:schemeClr val="tx1">
                  <a:lumMod val="85000"/>
                  <a:lumOff val="15000"/>
                </a:schemeClr>
              </a:solidFill>
              <a:latin typeface="Times New Roman" panose="02020603050405020304" pitchFamily="18" charset="0"/>
              <a:cs typeface="Times New Roman" panose="02020603050405020304" pitchFamily="18" charset="0"/>
            </a:endParaRPr>
          </a:p>
          <a:p>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B.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Xây</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dựng</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nhiều</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tầng</a:t>
            </a:r>
            <a:endParaRPr lang="en-US" sz="2667" dirty="0">
              <a:solidFill>
                <a:schemeClr val="tx1">
                  <a:lumMod val="85000"/>
                  <a:lumOff val="15000"/>
                </a:schemeClr>
              </a:solidFill>
              <a:latin typeface="Times New Roman" panose="02020603050405020304" pitchFamily="18" charset="0"/>
              <a:cs typeface="Times New Roman" panose="02020603050405020304" pitchFamily="18" charset="0"/>
            </a:endParaRPr>
          </a:p>
          <a:p>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C.Xây</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dựng</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tách</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biệt</a:t>
            </a:r>
            <a:endParaRPr lang="en-US" sz="2667" dirty="0">
              <a:solidFill>
                <a:schemeClr val="tx1">
                  <a:lumMod val="85000"/>
                  <a:lumOff val="15000"/>
                </a:schemeClr>
              </a:solidFill>
              <a:latin typeface="Times New Roman" panose="02020603050405020304" pitchFamily="18" charset="0"/>
              <a:cs typeface="Times New Roman" panose="02020603050405020304" pitchFamily="18" charset="0"/>
            </a:endParaRPr>
          </a:p>
          <a:p>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D.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Cả</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3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đáp</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án</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trên</a:t>
            </a:r>
            <a:endParaRPr lang="en-US" sz="2667"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nvGrpSpPr>
          <p:cNvPr id="36" name="Group 35">
            <a:extLst>
              <a:ext uri="{FF2B5EF4-FFF2-40B4-BE49-F238E27FC236}">
                <a16:creationId xmlns:a16="http://schemas.microsoft.com/office/drawing/2014/main" id="{EA94EE4C-DC84-4124-A9D4-9D6529BF4EDC}"/>
              </a:ext>
            </a:extLst>
          </p:cNvPr>
          <p:cNvGrpSpPr/>
          <p:nvPr/>
        </p:nvGrpSpPr>
        <p:grpSpPr>
          <a:xfrm flipH="1">
            <a:off x="5750560" y="419098"/>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1867" b="1" dirty="0">
                  <a:solidFill>
                    <a:srgbClr val="FF0000"/>
                  </a:solidFill>
                  <a:latin typeface="Times New Roman" panose="02020603050405020304" pitchFamily="18" charset="0"/>
                  <a:cs typeface="Times New Roman" panose="02020603050405020304" pitchFamily="18" charset="0"/>
                </a:rPr>
                <a:t>C</a:t>
              </a:r>
              <a:endParaRPr lang="vi-VN" sz="1867" b="1" dirty="0">
                <a:solidFill>
                  <a:srgbClr val="FF0000"/>
                </a:solidFill>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a:extLst>
              <a:ext uri="{FF2B5EF4-FFF2-40B4-BE49-F238E27FC236}">
                <a16:creationId xmlns:a16="http://schemas.microsoft.com/office/drawing/2014/main" id="{98418B5F-CE4A-4DBA-A4BC-305D0001CD6E}"/>
              </a:ext>
            </a:extLst>
          </p:cNvPr>
          <p:cNvGrpSpPr/>
          <p:nvPr/>
        </p:nvGrpSpPr>
        <p:grpSpPr>
          <a:xfrm>
            <a:off x="-4368800" y="3137243"/>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srgbClr val="FF0000"/>
                  </a:solidFill>
                  <a:latin typeface="Times New Roman" panose="02020603050405020304" pitchFamily="18" charset="0"/>
                  <a:cs typeface="Times New Roman" panose="02020603050405020304" pitchFamily="18" charset="0"/>
                </a:rPr>
                <a:t>A</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a:extLst>
              <a:ext uri="{FF2B5EF4-FFF2-40B4-BE49-F238E27FC236}">
                <a16:creationId xmlns:a16="http://schemas.microsoft.com/office/drawing/2014/main" id="{C8AC982F-5F1C-4DBD-AD2A-FFDC19ED0C2B}"/>
              </a:ext>
            </a:extLst>
          </p:cNvPr>
          <p:cNvGrpSpPr/>
          <p:nvPr/>
        </p:nvGrpSpPr>
        <p:grpSpPr>
          <a:xfrm flipH="1">
            <a:off x="9158515" y="3645243"/>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2400" b="1" dirty="0">
                  <a:solidFill>
                    <a:srgbClr val="FF0000"/>
                  </a:solidFill>
                  <a:latin typeface="Times New Roman" panose="02020603050405020304" pitchFamily="18" charset="0"/>
                  <a:cs typeface="Times New Roman" panose="02020603050405020304" pitchFamily="18" charset="0"/>
                </a:rPr>
                <a:t>D</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a:extLst>
              <a:ext uri="{FF2B5EF4-FFF2-40B4-BE49-F238E27FC236}">
                <a16:creationId xmlns:a16="http://schemas.microsoft.com/office/drawing/2014/main" id="{7055A351-8018-43CC-AF85-72E9B10CD70C}"/>
              </a:ext>
            </a:extLst>
          </p:cNvPr>
          <p:cNvGrpSpPr/>
          <p:nvPr/>
        </p:nvGrpSpPr>
        <p:grpSpPr>
          <a:xfrm flipH="1">
            <a:off x="9158515" y="5067643"/>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2400" b="1" dirty="0">
                  <a:solidFill>
                    <a:srgbClr val="FF0000"/>
                  </a:solidFill>
                  <a:latin typeface="Times New Roman" panose="02020603050405020304" pitchFamily="18" charset="0"/>
                  <a:cs typeface="Times New Roman" panose="02020603050405020304" pitchFamily="18" charset="0"/>
                </a:rPr>
                <a:t>B</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276511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94" y="0"/>
            <a:ext cx="9126805" cy="6858000"/>
          </a:xfrm>
          <a:prstGeom prst="rect">
            <a:avLst/>
          </a:prstGeom>
        </p:spPr>
      </p:pic>
      <p:pic>
        <p:nvPicPr>
          <p:cNvPr id="51" name="Picture 50">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048" y="3517892"/>
            <a:ext cx="356077" cy="3339761"/>
          </a:xfrm>
          <a:prstGeom prst="rect">
            <a:avLst/>
          </a:prstGeom>
        </p:spPr>
      </p:pic>
      <p:pic>
        <p:nvPicPr>
          <p:cNvPr id="30" name="Picture 29">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285" y="3403600"/>
            <a:ext cx="368300" cy="3454400"/>
          </a:xfrm>
          <a:prstGeom prst="rect">
            <a:avLst/>
          </a:prstGeom>
        </p:spPr>
      </p:pic>
      <p:pic>
        <p:nvPicPr>
          <p:cNvPr id="50" name="Picture 49">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8853" y="4694269"/>
            <a:ext cx="233400" cy="2189132"/>
          </a:xfrm>
          <a:prstGeom prst="rect">
            <a:avLst/>
          </a:prstGeom>
        </p:spPr>
      </p:pic>
      <p:pic>
        <p:nvPicPr>
          <p:cNvPr id="53" name="Picture 52">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3182" y="4651822"/>
            <a:ext cx="1042371" cy="723868"/>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560699" y="3530602"/>
            <a:ext cx="448735" cy="757767"/>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482" y="3020408"/>
            <a:ext cx="460071" cy="776913"/>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98" y="3181278"/>
            <a:ext cx="3310565" cy="2482924"/>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67202" y="1491577"/>
            <a:ext cx="1939609" cy="2926080"/>
          </a:xfrm>
          <a:prstGeom prst="rect">
            <a:avLst/>
          </a:prstGeom>
        </p:spPr>
      </p:pic>
      <p:grpSp>
        <p:nvGrpSpPr>
          <p:cNvPr id="27" name="Group 26">
            <a:extLst>
              <a:ext uri="{FF2B5EF4-FFF2-40B4-BE49-F238E27FC236}">
                <a16:creationId xmlns:a16="http://schemas.microsoft.com/office/drawing/2014/main" id="{39C23D9B-84DE-4B7A-911F-1878CD20446D}"/>
              </a:ext>
            </a:extLst>
          </p:cNvPr>
          <p:cNvGrpSpPr/>
          <p:nvPr/>
        </p:nvGrpSpPr>
        <p:grpSpPr>
          <a:xfrm flipH="1">
            <a:off x="10668000" y="2711227"/>
            <a:ext cx="2844800" cy="1530575"/>
            <a:chOff x="-2302539" y="2250592"/>
            <a:chExt cx="2133600" cy="1147931"/>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02539" y="2250592"/>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2400" b="1" dirty="0">
                  <a:solidFill>
                    <a:srgbClr val="FF0000"/>
                  </a:solidFill>
                  <a:latin typeface="Times New Roman" panose="02020603050405020304" pitchFamily="18" charset="0"/>
                  <a:cs typeface="Times New Roman" panose="02020603050405020304" pitchFamily="18" charset="0"/>
                </a:rPr>
                <a:t>B</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95003" y="1214967"/>
            <a:ext cx="3588591" cy="1828800"/>
          </a:xfrm>
          <a:prstGeom prst="rect">
            <a:avLst/>
          </a:prstGeom>
        </p:spPr>
      </p:pic>
      <p:sp>
        <p:nvSpPr>
          <p:cNvPr id="7" name="TextBox 6"/>
          <p:cNvSpPr txBox="1"/>
          <p:nvPr/>
        </p:nvSpPr>
        <p:spPr>
          <a:xfrm>
            <a:off x="293077" y="280270"/>
            <a:ext cx="5181600" cy="2554930"/>
          </a:xfrm>
          <a:prstGeom prst="rect">
            <a:avLst/>
          </a:prstGeom>
          <a:noFill/>
        </p:spPr>
        <p:txBody>
          <a:bodyPr wrap="square" rtlCol="0">
            <a:spAutoFit/>
          </a:bodyPr>
          <a:lstStyle/>
          <a:p>
            <a:r>
              <a:rPr lang="en-US" sz="2667" dirty="0" err="1">
                <a:solidFill>
                  <a:srgbClr val="7030A0"/>
                </a:solidFill>
                <a:latin typeface="Times New Roman" panose="02020603050405020304" pitchFamily="18" charset="0"/>
                <a:cs typeface="Times New Roman" panose="02020603050405020304" pitchFamily="18" charset="0"/>
              </a:rPr>
              <a:t>Câu</a:t>
            </a:r>
            <a:r>
              <a:rPr lang="en-US" sz="2667" dirty="0">
                <a:solidFill>
                  <a:srgbClr val="7030A0"/>
                </a:solidFill>
                <a:latin typeface="Times New Roman" panose="02020603050405020304" pitchFamily="18" charset="0"/>
                <a:cs typeface="Times New Roman" panose="02020603050405020304" pitchFamily="18" charset="0"/>
              </a:rPr>
              <a:t> 5: </a:t>
            </a:r>
            <a:r>
              <a:rPr lang="fr-FR" sz="2667" dirty="0" err="1">
                <a:solidFill>
                  <a:srgbClr val="7030A0"/>
                </a:solidFill>
                <a:latin typeface="Times New Roman" panose="02020603050405020304" pitchFamily="18" charset="0"/>
                <a:cs typeface="Times New Roman" panose="02020603050405020304" pitchFamily="18" charset="0"/>
              </a:rPr>
              <a:t>Vì</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sao</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nhà</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nổi</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có</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thể</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nổi</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được</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trên</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mặt</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nước</a:t>
            </a:r>
            <a:endParaRPr lang="en-US" sz="2667" dirty="0">
              <a:solidFill>
                <a:srgbClr val="7030A0"/>
              </a:solidFill>
              <a:latin typeface="Times New Roman" panose="02020603050405020304" pitchFamily="18" charset="0"/>
              <a:cs typeface="Times New Roman" panose="02020603050405020304" pitchFamily="18" charset="0"/>
            </a:endParaRPr>
          </a:p>
          <a:p>
            <a:r>
              <a:rPr lang="fr-FR" sz="2667" dirty="0">
                <a:solidFill>
                  <a:srgbClr val="7030A0"/>
                </a:solidFill>
                <a:latin typeface="Times New Roman" panose="02020603050405020304" pitchFamily="18" charset="0"/>
                <a:cs typeface="Times New Roman" panose="02020603050405020304" pitchFamily="18" charset="0"/>
              </a:rPr>
              <a:t> A. do </a:t>
            </a:r>
            <a:r>
              <a:rPr lang="fr-FR" sz="2667" dirty="0" err="1">
                <a:solidFill>
                  <a:srgbClr val="7030A0"/>
                </a:solidFill>
                <a:latin typeface="Times New Roman" panose="02020603050405020304" pitchFamily="18" charset="0"/>
                <a:cs typeface="Times New Roman" panose="02020603050405020304" pitchFamily="18" charset="0"/>
              </a:rPr>
              <a:t>có</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tường</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nhẹ</a:t>
            </a:r>
            <a:endParaRPr lang="en-US" sz="2667" dirty="0">
              <a:solidFill>
                <a:srgbClr val="7030A0"/>
              </a:solidFill>
              <a:latin typeface="Times New Roman" panose="02020603050405020304" pitchFamily="18" charset="0"/>
              <a:cs typeface="Times New Roman" panose="02020603050405020304" pitchFamily="18" charset="0"/>
            </a:endParaRPr>
          </a:p>
          <a:p>
            <a:r>
              <a:rPr lang="fr-FR" sz="2667" dirty="0">
                <a:solidFill>
                  <a:srgbClr val="7030A0"/>
                </a:solidFill>
                <a:latin typeface="Times New Roman" panose="02020603050405020304" pitchFamily="18" charset="0"/>
                <a:cs typeface="Times New Roman" panose="02020603050405020304" pitchFamily="18" charset="0"/>
              </a:rPr>
              <a:t>B. </a:t>
            </a:r>
            <a:r>
              <a:rPr lang="fr-FR" sz="2667" dirty="0" err="1">
                <a:solidFill>
                  <a:srgbClr val="7030A0"/>
                </a:solidFill>
                <a:latin typeface="Times New Roman" panose="02020603050405020304" pitchFamily="18" charset="0"/>
                <a:cs typeface="Times New Roman" panose="02020603050405020304" pitchFamily="18" charset="0"/>
              </a:rPr>
              <a:t>Có</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hệ</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thống</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phao</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dưới</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sàn</a:t>
            </a:r>
            <a:endParaRPr lang="en-US" sz="2667" dirty="0">
              <a:solidFill>
                <a:srgbClr val="7030A0"/>
              </a:solidFill>
              <a:latin typeface="Times New Roman" panose="02020603050405020304" pitchFamily="18" charset="0"/>
              <a:cs typeface="Times New Roman" panose="02020603050405020304" pitchFamily="18" charset="0"/>
            </a:endParaRPr>
          </a:p>
          <a:p>
            <a:r>
              <a:rPr lang="fr-FR" sz="2667" dirty="0">
                <a:solidFill>
                  <a:srgbClr val="7030A0"/>
                </a:solidFill>
                <a:latin typeface="Times New Roman" panose="02020603050405020304" pitchFamily="18" charset="0"/>
                <a:cs typeface="Times New Roman" panose="02020603050405020304" pitchFamily="18" charset="0"/>
              </a:rPr>
              <a:t>C. </a:t>
            </a:r>
            <a:r>
              <a:rPr lang="fr-FR" sz="2667" dirty="0" err="1">
                <a:solidFill>
                  <a:srgbClr val="7030A0"/>
                </a:solidFill>
                <a:latin typeface="Times New Roman" panose="02020603050405020304" pitchFamily="18" charset="0"/>
                <a:cs typeface="Times New Roman" panose="02020603050405020304" pitchFamily="18" charset="0"/>
              </a:rPr>
              <a:t>mái</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nhà</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rất</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nhẹ</a:t>
            </a:r>
            <a:endParaRPr lang="en-US" sz="2667" dirty="0">
              <a:solidFill>
                <a:srgbClr val="7030A0"/>
              </a:solidFill>
              <a:latin typeface="Times New Roman" panose="02020603050405020304" pitchFamily="18" charset="0"/>
              <a:cs typeface="Times New Roman" panose="02020603050405020304" pitchFamily="18" charset="0"/>
            </a:endParaRPr>
          </a:p>
          <a:p>
            <a:r>
              <a:rPr lang="en-US" sz="2667" dirty="0">
                <a:solidFill>
                  <a:srgbClr val="7030A0"/>
                </a:solidFill>
                <a:latin typeface="Times New Roman" panose="02020603050405020304" pitchFamily="18" charset="0"/>
                <a:cs typeface="Times New Roman" panose="02020603050405020304" pitchFamily="18" charset="0"/>
              </a:rPr>
              <a:t>D. </a:t>
            </a:r>
            <a:r>
              <a:rPr lang="en-US" sz="2667" dirty="0" err="1">
                <a:solidFill>
                  <a:srgbClr val="7030A0"/>
                </a:solidFill>
                <a:latin typeface="Times New Roman" panose="02020603050405020304" pitchFamily="18" charset="0"/>
                <a:cs typeface="Times New Roman" panose="02020603050405020304" pitchFamily="18" charset="0"/>
              </a:rPr>
              <a:t>Có</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sàn</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nhẹ</a:t>
            </a:r>
            <a:endParaRPr lang="vi-VN" sz="2667" dirty="0">
              <a:solidFill>
                <a:srgbClr val="7030A0"/>
              </a:solidFill>
              <a:latin typeface="Times New Roman" panose="02020603050405020304" pitchFamily="18" charset="0"/>
              <a:cs typeface="Times New Roman" panose="02020603050405020304" pitchFamily="18" charset="0"/>
            </a:endParaRPr>
          </a:p>
        </p:txBody>
      </p:sp>
      <p:grpSp>
        <p:nvGrpSpPr>
          <p:cNvPr id="36" name="Group 35">
            <a:extLst>
              <a:ext uri="{FF2B5EF4-FFF2-40B4-BE49-F238E27FC236}">
                <a16:creationId xmlns:a16="http://schemas.microsoft.com/office/drawing/2014/main" id="{EA94EE4C-DC84-4124-A9D4-9D6529BF4EDC}"/>
              </a:ext>
            </a:extLst>
          </p:cNvPr>
          <p:cNvGrpSpPr/>
          <p:nvPr/>
        </p:nvGrpSpPr>
        <p:grpSpPr>
          <a:xfrm flipH="1">
            <a:off x="5750560" y="419098"/>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1867" b="1" dirty="0">
                  <a:solidFill>
                    <a:srgbClr val="FF0000"/>
                  </a:solidFill>
                  <a:latin typeface="Times New Roman" panose="02020603050405020304" pitchFamily="18" charset="0"/>
                  <a:cs typeface="Times New Roman" panose="02020603050405020304" pitchFamily="18" charset="0"/>
                </a:rPr>
                <a:t>B</a:t>
              </a:r>
              <a:endParaRPr lang="vi-VN" sz="1867" b="1" dirty="0">
                <a:solidFill>
                  <a:srgbClr val="FF0000"/>
                </a:solidFill>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a:extLst>
              <a:ext uri="{FF2B5EF4-FFF2-40B4-BE49-F238E27FC236}">
                <a16:creationId xmlns:a16="http://schemas.microsoft.com/office/drawing/2014/main" id="{98418B5F-CE4A-4DBA-A4BC-305D0001CD6E}"/>
              </a:ext>
            </a:extLst>
          </p:cNvPr>
          <p:cNvGrpSpPr/>
          <p:nvPr/>
        </p:nvGrpSpPr>
        <p:grpSpPr>
          <a:xfrm>
            <a:off x="-4368800" y="2889763"/>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srgbClr val="FF0000"/>
                  </a:solidFill>
                  <a:latin typeface="Times New Roman" panose="02020603050405020304" pitchFamily="18" charset="0"/>
                  <a:cs typeface="Times New Roman" panose="02020603050405020304" pitchFamily="18" charset="0"/>
                </a:rPr>
                <a:t>A</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a:extLst>
              <a:ext uri="{FF2B5EF4-FFF2-40B4-BE49-F238E27FC236}">
                <a16:creationId xmlns:a16="http://schemas.microsoft.com/office/drawing/2014/main" id="{C8AC982F-5F1C-4DBD-AD2A-FFDC19ED0C2B}"/>
              </a:ext>
            </a:extLst>
          </p:cNvPr>
          <p:cNvGrpSpPr/>
          <p:nvPr/>
        </p:nvGrpSpPr>
        <p:grpSpPr>
          <a:xfrm flipH="1">
            <a:off x="10668000" y="5156202"/>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2400" b="1" dirty="0">
                  <a:solidFill>
                    <a:srgbClr val="FF0000"/>
                  </a:solidFill>
                  <a:latin typeface="Times New Roman" panose="02020603050405020304" pitchFamily="18" charset="0"/>
                  <a:cs typeface="Times New Roman" panose="02020603050405020304" pitchFamily="18" charset="0"/>
                </a:rPr>
                <a:t>D</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a:extLst>
              <a:ext uri="{FF2B5EF4-FFF2-40B4-BE49-F238E27FC236}">
                <a16:creationId xmlns:a16="http://schemas.microsoft.com/office/drawing/2014/main" id="{7055A351-8018-43CC-AF85-72E9B10CD70C}"/>
              </a:ext>
            </a:extLst>
          </p:cNvPr>
          <p:cNvGrpSpPr/>
          <p:nvPr/>
        </p:nvGrpSpPr>
        <p:grpSpPr>
          <a:xfrm>
            <a:off x="-4368800" y="5293538"/>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srgbClr val="FF0000"/>
                  </a:solidFill>
                  <a:latin typeface="Times New Roman" panose="02020603050405020304" pitchFamily="18" charset="0"/>
                  <a:cs typeface="Times New Roman" panose="02020603050405020304" pitchFamily="18" charset="0"/>
                </a:rPr>
                <a:t>C</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172568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8"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0-#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2"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1+#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94" y="0"/>
            <a:ext cx="9126805" cy="6858000"/>
          </a:xfrm>
          <a:prstGeom prst="rect">
            <a:avLst/>
          </a:prstGeom>
        </p:spPr>
      </p:pic>
      <p:pic>
        <p:nvPicPr>
          <p:cNvPr id="51" name="Picture 50">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048" y="3517892"/>
            <a:ext cx="356077" cy="3339761"/>
          </a:xfrm>
          <a:prstGeom prst="rect">
            <a:avLst/>
          </a:prstGeom>
        </p:spPr>
      </p:pic>
      <p:pic>
        <p:nvPicPr>
          <p:cNvPr id="30" name="Picture 29">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285" y="3403600"/>
            <a:ext cx="368300" cy="3454400"/>
          </a:xfrm>
          <a:prstGeom prst="rect">
            <a:avLst/>
          </a:prstGeom>
        </p:spPr>
      </p:pic>
      <p:pic>
        <p:nvPicPr>
          <p:cNvPr id="50" name="Picture 49">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8853" y="4694269"/>
            <a:ext cx="233400" cy="2189132"/>
          </a:xfrm>
          <a:prstGeom prst="rect">
            <a:avLst/>
          </a:prstGeom>
        </p:spPr>
      </p:pic>
      <p:pic>
        <p:nvPicPr>
          <p:cNvPr id="53" name="Picture 52">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0596" y="4117495"/>
            <a:ext cx="1042371" cy="723868"/>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560699" y="3530602"/>
            <a:ext cx="448735" cy="757767"/>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482" y="3020408"/>
            <a:ext cx="460071" cy="776913"/>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98" y="3181278"/>
            <a:ext cx="3310565" cy="2482924"/>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67202" y="1491577"/>
            <a:ext cx="1939609" cy="2926080"/>
          </a:xfrm>
          <a:prstGeom prst="rect">
            <a:avLst/>
          </a:prstGeom>
        </p:spPr>
      </p:pic>
      <p:grpSp>
        <p:nvGrpSpPr>
          <p:cNvPr id="27" name="Group 26">
            <a:extLst>
              <a:ext uri="{FF2B5EF4-FFF2-40B4-BE49-F238E27FC236}">
                <a16:creationId xmlns:a16="http://schemas.microsoft.com/office/drawing/2014/main" id="{39C23D9B-84DE-4B7A-911F-1878CD20446D}"/>
              </a:ext>
            </a:extLst>
          </p:cNvPr>
          <p:cNvGrpSpPr/>
          <p:nvPr/>
        </p:nvGrpSpPr>
        <p:grpSpPr>
          <a:xfrm flipH="1">
            <a:off x="10668000" y="5156202"/>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2400" b="1" dirty="0">
                  <a:solidFill>
                    <a:srgbClr val="FF0000"/>
                  </a:solidFill>
                  <a:latin typeface="Times New Roman" panose="02020603050405020304" pitchFamily="18" charset="0"/>
                  <a:cs typeface="Times New Roman" panose="02020603050405020304" pitchFamily="18" charset="0"/>
                </a:rPr>
                <a:t>D</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95003" y="1214967"/>
            <a:ext cx="3588591" cy="1828800"/>
          </a:xfrm>
          <a:prstGeom prst="rect">
            <a:avLst/>
          </a:prstGeom>
        </p:spPr>
      </p:pic>
      <p:sp>
        <p:nvSpPr>
          <p:cNvPr id="7" name="TextBox 6"/>
          <p:cNvSpPr txBox="1"/>
          <p:nvPr/>
        </p:nvSpPr>
        <p:spPr>
          <a:xfrm>
            <a:off x="83616" y="246230"/>
            <a:ext cx="5181600" cy="3375796"/>
          </a:xfrm>
          <a:prstGeom prst="rect">
            <a:avLst/>
          </a:prstGeom>
          <a:noFill/>
        </p:spPr>
        <p:txBody>
          <a:bodyPr wrap="square" rtlCol="0">
            <a:spAutoFit/>
          </a:bodyPr>
          <a:lstStyle/>
          <a:p>
            <a:pPr lvl="0"/>
            <a:r>
              <a:rPr lang="en-US" sz="2667" dirty="0" err="1">
                <a:solidFill>
                  <a:srgbClr val="7030A0"/>
                </a:solidFill>
                <a:latin typeface="Times New Roman" panose="02020603050405020304" pitchFamily="18" charset="0"/>
                <a:cs typeface="Times New Roman" panose="02020603050405020304" pitchFamily="18" charset="0"/>
              </a:rPr>
              <a:t>Câu</a:t>
            </a:r>
            <a:r>
              <a:rPr lang="en-US" sz="2667" dirty="0">
                <a:solidFill>
                  <a:srgbClr val="7030A0"/>
                </a:solidFill>
                <a:latin typeface="Times New Roman" panose="02020603050405020304" pitchFamily="18" charset="0"/>
                <a:cs typeface="Times New Roman" panose="02020603050405020304" pitchFamily="18" charset="0"/>
              </a:rPr>
              <a:t> 6: </a:t>
            </a:r>
            <a:r>
              <a:rPr lang="en-US" sz="2667" dirty="0" err="1">
                <a:solidFill>
                  <a:srgbClr val="7030A0"/>
                </a:solidFill>
                <a:latin typeface="Times New Roman" panose="02020603050405020304" pitchFamily="18" charset="0"/>
                <a:cs typeface="Times New Roman" panose="02020603050405020304" pitchFamily="18" charset="0"/>
              </a:rPr>
              <a:t>Nhà</a:t>
            </a:r>
            <a:r>
              <a:rPr lang="en-US" sz="2667" dirty="0">
                <a:solidFill>
                  <a:srgbClr val="7030A0"/>
                </a:solidFill>
                <a:latin typeface="Times New Roman" panose="02020603050405020304" pitchFamily="18" charset="0"/>
                <a:cs typeface="Times New Roman" panose="02020603050405020304" pitchFamily="18" charset="0"/>
              </a:rPr>
              <a:t> ở </a:t>
            </a:r>
            <a:r>
              <a:rPr lang="en-US" sz="2667" dirty="0" err="1">
                <a:solidFill>
                  <a:srgbClr val="7030A0"/>
                </a:solidFill>
                <a:latin typeface="Times New Roman" panose="02020603050405020304" pitchFamily="18" charset="0"/>
                <a:cs typeface="Times New Roman" panose="02020603050405020304" pitchFamily="18" charset="0"/>
              </a:rPr>
              <a:t>là</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công</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trình</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được</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xây</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dựng</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với</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mục</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đích</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để</a:t>
            </a:r>
            <a:endParaRPr lang="en-US" sz="2667" dirty="0">
              <a:solidFill>
                <a:srgbClr val="7030A0"/>
              </a:solidFill>
              <a:latin typeface="Times New Roman" panose="02020603050405020304" pitchFamily="18" charset="0"/>
              <a:cs typeface="Times New Roman" panose="02020603050405020304" pitchFamily="18" charset="0"/>
            </a:endParaRPr>
          </a:p>
          <a:p>
            <a:pPr lvl="0"/>
            <a:r>
              <a:rPr lang="en-US" sz="2667" dirty="0">
                <a:solidFill>
                  <a:srgbClr val="7030A0"/>
                </a:solidFill>
                <a:latin typeface="Times New Roman" panose="02020603050405020304" pitchFamily="18" charset="0"/>
                <a:cs typeface="Times New Roman" panose="02020603050405020304" pitchFamily="18" charset="0"/>
              </a:rPr>
              <a:t>A. </a:t>
            </a:r>
            <a:r>
              <a:rPr lang="en-US" sz="2667" dirty="0" err="1">
                <a:solidFill>
                  <a:srgbClr val="7030A0"/>
                </a:solidFill>
                <a:latin typeface="Times New Roman" panose="02020603050405020304" pitchFamily="18" charset="0"/>
                <a:cs typeface="Times New Roman" panose="02020603050405020304" pitchFamily="18" charset="0"/>
              </a:rPr>
              <a:t>Để</a:t>
            </a:r>
            <a:r>
              <a:rPr lang="en-US" sz="2667" dirty="0">
                <a:solidFill>
                  <a:srgbClr val="7030A0"/>
                </a:solidFill>
                <a:latin typeface="Times New Roman" panose="02020603050405020304" pitchFamily="18" charset="0"/>
                <a:cs typeface="Times New Roman" panose="02020603050405020304" pitchFamily="18" charset="0"/>
              </a:rPr>
              <a:t> ở</a:t>
            </a:r>
          </a:p>
          <a:p>
            <a:pPr lvl="0"/>
            <a:r>
              <a:rPr lang="en-US" sz="2667" dirty="0">
                <a:solidFill>
                  <a:srgbClr val="7030A0"/>
                </a:solidFill>
                <a:latin typeface="Times New Roman" panose="02020603050405020304" pitchFamily="18" charset="0"/>
                <a:cs typeface="Times New Roman" panose="02020603050405020304" pitchFamily="18" charset="0"/>
              </a:rPr>
              <a:t>B. </a:t>
            </a:r>
            <a:r>
              <a:rPr lang="en-US" sz="2667" dirty="0" err="1">
                <a:solidFill>
                  <a:srgbClr val="7030A0"/>
                </a:solidFill>
                <a:latin typeface="Times New Roman" panose="02020603050405020304" pitchFamily="18" charset="0"/>
                <a:cs typeface="Times New Roman" panose="02020603050405020304" pitchFamily="18" charset="0"/>
              </a:rPr>
              <a:t>Giúp</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bảo</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vệ</a:t>
            </a:r>
            <a:r>
              <a:rPr lang="en-US" sz="2667" dirty="0">
                <a:solidFill>
                  <a:srgbClr val="7030A0"/>
                </a:solidFill>
                <a:latin typeface="Times New Roman" panose="02020603050405020304" pitchFamily="18" charset="0"/>
                <a:cs typeface="Times New Roman" panose="02020603050405020304" pitchFamily="18" charset="0"/>
              </a:rPr>
              <a:t> con </a:t>
            </a:r>
            <a:r>
              <a:rPr lang="en-US" sz="2667" dirty="0" err="1">
                <a:solidFill>
                  <a:srgbClr val="7030A0"/>
                </a:solidFill>
                <a:latin typeface="Times New Roman" panose="02020603050405020304" pitchFamily="18" charset="0"/>
                <a:cs typeface="Times New Roman" panose="02020603050405020304" pitchFamily="18" charset="0"/>
              </a:rPr>
              <a:t>người</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trước</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tác</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động</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xấu</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của</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thiên</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nhiên</a:t>
            </a:r>
            <a:endParaRPr lang="en-US" sz="2667" dirty="0">
              <a:solidFill>
                <a:srgbClr val="7030A0"/>
              </a:solidFill>
              <a:latin typeface="Times New Roman" panose="02020603050405020304" pitchFamily="18" charset="0"/>
              <a:cs typeface="Times New Roman" panose="02020603050405020304" pitchFamily="18" charset="0"/>
            </a:endParaRPr>
          </a:p>
          <a:p>
            <a:pPr lvl="0"/>
            <a:r>
              <a:rPr lang="en-US" sz="2667" dirty="0">
                <a:solidFill>
                  <a:srgbClr val="7030A0"/>
                </a:solidFill>
                <a:latin typeface="Times New Roman" panose="02020603050405020304" pitchFamily="18" charset="0"/>
                <a:cs typeface="Times New Roman" panose="02020603050405020304" pitchFamily="18" charset="0"/>
              </a:rPr>
              <a:t>C.  </a:t>
            </a:r>
            <a:r>
              <a:rPr lang="en-US" sz="2667" dirty="0" err="1">
                <a:solidFill>
                  <a:srgbClr val="7030A0"/>
                </a:solidFill>
                <a:latin typeface="Times New Roman" panose="02020603050405020304" pitchFamily="18" charset="0"/>
                <a:cs typeface="Times New Roman" panose="02020603050405020304" pitchFamily="18" charset="0"/>
              </a:rPr>
              <a:t>Phục</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vụ</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sinh</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hoạt</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cá</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nhân</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hoặc</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hộ</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gia</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đình</a:t>
            </a:r>
            <a:endParaRPr lang="en-US" sz="2667" dirty="0">
              <a:solidFill>
                <a:srgbClr val="7030A0"/>
              </a:solidFill>
              <a:latin typeface="Times New Roman" panose="02020603050405020304" pitchFamily="18" charset="0"/>
              <a:cs typeface="Times New Roman" panose="02020603050405020304" pitchFamily="18" charset="0"/>
            </a:endParaRPr>
          </a:p>
          <a:p>
            <a:pPr lvl="0"/>
            <a:r>
              <a:rPr lang="en-US" sz="2667" dirty="0">
                <a:solidFill>
                  <a:srgbClr val="7030A0"/>
                </a:solidFill>
                <a:latin typeface="Times New Roman" panose="02020603050405020304" pitchFamily="18" charset="0"/>
                <a:cs typeface="Times New Roman" panose="02020603050405020304" pitchFamily="18" charset="0"/>
              </a:rPr>
              <a:t>D.  </a:t>
            </a:r>
            <a:r>
              <a:rPr lang="en-US" sz="2667" dirty="0" err="1">
                <a:solidFill>
                  <a:srgbClr val="7030A0"/>
                </a:solidFill>
                <a:latin typeface="Times New Roman" panose="02020603050405020304" pitchFamily="18" charset="0"/>
                <a:cs typeface="Times New Roman" panose="02020603050405020304" pitchFamily="18" charset="0"/>
              </a:rPr>
              <a:t>Cả</a:t>
            </a:r>
            <a:r>
              <a:rPr lang="en-US" sz="2667" dirty="0">
                <a:solidFill>
                  <a:srgbClr val="7030A0"/>
                </a:solidFill>
                <a:latin typeface="Times New Roman" panose="02020603050405020304" pitchFamily="18" charset="0"/>
                <a:cs typeface="Times New Roman" panose="02020603050405020304" pitchFamily="18" charset="0"/>
              </a:rPr>
              <a:t> 3 </a:t>
            </a:r>
            <a:r>
              <a:rPr lang="en-US" sz="2667" dirty="0" err="1">
                <a:solidFill>
                  <a:srgbClr val="7030A0"/>
                </a:solidFill>
                <a:latin typeface="Times New Roman" panose="02020603050405020304" pitchFamily="18" charset="0"/>
                <a:cs typeface="Times New Roman" panose="02020603050405020304" pitchFamily="18" charset="0"/>
              </a:rPr>
              <a:t>đáp</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án</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trên</a:t>
            </a:r>
            <a:endParaRPr lang="en-US" sz="2667" dirty="0">
              <a:solidFill>
                <a:srgbClr val="7030A0"/>
              </a:solidFill>
              <a:latin typeface="Times New Roman" panose="02020603050405020304" pitchFamily="18" charset="0"/>
              <a:cs typeface="Times New Roman" panose="02020603050405020304" pitchFamily="18" charset="0"/>
            </a:endParaRPr>
          </a:p>
        </p:txBody>
      </p:sp>
      <p:grpSp>
        <p:nvGrpSpPr>
          <p:cNvPr id="36" name="Group 35">
            <a:extLst>
              <a:ext uri="{FF2B5EF4-FFF2-40B4-BE49-F238E27FC236}">
                <a16:creationId xmlns:a16="http://schemas.microsoft.com/office/drawing/2014/main" id="{EA94EE4C-DC84-4124-A9D4-9D6529BF4EDC}"/>
              </a:ext>
            </a:extLst>
          </p:cNvPr>
          <p:cNvGrpSpPr/>
          <p:nvPr/>
        </p:nvGrpSpPr>
        <p:grpSpPr>
          <a:xfrm flipH="1">
            <a:off x="5750560" y="419098"/>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1867" b="1" dirty="0">
                  <a:solidFill>
                    <a:srgbClr val="FF0000"/>
                  </a:solidFill>
                  <a:latin typeface="Times New Roman" panose="02020603050405020304" pitchFamily="18" charset="0"/>
                  <a:cs typeface="Times New Roman" panose="02020603050405020304" pitchFamily="18" charset="0"/>
                </a:rPr>
                <a:t>D</a:t>
              </a:r>
              <a:endParaRPr lang="vi-VN" sz="1867" b="1" dirty="0">
                <a:solidFill>
                  <a:srgbClr val="FF0000"/>
                </a:solidFill>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a:extLst>
              <a:ext uri="{FF2B5EF4-FFF2-40B4-BE49-F238E27FC236}">
                <a16:creationId xmlns:a16="http://schemas.microsoft.com/office/drawing/2014/main" id="{98418B5F-CE4A-4DBA-A4BC-305D0001CD6E}"/>
              </a:ext>
            </a:extLst>
          </p:cNvPr>
          <p:cNvGrpSpPr/>
          <p:nvPr/>
        </p:nvGrpSpPr>
        <p:grpSpPr>
          <a:xfrm>
            <a:off x="-4368800" y="3137243"/>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srgbClr val="FF0000"/>
                  </a:solidFill>
                  <a:latin typeface="Times New Roman" panose="02020603050405020304" pitchFamily="18" charset="0"/>
                  <a:cs typeface="Times New Roman" panose="02020603050405020304" pitchFamily="18" charset="0"/>
                </a:rPr>
                <a:t>A</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a:extLst>
              <a:ext uri="{FF2B5EF4-FFF2-40B4-BE49-F238E27FC236}">
                <a16:creationId xmlns:a16="http://schemas.microsoft.com/office/drawing/2014/main" id="{C8AC982F-5F1C-4DBD-AD2A-FFDC19ED0C2B}"/>
              </a:ext>
            </a:extLst>
          </p:cNvPr>
          <p:cNvGrpSpPr/>
          <p:nvPr/>
        </p:nvGrpSpPr>
        <p:grpSpPr>
          <a:xfrm flipH="1">
            <a:off x="10668000" y="3429002"/>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2400" b="1" dirty="0">
                  <a:solidFill>
                    <a:srgbClr val="FF0000"/>
                  </a:solidFill>
                  <a:latin typeface="Times New Roman" panose="02020603050405020304" pitchFamily="18" charset="0"/>
                  <a:cs typeface="Times New Roman" panose="02020603050405020304" pitchFamily="18" charset="0"/>
                </a:rPr>
                <a:t>B</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a:extLst>
              <a:ext uri="{FF2B5EF4-FFF2-40B4-BE49-F238E27FC236}">
                <a16:creationId xmlns:a16="http://schemas.microsoft.com/office/drawing/2014/main" id="{7055A351-8018-43CC-AF85-72E9B10CD70C}"/>
              </a:ext>
            </a:extLst>
          </p:cNvPr>
          <p:cNvGrpSpPr/>
          <p:nvPr/>
        </p:nvGrpSpPr>
        <p:grpSpPr>
          <a:xfrm>
            <a:off x="-4368800" y="5156202"/>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srgbClr val="FF0000"/>
                  </a:solidFill>
                  <a:latin typeface="Times New Roman" panose="02020603050405020304" pitchFamily="18" charset="0"/>
                  <a:cs typeface="Times New Roman" panose="02020603050405020304" pitchFamily="18" charset="0"/>
                </a:rPr>
                <a:t>C</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305808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8"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0-#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2"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1+#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94" y="0"/>
            <a:ext cx="9126805" cy="6858000"/>
          </a:xfrm>
          <a:prstGeom prst="rect">
            <a:avLst/>
          </a:prstGeom>
        </p:spPr>
      </p:pic>
      <p:pic>
        <p:nvPicPr>
          <p:cNvPr id="51" name="Picture 50">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048" y="3517892"/>
            <a:ext cx="356077" cy="3339761"/>
          </a:xfrm>
          <a:prstGeom prst="rect">
            <a:avLst/>
          </a:prstGeom>
        </p:spPr>
      </p:pic>
      <p:pic>
        <p:nvPicPr>
          <p:cNvPr id="30" name="Picture 29">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285" y="3403600"/>
            <a:ext cx="368300" cy="3454400"/>
          </a:xfrm>
          <a:prstGeom prst="rect">
            <a:avLst/>
          </a:prstGeom>
        </p:spPr>
      </p:pic>
      <p:pic>
        <p:nvPicPr>
          <p:cNvPr id="50" name="Picture 49">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8853" y="4694269"/>
            <a:ext cx="233400" cy="2189132"/>
          </a:xfrm>
          <a:prstGeom prst="rect">
            <a:avLst/>
          </a:prstGeom>
        </p:spPr>
      </p:pic>
      <p:pic>
        <p:nvPicPr>
          <p:cNvPr id="53" name="Picture 52">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7116" y="3468748"/>
            <a:ext cx="1042371" cy="723868"/>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560699" y="3530602"/>
            <a:ext cx="448735" cy="757767"/>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482" y="3020408"/>
            <a:ext cx="460071" cy="776913"/>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98" y="3181278"/>
            <a:ext cx="3310565" cy="2482924"/>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67202" y="1491577"/>
            <a:ext cx="1939609" cy="2926080"/>
          </a:xfrm>
          <a:prstGeom prst="rect">
            <a:avLst/>
          </a:prstGeom>
        </p:spPr>
      </p:pic>
      <p:grpSp>
        <p:nvGrpSpPr>
          <p:cNvPr id="27" name="Group 26">
            <a:extLst>
              <a:ext uri="{FF2B5EF4-FFF2-40B4-BE49-F238E27FC236}">
                <a16:creationId xmlns:a16="http://schemas.microsoft.com/office/drawing/2014/main" id="{39C23D9B-84DE-4B7A-911F-1878CD20446D}"/>
              </a:ext>
            </a:extLst>
          </p:cNvPr>
          <p:cNvGrpSpPr/>
          <p:nvPr/>
        </p:nvGrpSpPr>
        <p:grpSpPr>
          <a:xfrm flipH="1">
            <a:off x="10668000" y="5156202"/>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2400" b="1" dirty="0">
                  <a:solidFill>
                    <a:srgbClr val="FF0000"/>
                  </a:solidFill>
                  <a:latin typeface="Times New Roman" panose="02020603050405020304" pitchFamily="18" charset="0"/>
                  <a:cs typeface="Times New Roman" panose="02020603050405020304" pitchFamily="18" charset="0"/>
                </a:rPr>
                <a:t>D</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95003" y="1214967"/>
            <a:ext cx="3588591" cy="1828800"/>
          </a:xfrm>
          <a:prstGeom prst="rect">
            <a:avLst/>
          </a:prstGeom>
        </p:spPr>
      </p:pic>
      <p:sp>
        <p:nvSpPr>
          <p:cNvPr id="7" name="TextBox 6"/>
          <p:cNvSpPr txBox="1"/>
          <p:nvPr/>
        </p:nvSpPr>
        <p:spPr>
          <a:xfrm>
            <a:off x="-66787" y="461462"/>
            <a:ext cx="5181600" cy="2144498"/>
          </a:xfrm>
          <a:prstGeom prst="rect">
            <a:avLst/>
          </a:prstGeom>
          <a:noFill/>
        </p:spPr>
        <p:txBody>
          <a:bodyPr wrap="square" rtlCol="0">
            <a:spAutoFit/>
          </a:bodyPr>
          <a:lstStyle/>
          <a:p>
            <a:r>
              <a:rPr lang="en-US" sz="2667" dirty="0" err="1">
                <a:solidFill>
                  <a:srgbClr val="7030A0"/>
                </a:solidFill>
                <a:latin typeface="Times New Roman" panose="02020603050405020304" pitchFamily="18" charset="0"/>
                <a:cs typeface="Times New Roman" panose="02020603050405020304" pitchFamily="18" charset="0"/>
              </a:rPr>
              <a:t>Câu</a:t>
            </a:r>
            <a:r>
              <a:rPr lang="en-US" sz="2667" dirty="0">
                <a:solidFill>
                  <a:srgbClr val="7030A0"/>
                </a:solidFill>
                <a:latin typeface="Times New Roman" panose="02020603050405020304" pitchFamily="18" charset="0"/>
                <a:cs typeface="Times New Roman" panose="02020603050405020304" pitchFamily="18" charset="0"/>
              </a:rPr>
              <a:t> 7:</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nhà</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nổi</a:t>
            </a:r>
            <a:r>
              <a:rPr lang="fr-FR" sz="2667" dirty="0">
                <a:solidFill>
                  <a:srgbClr val="7030A0"/>
                </a:solidFill>
                <a:latin typeface="Times New Roman" panose="02020603050405020304" pitchFamily="18" charset="0"/>
                <a:cs typeface="Times New Roman" panose="02020603050405020304" pitchFamily="18" charset="0"/>
              </a:rPr>
              <a:t> là </a:t>
            </a:r>
            <a:r>
              <a:rPr lang="fr-FR" sz="2667" dirty="0" err="1">
                <a:solidFill>
                  <a:srgbClr val="7030A0"/>
                </a:solidFill>
                <a:latin typeface="Times New Roman" panose="02020603050405020304" pitchFamily="18" charset="0"/>
                <a:cs typeface="Times New Roman" panose="02020603050405020304" pitchFamily="18" charset="0"/>
              </a:rPr>
              <a:t>kiểu</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nhà</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có</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thể</a:t>
            </a:r>
            <a:endParaRPr lang="en-US" sz="2667" dirty="0">
              <a:solidFill>
                <a:srgbClr val="7030A0"/>
              </a:solidFill>
              <a:latin typeface="Times New Roman" panose="02020603050405020304" pitchFamily="18" charset="0"/>
              <a:cs typeface="Times New Roman" panose="02020603050405020304" pitchFamily="18" charset="0"/>
            </a:endParaRPr>
          </a:p>
          <a:p>
            <a:r>
              <a:rPr lang="fr-FR" sz="2667" dirty="0">
                <a:solidFill>
                  <a:srgbClr val="7030A0"/>
                </a:solidFill>
                <a:latin typeface="Times New Roman" panose="02020603050405020304" pitchFamily="18" charset="0"/>
                <a:cs typeface="Times New Roman" panose="02020603050405020304" pitchFamily="18" charset="0"/>
              </a:rPr>
              <a:t> A. di </a:t>
            </a:r>
            <a:r>
              <a:rPr lang="fr-FR" sz="2667" dirty="0" err="1">
                <a:solidFill>
                  <a:srgbClr val="7030A0"/>
                </a:solidFill>
                <a:latin typeface="Times New Roman" panose="02020603050405020304" pitchFamily="18" charset="0"/>
                <a:cs typeface="Times New Roman" panose="02020603050405020304" pitchFamily="18" charset="0"/>
              </a:rPr>
              <a:t>chuyển</a:t>
            </a:r>
            <a:endParaRPr lang="en-US" sz="2667" dirty="0">
              <a:solidFill>
                <a:srgbClr val="7030A0"/>
              </a:solidFill>
              <a:latin typeface="Times New Roman" panose="02020603050405020304" pitchFamily="18" charset="0"/>
              <a:cs typeface="Times New Roman" panose="02020603050405020304" pitchFamily="18" charset="0"/>
            </a:endParaRPr>
          </a:p>
          <a:p>
            <a:r>
              <a:rPr lang="fr-FR" sz="2667" dirty="0">
                <a:solidFill>
                  <a:srgbClr val="7030A0"/>
                </a:solidFill>
                <a:latin typeface="Times New Roman" panose="02020603050405020304" pitchFamily="18" charset="0"/>
                <a:cs typeface="Times New Roman" panose="02020603050405020304" pitchFamily="18" charset="0"/>
              </a:rPr>
              <a:t> B. </a:t>
            </a:r>
            <a:r>
              <a:rPr lang="fr-FR" sz="2667" dirty="0" err="1">
                <a:solidFill>
                  <a:srgbClr val="7030A0"/>
                </a:solidFill>
                <a:latin typeface="Times New Roman" panose="02020603050405020304" pitchFamily="18" charset="0"/>
                <a:cs typeface="Times New Roman" panose="02020603050405020304" pitchFamily="18" charset="0"/>
              </a:rPr>
              <a:t>cố</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định</a:t>
            </a:r>
            <a:endParaRPr lang="fr-FR" sz="2667" dirty="0">
              <a:solidFill>
                <a:srgbClr val="7030A0"/>
              </a:solidFill>
              <a:latin typeface="Times New Roman" panose="02020603050405020304" pitchFamily="18" charset="0"/>
              <a:cs typeface="Times New Roman" panose="02020603050405020304" pitchFamily="18" charset="0"/>
            </a:endParaRPr>
          </a:p>
          <a:p>
            <a:r>
              <a:rPr lang="fr-FR" sz="2667" dirty="0">
                <a:solidFill>
                  <a:srgbClr val="7030A0"/>
                </a:solidFill>
                <a:latin typeface="Times New Roman" panose="02020603050405020304" pitchFamily="18" charset="0"/>
                <a:cs typeface="Times New Roman" panose="02020603050405020304" pitchFamily="18" charset="0"/>
              </a:rPr>
              <a:t>C. </a:t>
            </a:r>
            <a:r>
              <a:rPr lang="fr-FR" sz="2667" dirty="0" err="1">
                <a:solidFill>
                  <a:srgbClr val="7030A0"/>
                </a:solidFill>
                <a:latin typeface="Times New Roman" panose="02020603050405020304" pitchFamily="18" charset="0"/>
                <a:cs typeface="Times New Roman" panose="02020603050405020304" pitchFamily="18" charset="0"/>
              </a:rPr>
              <a:t>Không</a:t>
            </a:r>
            <a:r>
              <a:rPr lang="fr-FR" sz="2667" dirty="0">
                <a:solidFill>
                  <a:srgbClr val="7030A0"/>
                </a:solidFill>
                <a:latin typeface="Times New Roman" panose="02020603050405020304" pitchFamily="18" charset="0"/>
                <a:cs typeface="Times New Roman" panose="02020603050405020304" pitchFamily="18" charset="0"/>
              </a:rPr>
              <a:t> di </a:t>
            </a:r>
            <a:r>
              <a:rPr lang="fr-FR" sz="2667" dirty="0" err="1">
                <a:solidFill>
                  <a:srgbClr val="7030A0"/>
                </a:solidFill>
                <a:latin typeface="Times New Roman" panose="02020603050405020304" pitchFamily="18" charset="0"/>
                <a:cs typeface="Times New Roman" panose="02020603050405020304" pitchFamily="18" charset="0"/>
              </a:rPr>
              <a:t>chuyển</a:t>
            </a:r>
            <a:endParaRPr lang="en-US" sz="2667" dirty="0">
              <a:solidFill>
                <a:srgbClr val="7030A0"/>
              </a:solidFill>
              <a:latin typeface="Times New Roman" panose="02020603050405020304" pitchFamily="18" charset="0"/>
              <a:cs typeface="Times New Roman" panose="02020603050405020304" pitchFamily="18" charset="0"/>
            </a:endParaRPr>
          </a:p>
          <a:p>
            <a:r>
              <a:rPr lang="fr-FR" sz="2667" dirty="0">
                <a:solidFill>
                  <a:srgbClr val="7030A0"/>
                </a:solidFill>
                <a:latin typeface="Times New Roman" panose="02020603050405020304" pitchFamily="18" charset="0"/>
                <a:cs typeface="Times New Roman" panose="02020603050405020304" pitchFamily="18" charset="0"/>
              </a:rPr>
              <a:t> D. di </a:t>
            </a:r>
            <a:r>
              <a:rPr lang="fr-FR" sz="2667" dirty="0" err="1">
                <a:solidFill>
                  <a:srgbClr val="7030A0"/>
                </a:solidFill>
                <a:latin typeface="Times New Roman" panose="02020603050405020304" pitchFamily="18" charset="0"/>
                <a:cs typeface="Times New Roman" panose="02020603050405020304" pitchFamily="18" charset="0"/>
              </a:rPr>
              <a:t>chuyển</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hoặc</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cố</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định</a:t>
            </a:r>
            <a:endParaRPr lang="en-US" sz="2667" dirty="0">
              <a:solidFill>
                <a:srgbClr val="7030A0"/>
              </a:solidFill>
              <a:latin typeface="Times New Roman" panose="02020603050405020304" pitchFamily="18" charset="0"/>
              <a:cs typeface="Times New Roman" panose="02020603050405020304" pitchFamily="18" charset="0"/>
            </a:endParaRPr>
          </a:p>
        </p:txBody>
      </p:sp>
      <p:grpSp>
        <p:nvGrpSpPr>
          <p:cNvPr id="36" name="Group 35">
            <a:extLst>
              <a:ext uri="{FF2B5EF4-FFF2-40B4-BE49-F238E27FC236}">
                <a16:creationId xmlns:a16="http://schemas.microsoft.com/office/drawing/2014/main" id="{EA94EE4C-DC84-4124-A9D4-9D6529BF4EDC}"/>
              </a:ext>
            </a:extLst>
          </p:cNvPr>
          <p:cNvGrpSpPr/>
          <p:nvPr/>
        </p:nvGrpSpPr>
        <p:grpSpPr>
          <a:xfrm flipH="1">
            <a:off x="5750560" y="419098"/>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1867" b="1" dirty="0">
                  <a:solidFill>
                    <a:srgbClr val="FF0000"/>
                  </a:solidFill>
                  <a:latin typeface="Times New Roman" panose="02020603050405020304" pitchFamily="18" charset="0"/>
                  <a:cs typeface="Times New Roman" panose="02020603050405020304" pitchFamily="18" charset="0"/>
                </a:rPr>
                <a:t>D</a:t>
              </a:r>
              <a:endParaRPr lang="vi-VN" sz="1867" b="1" dirty="0">
                <a:solidFill>
                  <a:srgbClr val="FF0000"/>
                </a:solidFill>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a:extLst>
              <a:ext uri="{FF2B5EF4-FFF2-40B4-BE49-F238E27FC236}">
                <a16:creationId xmlns:a16="http://schemas.microsoft.com/office/drawing/2014/main" id="{98418B5F-CE4A-4DBA-A4BC-305D0001CD6E}"/>
              </a:ext>
            </a:extLst>
          </p:cNvPr>
          <p:cNvGrpSpPr/>
          <p:nvPr/>
        </p:nvGrpSpPr>
        <p:grpSpPr>
          <a:xfrm>
            <a:off x="-4368800" y="3137243"/>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srgbClr val="FF0000"/>
                  </a:solidFill>
                  <a:latin typeface="Times New Roman" panose="02020603050405020304" pitchFamily="18" charset="0"/>
                  <a:cs typeface="Times New Roman" panose="02020603050405020304" pitchFamily="18" charset="0"/>
                </a:rPr>
                <a:t>A</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a:extLst>
              <a:ext uri="{FF2B5EF4-FFF2-40B4-BE49-F238E27FC236}">
                <a16:creationId xmlns:a16="http://schemas.microsoft.com/office/drawing/2014/main" id="{C8AC982F-5F1C-4DBD-AD2A-FFDC19ED0C2B}"/>
              </a:ext>
            </a:extLst>
          </p:cNvPr>
          <p:cNvGrpSpPr/>
          <p:nvPr/>
        </p:nvGrpSpPr>
        <p:grpSpPr>
          <a:xfrm flipH="1">
            <a:off x="10668000" y="3429002"/>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2400" b="1" dirty="0">
                  <a:solidFill>
                    <a:srgbClr val="FF0000"/>
                  </a:solidFill>
                  <a:latin typeface="Times New Roman" panose="02020603050405020304" pitchFamily="18" charset="0"/>
                  <a:cs typeface="Times New Roman" panose="02020603050405020304" pitchFamily="18" charset="0"/>
                </a:rPr>
                <a:t>B</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a:extLst>
              <a:ext uri="{FF2B5EF4-FFF2-40B4-BE49-F238E27FC236}">
                <a16:creationId xmlns:a16="http://schemas.microsoft.com/office/drawing/2014/main" id="{7055A351-8018-43CC-AF85-72E9B10CD70C}"/>
              </a:ext>
            </a:extLst>
          </p:cNvPr>
          <p:cNvGrpSpPr/>
          <p:nvPr/>
        </p:nvGrpSpPr>
        <p:grpSpPr>
          <a:xfrm>
            <a:off x="-4368800" y="5156202"/>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srgbClr val="FF0000"/>
                  </a:solidFill>
                  <a:latin typeface="Times New Roman" panose="02020603050405020304" pitchFamily="18" charset="0"/>
                  <a:cs typeface="Times New Roman" panose="02020603050405020304" pitchFamily="18" charset="0"/>
                </a:rPr>
                <a:t>C</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272801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8"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0-#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2"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1+#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94" y="0"/>
            <a:ext cx="9126805" cy="6858000"/>
          </a:xfrm>
          <a:prstGeom prst="rect">
            <a:avLst/>
          </a:prstGeom>
        </p:spPr>
      </p:pic>
      <p:pic>
        <p:nvPicPr>
          <p:cNvPr id="51" name="Picture 50">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048" y="3517892"/>
            <a:ext cx="356077" cy="3339761"/>
          </a:xfrm>
          <a:prstGeom prst="rect">
            <a:avLst/>
          </a:prstGeom>
        </p:spPr>
      </p:pic>
      <p:pic>
        <p:nvPicPr>
          <p:cNvPr id="30" name="Picture 29">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285" y="3403600"/>
            <a:ext cx="368300" cy="3454400"/>
          </a:xfrm>
          <a:prstGeom prst="rect">
            <a:avLst/>
          </a:prstGeom>
        </p:spPr>
      </p:pic>
      <p:pic>
        <p:nvPicPr>
          <p:cNvPr id="50" name="Picture 49">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8853" y="4694269"/>
            <a:ext cx="233400" cy="2189132"/>
          </a:xfrm>
          <a:prstGeom prst="rect">
            <a:avLst/>
          </a:prstGeom>
        </p:spPr>
      </p:pic>
      <p:pic>
        <p:nvPicPr>
          <p:cNvPr id="53" name="Picture 52">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0968" y="3185617"/>
            <a:ext cx="1042371" cy="723868"/>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560699" y="3530602"/>
            <a:ext cx="448735" cy="757767"/>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482" y="3020408"/>
            <a:ext cx="460071" cy="776913"/>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98" y="3181278"/>
            <a:ext cx="3310565" cy="2482924"/>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67202" y="1491577"/>
            <a:ext cx="1939609" cy="2926080"/>
          </a:xfrm>
          <a:prstGeom prst="rect">
            <a:avLst/>
          </a:prstGeom>
        </p:spPr>
      </p:pic>
      <p:grpSp>
        <p:nvGrpSpPr>
          <p:cNvPr id="27" name="Group 26">
            <a:extLst>
              <a:ext uri="{FF2B5EF4-FFF2-40B4-BE49-F238E27FC236}">
                <a16:creationId xmlns:a16="http://schemas.microsoft.com/office/drawing/2014/main" id="{39C23D9B-84DE-4B7A-911F-1878CD20446D}"/>
              </a:ext>
            </a:extLst>
          </p:cNvPr>
          <p:cNvGrpSpPr/>
          <p:nvPr/>
        </p:nvGrpSpPr>
        <p:grpSpPr>
          <a:xfrm flipH="1">
            <a:off x="9156741" y="2730843"/>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2400" b="1" dirty="0">
                  <a:solidFill>
                    <a:srgbClr val="FF0000"/>
                  </a:solidFill>
                  <a:latin typeface="Times New Roman" panose="02020603050405020304" pitchFamily="18" charset="0"/>
                  <a:cs typeface="Times New Roman" panose="02020603050405020304" pitchFamily="18" charset="0"/>
                </a:rPr>
                <a:t>B</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95003" y="1214967"/>
            <a:ext cx="3588591" cy="1828800"/>
          </a:xfrm>
          <a:prstGeom prst="rect">
            <a:avLst/>
          </a:prstGeom>
        </p:spPr>
      </p:pic>
      <p:sp>
        <p:nvSpPr>
          <p:cNvPr id="7" name="TextBox 6"/>
          <p:cNvSpPr txBox="1"/>
          <p:nvPr/>
        </p:nvSpPr>
        <p:spPr>
          <a:xfrm>
            <a:off x="463953" y="364781"/>
            <a:ext cx="5181600" cy="1734064"/>
          </a:xfrm>
          <a:prstGeom prst="rect">
            <a:avLst/>
          </a:prstGeom>
          <a:noFill/>
        </p:spPr>
        <p:txBody>
          <a:bodyPr wrap="square" rtlCol="0">
            <a:spAutoFit/>
          </a:bodyPr>
          <a:lstStyle/>
          <a:p>
            <a:r>
              <a:rPr lang="en-US" sz="2667" dirty="0" err="1">
                <a:solidFill>
                  <a:srgbClr val="7030A0"/>
                </a:solidFill>
                <a:latin typeface="Times New Roman" panose="02020603050405020304" pitchFamily="18" charset="0"/>
                <a:cs typeface="Times New Roman" panose="02020603050405020304" pitchFamily="18" charset="0"/>
              </a:rPr>
              <a:t>Câu</a:t>
            </a:r>
            <a:r>
              <a:rPr lang="en-US" sz="2667" dirty="0">
                <a:solidFill>
                  <a:srgbClr val="7030A0"/>
                </a:solidFill>
                <a:latin typeface="Times New Roman" panose="02020603050405020304" pitchFamily="18" charset="0"/>
                <a:cs typeface="Times New Roman" panose="02020603050405020304" pitchFamily="18" charset="0"/>
              </a:rPr>
              <a:t> 8:   </a:t>
            </a:r>
            <a:r>
              <a:rPr lang="en-US" sz="2667" dirty="0" err="1">
                <a:solidFill>
                  <a:srgbClr val="7030A0"/>
                </a:solidFill>
                <a:latin typeface="Times New Roman" panose="02020603050405020304" pitchFamily="18" charset="0"/>
                <a:cs typeface="Times New Roman" panose="02020603050405020304" pitchFamily="18" charset="0"/>
              </a:rPr>
              <a:t>Nhà</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sàn</a:t>
            </a:r>
            <a:r>
              <a:rPr lang="en-US" sz="2667" dirty="0">
                <a:solidFill>
                  <a:srgbClr val="7030A0"/>
                </a:solidFill>
                <a:latin typeface="Times New Roman" panose="02020603050405020304" pitchFamily="18" charset="0"/>
                <a:cs typeface="Times New Roman" panose="02020603050405020304" pitchFamily="18" charset="0"/>
              </a:rPr>
              <a:t> chia </a:t>
            </a:r>
            <a:r>
              <a:rPr lang="en-US" sz="2667" dirty="0" err="1">
                <a:solidFill>
                  <a:srgbClr val="7030A0"/>
                </a:solidFill>
                <a:latin typeface="Times New Roman" panose="02020603050405020304" pitchFamily="18" charset="0"/>
                <a:cs typeface="Times New Roman" panose="02020603050405020304" pitchFamily="18" charset="0"/>
              </a:rPr>
              <a:t>thành</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mấy</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vùng</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không</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gian</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sử</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dụng</a:t>
            </a:r>
            <a:endParaRPr lang="en-US" sz="2667" dirty="0">
              <a:solidFill>
                <a:srgbClr val="7030A0"/>
              </a:solidFill>
              <a:latin typeface="Times New Roman" panose="02020603050405020304" pitchFamily="18" charset="0"/>
              <a:cs typeface="Times New Roman" panose="02020603050405020304" pitchFamily="18" charset="0"/>
            </a:endParaRPr>
          </a:p>
          <a:p>
            <a:r>
              <a:rPr lang="en-US" sz="2667" dirty="0">
                <a:solidFill>
                  <a:srgbClr val="7030A0"/>
                </a:solidFill>
                <a:latin typeface="Times New Roman" panose="02020603050405020304" pitchFamily="18" charset="0"/>
                <a:cs typeface="Times New Roman" panose="02020603050405020304" pitchFamily="18" charset="0"/>
              </a:rPr>
              <a:t>A.  </a:t>
            </a:r>
            <a:r>
              <a:rPr lang="fr-FR" sz="2667" dirty="0">
                <a:solidFill>
                  <a:srgbClr val="7030A0"/>
                </a:solidFill>
                <a:latin typeface="Times New Roman" panose="02020603050405020304" pitchFamily="18" charset="0"/>
                <a:cs typeface="Times New Roman" panose="02020603050405020304" pitchFamily="18" charset="0"/>
              </a:rPr>
              <a:t>1                        B. 2</a:t>
            </a:r>
          </a:p>
          <a:p>
            <a:r>
              <a:rPr lang="fr-FR" sz="2667" dirty="0">
                <a:solidFill>
                  <a:srgbClr val="7030A0"/>
                </a:solidFill>
                <a:latin typeface="Times New Roman" panose="02020603050405020304" pitchFamily="18" charset="0"/>
                <a:cs typeface="Times New Roman" panose="02020603050405020304" pitchFamily="18" charset="0"/>
              </a:rPr>
              <a:t>C.  3                        D. 4</a:t>
            </a:r>
            <a:endParaRPr lang="en-US" sz="2667" dirty="0">
              <a:solidFill>
                <a:srgbClr val="7030A0"/>
              </a:solidFill>
              <a:latin typeface="Times New Roman" panose="02020603050405020304" pitchFamily="18" charset="0"/>
              <a:cs typeface="Times New Roman" panose="02020603050405020304" pitchFamily="18" charset="0"/>
            </a:endParaRPr>
          </a:p>
        </p:txBody>
      </p:sp>
      <p:grpSp>
        <p:nvGrpSpPr>
          <p:cNvPr id="36" name="Group 35">
            <a:extLst>
              <a:ext uri="{FF2B5EF4-FFF2-40B4-BE49-F238E27FC236}">
                <a16:creationId xmlns:a16="http://schemas.microsoft.com/office/drawing/2014/main" id="{EA94EE4C-DC84-4124-A9D4-9D6529BF4EDC}"/>
              </a:ext>
            </a:extLst>
          </p:cNvPr>
          <p:cNvGrpSpPr/>
          <p:nvPr/>
        </p:nvGrpSpPr>
        <p:grpSpPr>
          <a:xfrm flipH="1">
            <a:off x="5750560" y="419098"/>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867" b="1" dirty="0">
                  <a:solidFill>
                    <a:srgbClr val="FF0000"/>
                  </a:solidFill>
                  <a:latin typeface="Times New Roman" panose="02020603050405020304" pitchFamily="18" charset="0"/>
                  <a:cs typeface="Times New Roman" panose="02020603050405020304" pitchFamily="18" charset="0"/>
                </a:rPr>
                <a:t>B</a:t>
              </a:r>
              <a:endParaRPr lang="vi-VN" sz="1867" b="1" dirty="0">
                <a:solidFill>
                  <a:srgbClr val="FF0000"/>
                </a:solidFill>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a:extLst>
              <a:ext uri="{FF2B5EF4-FFF2-40B4-BE49-F238E27FC236}">
                <a16:creationId xmlns:a16="http://schemas.microsoft.com/office/drawing/2014/main" id="{98418B5F-CE4A-4DBA-A4BC-305D0001CD6E}"/>
              </a:ext>
            </a:extLst>
          </p:cNvPr>
          <p:cNvGrpSpPr/>
          <p:nvPr/>
        </p:nvGrpSpPr>
        <p:grpSpPr>
          <a:xfrm>
            <a:off x="-4368800" y="2889763"/>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srgbClr val="FF0000"/>
                  </a:solidFill>
                  <a:latin typeface="Times New Roman" panose="02020603050405020304" pitchFamily="18" charset="0"/>
                  <a:cs typeface="Times New Roman" panose="02020603050405020304" pitchFamily="18" charset="0"/>
                </a:rPr>
                <a:t>A</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a:extLst>
              <a:ext uri="{FF2B5EF4-FFF2-40B4-BE49-F238E27FC236}">
                <a16:creationId xmlns:a16="http://schemas.microsoft.com/office/drawing/2014/main" id="{C8AC982F-5F1C-4DBD-AD2A-FFDC19ED0C2B}"/>
              </a:ext>
            </a:extLst>
          </p:cNvPr>
          <p:cNvGrpSpPr/>
          <p:nvPr/>
        </p:nvGrpSpPr>
        <p:grpSpPr>
          <a:xfrm flipH="1">
            <a:off x="10668000" y="5156202"/>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2400" b="1" dirty="0">
                  <a:solidFill>
                    <a:srgbClr val="FF0000"/>
                  </a:solidFill>
                  <a:latin typeface="Times New Roman" panose="02020603050405020304" pitchFamily="18" charset="0"/>
                  <a:cs typeface="Times New Roman" panose="02020603050405020304" pitchFamily="18" charset="0"/>
                </a:rPr>
                <a:t>D</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a:extLst>
              <a:ext uri="{FF2B5EF4-FFF2-40B4-BE49-F238E27FC236}">
                <a16:creationId xmlns:a16="http://schemas.microsoft.com/office/drawing/2014/main" id="{7055A351-8018-43CC-AF85-72E9B10CD70C}"/>
              </a:ext>
            </a:extLst>
          </p:cNvPr>
          <p:cNvGrpSpPr/>
          <p:nvPr/>
        </p:nvGrpSpPr>
        <p:grpSpPr>
          <a:xfrm>
            <a:off x="-4368800" y="5293538"/>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srgbClr val="FF0000"/>
                  </a:solidFill>
                  <a:latin typeface="Times New Roman" panose="02020603050405020304" pitchFamily="18" charset="0"/>
                  <a:cs typeface="Times New Roman" panose="02020603050405020304" pitchFamily="18" charset="0"/>
                </a:rPr>
                <a:t>C</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256653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8"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0-#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2"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1+#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 name="Text Box 7"/>
          <p:cNvSpPr txBox="1">
            <a:spLocks noChangeArrowheads="1"/>
          </p:cNvSpPr>
          <p:nvPr/>
        </p:nvSpPr>
        <p:spPr bwMode="auto">
          <a:xfrm>
            <a:off x="838200" y="210283"/>
            <a:ext cx="8305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vi-VN" sz="2800" dirty="0">
                <a:solidFill>
                  <a:srgbClr val="C00000"/>
                </a:solidFill>
                <a:latin typeface="Times New Roman" panose="02020603050405020304" pitchFamily="18" charset="0"/>
              </a:rPr>
              <a:t>I. </a:t>
            </a:r>
            <a:r>
              <a:rPr lang="vi-VN" altLang="en-US" sz="2800" dirty="0">
                <a:solidFill>
                  <a:srgbClr val="C00000"/>
                </a:solidFill>
              </a:rPr>
              <a:t>VAI TRÒ CỦA NHÀ Ở</a:t>
            </a:r>
            <a:endParaRPr lang="en-US" altLang="vi-VN" sz="2800" dirty="0">
              <a:solidFill>
                <a:srgbClr val="C00000"/>
              </a:solidFill>
              <a:latin typeface="Times New Roman" panose="02020603050405020304" pitchFamily="18" charset="0"/>
              <a:cs typeface="Times New Roman" panose="02020603050405020304" pitchFamily="18" charset="0"/>
            </a:endParaRPr>
          </a:p>
        </p:txBody>
      </p:sp>
      <p:pic>
        <p:nvPicPr>
          <p:cNvPr id="9220"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7325" y="-245263"/>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7"/>
          <p:cNvSpPr txBox="1">
            <a:spLocks noChangeArrowheads="1"/>
          </p:cNvSpPr>
          <p:nvPr/>
        </p:nvSpPr>
        <p:spPr bwMode="auto">
          <a:xfrm>
            <a:off x="1506537" y="814194"/>
            <a:ext cx="85725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vi-VN" altLang="en-US" dirty="0">
                <a:solidFill>
                  <a:schemeClr val="bg2">
                    <a:lumMod val="25000"/>
                  </a:schemeClr>
                </a:solidFill>
              </a:rPr>
              <a:t>Quan sát hình 1.1 và cho biết vì sao con người cần nhà ở</a:t>
            </a:r>
            <a:r>
              <a:rPr lang="en-US" altLang="en-US" dirty="0">
                <a:solidFill>
                  <a:schemeClr val="bg2">
                    <a:lumMod val="25000"/>
                  </a:schemeClr>
                </a:solidFill>
              </a:rPr>
              <a:t>?</a:t>
            </a:r>
            <a:endParaRPr lang="en-US" altLang="vi-VN" sz="2800" b="1" u="sng"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9" name="Text Box 7"/>
          <p:cNvSpPr txBox="1">
            <a:spLocks noChangeArrowheads="1"/>
          </p:cNvSpPr>
          <p:nvPr/>
        </p:nvSpPr>
        <p:spPr bwMode="auto">
          <a:xfrm>
            <a:off x="331788" y="3200404"/>
            <a:ext cx="8572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vi-VN" sz="2800">
                <a:solidFill>
                  <a:schemeClr val="bg1"/>
                </a:solidFill>
                <a:latin typeface="Times New Roman" panose="02020603050405020304" pitchFamily="18" charset="0"/>
              </a:rPr>
              <a:t>-</a:t>
            </a:r>
            <a:endParaRPr lang="en-US" altLang="vi-VN" sz="2800">
              <a:solidFill>
                <a:schemeClr val="bg1"/>
              </a:solidFill>
              <a:latin typeface="Times New Roman" panose="02020603050405020304" pitchFamily="18" charset="0"/>
              <a:cs typeface="Times New Roman" panose="02020603050405020304" pitchFamily="18" charset="0"/>
            </a:endParaRPr>
          </a:p>
        </p:txBody>
      </p:sp>
      <p:sp>
        <p:nvSpPr>
          <p:cNvPr id="9223" name="Freeform 11"/>
          <p:cNvSpPr>
            <a:spLocks/>
          </p:cNvSpPr>
          <p:nvPr/>
        </p:nvSpPr>
        <p:spPr bwMode="auto">
          <a:xfrm rot="5400000">
            <a:off x="-42862" y="0"/>
            <a:ext cx="1943100" cy="1943100"/>
          </a:xfrm>
          <a:custGeom>
            <a:avLst/>
            <a:gdLst>
              <a:gd name="T0" fmla="*/ 0 w 1943049"/>
              <a:gd name="T1" fmla="*/ 0 h 1943049"/>
              <a:gd name="T2" fmla="*/ 1943253 w 1943049"/>
              <a:gd name="T3" fmla="*/ 1943253 h 1943049"/>
              <a:gd name="T4" fmla="*/ 0 w 1943049"/>
              <a:gd name="T5" fmla="*/ 1943253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10196"/>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9224" name="Freeform 19"/>
          <p:cNvSpPr>
            <a:spLocks/>
          </p:cNvSpPr>
          <p:nvPr/>
        </p:nvSpPr>
        <p:spPr bwMode="auto">
          <a:xfrm rot="5400000">
            <a:off x="-402431" y="3448844"/>
            <a:ext cx="7053262" cy="9753600"/>
          </a:xfrm>
          <a:custGeom>
            <a:avLst/>
            <a:gdLst>
              <a:gd name="T0" fmla="*/ 0 w 1943049"/>
              <a:gd name="T1" fmla="*/ 0 h 1943049"/>
              <a:gd name="T2" fmla="*/ 1224642538 w 1943049"/>
              <a:gd name="T3" fmla="*/ 2147483646 h 1943049"/>
              <a:gd name="T4" fmla="*/ 0 w 1943049"/>
              <a:gd name="T5" fmla="*/ 2147483646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22" name="Rectangle: Top Corners Rounded 15">
            <a:extLst>
              <a:ext uri="{FF2B5EF4-FFF2-40B4-BE49-F238E27FC236}">
                <a16:creationId xmlns:a16="http://schemas.microsoft.com/office/drawing/2014/main" id="{64D87223-09CE-4DE3-AD12-5D12CBE4C9BA}"/>
              </a:ext>
            </a:extLst>
          </p:cNvPr>
          <p:cNvSpPr/>
          <p:nvPr/>
        </p:nvSpPr>
        <p:spPr>
          <a:xfrm rot="5400000">
            <a:off x="-1728787" y="2968627"/>
            <a:ext cx="3703638" cy="185737"/>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922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025" y="2019376"/>
            <a:ext cx="9217025" cy="498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11" descr="Screen Clippi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3782" y="989989"/>
            <a:ext cx="838200" cy="848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045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151"/>
                                        </p:tgtEl>
                                        <p:attrNameLst>
                                          <p:attrName>style.visibility</p:attrName>
                                        </p:attrNameLst>
                                      </p:cBhvr>
                                      <p:to>
                                        <p:strVal val="visible"/>
                                      </p:to>
                                    </p:set>
                                    <p:animEffect transition="in" filter="strips(downRight)">
                                      <p:cBhvr>
                                        <p:cTn id="7" dur="500"/>
                                        <p:tgtEl>
                                          <p:spTgt spid="61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Right)">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trips(downRigh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a16="http://schemas.microsoft.com/office/drawing/2014/main" id="{64D87223-09CE-4DE3-AD12-5D12CBE4C9BA}"/>
              </a:ext>
            </a:extLst>
          </p:cNvPr>
          <p:cNvSpPr/>
          <p:nvPr/>
        </p:nvSpPr>
        <p:spPr>
          <a:xfrm rot="5400000">
            <a:off x="-1627981" y="3258346"/>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20484" name="Freeform 19"/>
          <p:cNvSpPr>
            <a:spLocks/>
          </p:cNvSpPr>
          <p:nvPr/>
        </p:nvSpPr>
        <p:spPr bwMode="auto">
          <a:xfrm rot="5400000">
            <a:off x="1350172" y="-1350168"/>
            <a:ext cx="7053263" cy="9753600"/>
          </a:xfrm>
          <a:custGeom>
            <a:avLst/>
            <a:gdLst>
              <a:gd name="T0" fmla="*/ 0 w 1943049"/>
              <a:gd name="T1" fmla="*/ 0 h 1943049"/>
              <a:gd name="T2" fmla="*/ 1224643056 w 1943049"/>
              <a:gd name="T3" fmla="*/ 2147483646 h 1943049"/>
              <a:gd name="T4" fmla="*/ 0 w 1943049"/>
              <a:gd name="T5" fmla="*/ 2147483646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20485" name="Rectangle 1"/>
          <p:cNvSpPr>
            <a:spLocks noChangeArrowheads="1"/>
          </p:cNvSpPr>
          <p:nvPr/>
        </p:nvSpPr>
        <p:spPr bwMode="auto">
          <a:xfrm>
            <a:off x="990600" y="1617667"/>
            <a:ext cx="782955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2800" b="1">
                <a:solidFill>
                  <a:srgbClr val="339966"/>
                </a:solidFill>
                <a:latin typeface="Times New Roman" panose="02020603050405020304" pitchFamily="18" charset="0"/>
              </a:rPr>
              <a:t>1.N</a:t>
            </a:r>
            <a:r>
              <a:rPr lang="vi-VN" altLang="en-US" sz="2800" b="1">
                <a:solidFill>
                  <a:srgbClr val="339966"/>
                </a:solidFill>
                <a:latin typeface="Times New Roman" panose="02020603050405020304" pitchFamily="18" charset="0"/>
              </a:rPr>
              <a:t>hà em thuộc kiểu kiến trúc nhà ở nào mô tả các khu vực chức năng trong ngôi nhà của gia đình em</a:t>
            </a:r>
            <a:r>
              <a:rPr lang="en-US" altLang="en-US" sz="2800" b="1">
                <a:solidFill>
                  <a:srgbClr val="339966"/>
                </a:solidFill>
                <a:latin typeface="Times New Roman" panose="02020603050405020304" pitchFamily="18" charset="0"/>
              </a:rPr>
              <a:t>?</a:t>
            </a:r>
            <a:r>
              <a:rPr lang="vi-VN" altLang="en-US" sz="2800" b="1">
                <a:solidFill>
                  <a:srgbClr val="339966"/>
                </a:solidFill>
                <a:latin typeface="Times New Roman" panose="02020603050405020304" pitchFamily="18" charset="0"/>
              </a:rPr>
              <a:t> </a:t>
            </a:r>
            <a:endParaRPr lang="en-US" altLang="en-US" sz="2800" b="1">
              <a:solidFill>
                <a:srgbClr val="339966"/>
              </a:solidFill>
              <a:latin typeface="Times New Roman" panose="02020603050405020304" pitchFamily="18" charset="0"/>
            </a:endParaRPr>
          </a:p>
        </p:txBody>
      </p:sp>
      <p:pic>
        <p:nvPicPr>
          <p:cNvPr id="20486" name="Picture 12"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7900" y="381000"/>
            <a:ext cx="8191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13"/>
          <p:cNvSpPr>
            <a:spLocks noChangeArrowheads="1"/>
          </p:cNvSpPr>
          <p:nvPr/>
        </p:nvSpPr>
        <p:spPr bwMode="auto">
          <a:xfrm>
            <a:off x="2057404" y="533400"/>
            <a:ext cx="14398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rgbClr val="3DB043"/>
                </a:solidFill>
                <a:latin typeface="#9Slide04 HLT Aquus" panose="00000500000000000000" pitchFamily="2" charset="0"/>
              </a:rPr>
              <a:t>Vận dụng</a:t>
            </a:r>
          </a:p>
        </p:txBody>
      </p:sp>
      <p:sp>
        <p:nvSpPr>
          <p:cNvPr id="20488" name="Rectangle 15"/>
          <p:cNvSpPr>
            <a:spLocks noChangeArrowheads="1"/>
          </p:cNvSpPr>
          <p:nvPr/>
        </p:nvSpPr>
        <p:spPr bwMode="auto">
          <a:xfrm>
            <a:off x="977900" y="3127375"/>
            <a:ext cx="782955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2800" b="1">
                <a:solidFill>
                  <a:srgbClr val="339966"/>
                </a:solidFill>
                <a:latin typeface="Times New Roman" panose="02020603050405020304" pitchFamily="18" charset="0"/>
              </a:rPr>
              <a:t>2. Nêu </a:t>
            </a:r>
            <a:r>
              <a:rPr lang="vi-VN" altLang="en-US" sz="2800" b="1">
                <a:solidFill>
                  <a:srgbClr val="339966"/>
                </a:solidFill>
                <a:latin typeface="Times New Roman" panose="02020603050405020304" pitchFamily="18" charset="0"/>
              </a:rPr>
              <a:t>ý tưởng thiết kế ngôi nhà có các phòng chức năng phù hợp với các thành viên trong gia đình em</a:t>
            </a:r>
            <a:r>
              <a:rPr lang="en-US" altLang="en-US" sz="2800" b="1">
                <a:solidFill>
                  <a:srgbClr val="339966"/>
                </a:solidFill>
                <a:latin typeface="Times New Roman" panose="02020603050405020304" pitchFamily="18" charset="0"/>
              </a:rPr>
              <a:t>?</a:t>
            </a:r>
          </a:p>
        </p:txBody>
      </p:sp>
      <p:pic>
        <p:nvPicPr>
          <p:cNvPr id="2048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4938" y="711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53225" y="59848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17243"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937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0650" y="6261672"/>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68871" y="114489"/>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9"/>
          <p:cNvSpPr>
            <a:spLocks noChangeArrowheads="1"/>
          </p:cNvSpPr>
          <p:nvPr/>
        </p:nvSpPr>
        <p:spPr bwMode="auto">
          <a:xfrm>
            <a:off x="198438" y="1905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Tree>
    <p:extLst>
      <p:ext uri="{BB962C8B-B14F-4D97-AF65-F5344CB8AC3E}">
        <p14:creationId xmlns:p14="http://schemas.microsoft.com/office/powerpoint/2010/main" val="3308387479"/>
      </p:ext>
    </p:extLst>
  </p:cSld>
  <p:clrMapOvr>
    <a:masterClrMapping/>
  </p:clrMapOvr>
  <p:transition>
    <p:check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
          <p:cNvSpPr>
            <a:spLocks noGrp="1"/>
          </p:cNvSpPr>
          <p:nvPr>
            <p:ph type="title"/>
          </p:nvPr>
        </p:nvSpPr>
        <p:spPr/>
        <p:txBody>
          <a:bodyPr/>
          <a:lstStyle/>
          <a:p>
            <a:endParaRPr lang="vi-VN" altLang="en-US"/>
          </a:p>
        </p:txBody>
      </p:sp>
      <p:pic>
        <p:nvPicPr>
          <p:cNvPr id="2150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8113"/>
            <a:ext cx="9144000" cy="699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86067" y="1131892"/>
            <a:ext cx="357187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6FD4044E-EBE5-4638-BB11-74D67A406C6F}"/>
              </a:ext>
            </a:extLst>
          </p:cNvPr>
          <p:cNvGrpSpPr/>
          <p:nvPr/>
        </p:nvGrpSpPr>
        <p:grpSpPr>
          <a:xfrm>
            <a:off x="-533266" y="-137769"/>
            <a:ext cx="4536914" cy="3110813"/>
            <a:chOff x="1784530" y="3274684"/>
            <a:chExt cx="4257715" cy="2497266"/>
          </a:xfrm>
          <a:effectLst>
            <a:reflection blurRad="6350" stA="39000" endPos="7000" dir="5400000" sy="-100000" algn="bl" rotWithShape="0"/>
          </a:effectLst>
        </p:grpSpPr>
        <p:pic>
          <p:nvPicPr>
            <p:cNvPr id="7" name="Picture 6">
              <a:extLst>
                <a:ext uri="{FF2B5EF4-FFF2-40B4-BE49-F238E27FC236}">
                  <a16:creationId xmlns:a16="http://schemas.microsoft.com/office/drawing/2014/main" id="{778E4EA7-742E-46D4-9543-A84C17BFF7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4530" y="3274684"/>
              <a:ext cx="4257715" cy="2497266"/>
            </a:xfrm>
            <a:prstGeom prst="rect">
              <a:avLst/>
            </a:prstGeom>
          </p:spPr>
        </p:pic>
        <p:sp>
          <p:nvSpPr>
            <p:cNvPr id="8" name="Rectangle 7">
              <a:extLst>
                <a:ext uri="{FF2B5EF4-FFF2-40B4-BE49-F238E27FC236}">
                  <a16:creationId xmlns:a16="http://schemas.microsoft.com/office/drawing/2014/main" id="{F7920BD6-D8E4-4EEC-8962-9931D15FE418}"/>
                </a:ext>
              </a:extLst>
            </p:cNvPr>
            <p:cNvSpPr/>
            <p:nvPr/>
          </p:nvSpPr>
          <p:spPr>
            <a:xfrm>
              <a:off x="2313298" y="3455279"/>
              <a:ext cx="3210744" cy="200756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a:extLst>
                <a:ext uri="{FF2B5EF4-FFF2-40B4-BE49-F238E27FC236}">
                  <a16:creationId xmlns:a16="http://schemas.microsoft.com/office/drawing/2014/main" id="{6BEDAE75-237E-447F-B7D8-7774B79FA6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1794" y="3274684"/>
              <a:ext cx="1339697" cy="2404456"/>
            </a:xfrm>
            <a:prstGeom prst="rect">
              <a:avLst/>
            </a:prstGeom>
          </p:spPr>
        </p:pic>
      </p:grpSp>
      <p:sp>
        <p:nvSpPr>
          <p:cNvPr id="21510" name="Rectangle 1"/>
          <p:cNvSpPr>
            <a:spLocks noChangeArrowheads="1"/>
          </p:cNvSpPr>
          <p:nvPr/>
        </p:nvSpPr>
        <p:spPr bwMode="auto">
          <a:xfrm>
            <a:off x="152400" y="90488"/>
            <a:ext cx="3352800" cy="26527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4800">
                <a:solidFill>
                  <a:srgbClr val="68E1FD"/>
                </a:solidFill>
                <a:latin typeface="Times New Roman" panose="02020603050405020304" pitchFamily="18" charset="0"/>
              </a:rPr>
              <a:t>BÀI HỌC KẾT THÚC </a:t>
            </a:r>
          </a:p>
        </p:txBody>
      </p:sp>
      <p:pic>
        <p:nvPicPr>
          <p:cNvPr id="21511"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66863" y="258762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8153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nodeType="afterGroup">
                            <p:stCondLst>
                              <p:cond delay="500"/>
                            </p:stCondLst>
                            <p:childTnLst>
                              <p:par>
                                <p:cTn id="9" presetID="59" presetClass="path" presetSubtype="0" accel="50000" decel="50000" fill="hold" nodeType="afterEffect">
                                  <p:stCondLst>
                                    <p:cond delay="0"/>
                                  </p:stCondLst>
                                  <p:childTnLst>
                                    <p:animMotion origin="layout" path="M -0.61667 -2.96296E-6 C -0.61667 -0.03495 -0.50313 -0.06203 -0.36476 -0.06203 C -0.22222 -0.06203 -0.10833 -0.03495 -0.10833 -2.96296E-6 C -0.10833 0.03496 0.00503 0.06204 0.14757 0.06204 C 0.28611 0.06204 0.4 0.03496 0.4 -2.96296E-6 " pathEditMode="relative" rAng="0" ptsTypes="AAAAA">
                                      <p:cBhvr>
                                        <p:cTn id="10" dur="3250" fill="hold"/>
                                        <p:tgtEl>
                                          <p:spTgt spid="5"/>
                                        </p:tgtEl>
                                        <p:attrNameLst>
                                          <p:attrName>ppt_x</p:attrName>
                                          <p:attrName>ppt_y</p:attrName>
                                        </p:attrNameLst>
                                      </p:cBhvr>
                                      <p:rCtr x="508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lowchart: Connector 14">
            <a:extLst>
              <a:ext uri="{FF2B5EF4-FFF2-40B4-BE49-F238E27FC236}">
                <a16:creationId xmlns:a16="http://schemas.microsoft.com/office/drawing/2014/main" id="{67725784-AA89-40DF-ABA2-3E19EFB23B93}"/>
              </a:ext>
            </a:extLst>
          </p:cNvPr>
          <p:cNvSpPr/>
          <p:nvPr/>
        </p:nvSpPr>
        <p:spPr>
          <a:xfrm>
            <a:off x="7978989" y="585095"/>
            <a:ext cx="1335647" cy="1409191"/>
          </a:xfrm>
          <a:prstGeom prst="flowChart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lowchart: Connector 13">
            <a:extLst>
              <a:ext uri="{FF2B5EF4-FFF2-40B4-BE49-F238E27FC236}">
                <a16:creationId xmlns:a16="http://schemas.microsoft.com/office/drawing/2014/main" id="{1AB630F7-8F7B-4D2C-93C3-BEC928D57FCC}"/>
              </a:ext>
            </a:extLst>
          </p:cNvPr>
          <p:cNvSpPr/>
          <p:nvPr/>
        </p:nvSpPr>
        <p:spPr>
          <a:xfrm>
            <a:off x="590706" y="2093508"/>
            <a:ext cx="1335647" cy="1409191"/>
          </a:xfrm>
          <a:prstGeom prst="flowChart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312A168B-F5DE-4220-897D-93815AFF327D}"/>
              </a:ext>
            </a:extLst>
          </p:cNvPr>
          <p:cNvSpPr/>
          <p:nvPr/>
        </p:nvSpPr>
        <p:spPr>
          <a:xfrm>
            <a:off x="5698879" y="3745499"/>
            <a:ext cx="3044537" cy="225525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89453E80-3764-4503-9D3E-B57CBF532679}"/>
              </a:ext>
            </a:extLst>
          </p:cNvPr>
          <p:cNvSpPr/>
          <p:nvPr/>
        </p:nvSpPr>
        <p:spPr>
          <a:xfrm>
            <a:off x="5906164" y="1600811"/>
            <a:ext cx="3044537" cy="1971916"/>
          </a:xfrm>
          <a:prstGeom prst="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Rounded Corners 4">
            <a:extLst>
              <a:ext uri="{FF2B5EF4-FFF2-40B4-BE49-F238E27FC236}">
                <a16:creationId xmlns:a16="http://schemas.microsoft.com/office/drawing/2014/main" id="{61C28FFE-6196-4FE0-A8C6-A9D6355D7C1A}"/>
              </a:ext>
            </a:extLst>
          </p:cNvPr>
          <p:cNvSpPr/>
          <p:nvPr/>
        </p:nvSpPr>
        <p:spPr>
          <a:xfrm>
            <a:off x="0" y="857251"/>
            <a:ext cx="7013864" cy="758537"/>
          </a:xfrm>
          <a:prstGeom prst="roundRect">
            <a:avLst/>
          </a:prstGeom>
          <a:solidFill>
            <a:schemeClr val="accent1">
              <a:lumMod val="40000"/>
              <a:lumOff val="60000"/>
            </a:schemeClr>
          </a:solidFill>
          <a:ln>
            <a:noFill/>
          </a:ln>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C00000"/>
                </a:solidFill>
                <a:latin typeface="Roboto Slab" pitchFamily="2" charset="0"/>
                <a:ea typeface="Roboto Slab" pitchFamily="2" charset="0"/>
              </a:rPr>
              <a:t>                      </a:t>
            </a:r>
            <a:r>
              <a:rPr lang="en-US" sz="3200" b="1" dirty="0">
                <a:solidFill>
                  <a:srgbClr val="C00000"/>
                </a:solidFill>
                <a:latin typeface="Roboto Slab" pitchFamily="2" charset="0"/>
                <a:ea typeface="Roboto Slab" pitchFamily="2" charset="0"/>
              </a:rPr>
              <a:t>I. </a:t>
            </a:r>
            <a:r>
              <a:rPr lang="en-US" sz="3200" b="1" dirty="0" err="1">
                <a:solidFill>
                  <a:srgbClr val="C00000"/>
                </a:solidFill>
                <a:latin typeface="Roboto Slab" pitchFamily="2" charset="0"/>
                <a:ea typeface="Roboto Slab" pitchFamily="2" charset="0"/>
              </a:rPr>
              <a:t>Vai</a:t>
            </a:r>
            <a:r>
              <a:rPr lang="en-US" sz="3200" b="1" dirty="0">
                <a:solidFill>
                  <a:srgbClr val="C00000"/>
                </a:solidFill>
                <a:latin typeface="Roboto Slab" pitchFamily="2" charset="0"/>
                <a:ea typeface="Roboto Slab" pitchFamily="2" charset="0"/>
              </a:rPr>
              <a:t> </a:t>
            </a:r>
            <a:r>
              <a:rPr lang="en-US" sz="3200" b="1" dirty="0" err="1">
                <a:solidFill>
                  <a:srgbClr val="C00000"/>
                </a:solidFill>
                <a:latin typeface="Roboto Slab" pitchFamily="2" charset="0"/>
                <a:ea typeface="Roboto Slab" pitchFamily="2" charset="0"/>
              </a:rPr>
              <a:t>trò</a:t>
            </a:r>
            <a:r>
              <a:rPr lang="en-US" sz="3200" b="1" dirty="0">
                <a:solidFill>
                  <a:srgbClr val="C00000"/>
                </a:solidFill>
                <a:latin typeface="Roboto Slab" pitchFamily="2" charset="0"/>
                <a:ea typeface="Roboto Slab" pitchFamily="2" charset="0"/>
              </a:rPr>
              <a:t> </a:t>
            </a:r>
            <a:r>
              <a:rPr lang="en-US" sz="3200" b="1" dirty="0" err="1">
                <a:solidFill>
                  <a:srgbClr val="C00000"/>
                </a:solidFill>
                <a:latin typeface="Roboto Slab" pitchFamily="2" charset="0"/>
                <a:ea typeface="Roboto Slab" pitchFamily="2" charset="0"/>
              </a:rPr>
              <a:t>của</a:t>
            </a:r>
            <a:r>
              <a:rPr lang="en-US" sz="3200" b="1" dirty="0">
                <a:solidFill>
                  <a:srgbClr val="C00000"/>
                </a:solidFill>
                <a:latin typeface="Roboto Slab" pitchFamily="2" charset="0"/>
                <a:ea typeface="Roboto Slab" pitchFamily="2" charset="0"/>
              </a:rPr>
              <a:t> </a:t>
            </a:r>
            <a:r>
              <a:rPr lang="en-US" sz="3200" b="1" dirty="0" err="1">
                <a:solidFill>
                  <a:srgbClr val="C00000"/>
                </a:solidFill>
                <a:latin typeface="Roboto Slab" pitchFamily="2" charset="0"/>
                <a:ea typeface="Roboto Slab" pitchFamily="2" charset="0"/>
              </a:rPr>
              <a:t>nhà</a:t>
            </a:r>
            <a:r>
              <a:rPr lang="en-US" sz="3200" b="1" dirty="0">
                <a:solidFill>
                  <a:srgbClr val="C00000"/>
                </a:solidFill>
                <a:latin typeface="Roboto Slab" pitchFamily="2" charset="0"/>
                <a:ea typeface="Roboto Slab" pitchFamily="2" charset="0"/>
              </a:rPr>
              <a:t> ở</a:t>
            </a:r>
          </a:p>
        </p:txBody>
      </p:sp>
      <p:pic>
        <p:nvPicPr>
          <p:cNvPr id="3" name="Picture 2">
            <a:extLst>
              <a:ext uri="{FF2B5EF4-FFF2-40B4-BE49-F238E27FC236}">
                <a16:creationId xmlns:a16="http://schemas.microsoft.com/office/drawing/2014/main" id="{58BD64FC-5557-496C-A494-C7D403F21D10}"/>
              </a:ext>
            </a:extLst>
          </p:cNvPr>
          <p:cNvPicPr>
            <a:picLocks noChangeAspect="1"/>
          </p:cNvPicPr>
          <p:nvPr/>
        </p:nvPicPr>
        <p:blipFill rotWithShape="1">
          <a:blip r:embed="rId4">
            <a:extLst>
              <a:ext uri="{28A0092B-C50C-407E-A947-70E740481C1C}">
                <a14:useLocalDpi xmlns:a14="http://schemas.microsoft.com/office/drawing/2010/main" val="0"/>
              </a:ext>
            </a:extLst>
          </a:blip>
          <a:srcRect l="34431" t="32880" r="32273" b="37868"/>
          <a:stretch/>
        </p:blipFill>
        <p:spPr>
          <a:xfrm>
            <a:off x="5491594" y="3572726"/>
            <a:ext cx="3044537" cy="2335941"/>
          </a:xfrm>
          <a:prstGeom prst="rect">
            <a:avLst/>
          </a:prstGeom>
        </p:spPr>
      </p:pic>
      <p:pic>
        <p:nvPicPr>
          <p:cNvPr id="4" name="Picture 3">
            <a:extLst>
              <a:ext uri="{FF2B5EF4-FFF2-40B4-BE49-F238E27FC236}">
                <a16:creationId xmlns:a16="http://schemas.microsoft.com/office/drawing/2014/main" id="{2EA6EEC6-D552-476E-94DD-BAEC06F3C5F3}"/>
              </a:ext>
            </a:extLst>
          </p:cNvPr>
          <p:cNvPicPr>
            <a:picLocks noChangeAspect="1"/>
          </p:cNvPicPr>
          <p:nvPr/>
        </p:nvPicPr>
        <p:blipFill>
          <a:blip r:embed="rId5"/>
          <a:stretch>
            <a:fillRect/>
          </a:stretch>
        </p:blipFill>
        <p:spPr>
          <a:xfrm>
            <a:off x="193300" y="801319"/>
            <a:ext cx="1795490" cy="976745"/>
          </a:xfrm>
          <a:prstGeom prst="rect">
            <a:avLst/>
          </a:prstGeom>
        </p:spPr>
      </p:pic>
      <p:pic>
        <p:nvPicPr>
          <p:cNvPr id="2" name="Picture 1">
            <a:extLst>
              <a:ext uri="{FF2B5EF4-FFF2-40B4-BE49-F238E27FC236}">
                <a16:creationId xmlns:a16="http://schemas.microsoft.com/office/drawing/2014/main" id="{3E990FE6-DF88-4FFD-9243-E58AEB57EA07}"/>
              </a:ext>
            </a:extLst>
          </p:cNvPr>
          <p:cNvPicPr>
            <a:picLocks noChangeAspect="1"/>
          </p:cNvPicPr>
          <p:nvPr/>
        </p:nvPicPr>
        <p:blipFill>
          <a:blip r:embed="rId6"/>
          <a:stretch>
            <a:fillRect/>
          </a:stretch>
        </p:blipFill>
        <p:spPr>
          <a:xfrm>
            <a:off x="6068291" y="1712512"/>
            <a:ext cx="3044537" cy="1971916"/>
          </a:xfrm>
          <a:prstGeom prst="rect">
            <a:avLst/>
          </a:prstGeom>
        </p:spPr>
      </p:pic>
      <p:sp>
        <p:nvSpPr>
          <p:cNvPr id="11" name="Rectangle 10">
            <a:extLst>
              <a:ext uri="{FF2B5EF4-FFF2-40B4-BE49-F238E27FC236}">
                <a16:creationId xmlns:a16="http://schemas.microsoft.com/office/drawing/2014/main" id="{3A1733CD-0D00-4109-8B73-9986E82E2F0F}"/>
              </a:ext>
            </a:extLst>
          </p:cNvPr>
          <p:cNvSpPr/>
          <p:nvPr/>
        </p:nvSpPr>
        <p:spPr>
          <a:xfrm>
            <a:off x="952436" y="2363035"/>
            <a:ext cx="4570803" cy="392415"/>
          </a:xfrm>
          <a:prstGeom prst="rect">
            <a:avLst/>
          </a:prstGeom>
          <a:noFill/>
        </p:spPr>
        <p:txBody>
          <a:bodyPr wrap="none" lIns="68580" tIns="34290" rIns="68580" bIns="34290">
            <a:spAutoFit/>
          </a:bodyPr>
          <a:lstStyle/>
          <a:p>
            <a:pPr algn="ctr"/>
            <a:r>
              <a:rPr lang="en-US" sz="2100" dirty="0" err="1">
                <a:ln w="0"/>
                <a:solidFill>
                  <a:schemeClr val="tx1">
                    <a:lumMod val="85000"/>
                    <a:lumOff val="15000"/>
                  </a:schemeClr>
                </a:solidFill>
                <a:effectLst>
                  <a:outerShdw blurRad="38100" dist="25400" dir="5400000" algn="ctr" rotWithShape="0">
                    <a:srgbClr val="6E747A">
                      <a:alpha val="43000"/>
                    </a:srgbClr>
                  </a:outerShdw>
                </a:effectLst>
                <a:latin typeface="Roboto Slab" pitchFamily="2" charset="0"/>
                <a:ea typeface="Roboto Slab" pitchFamily="2" charset="0"/>
              </a:rPr>
              <a:t>Giúp</a:t>
            </a:r>
            <a:r>
              <a:rPr lang="en-US" sz="2100" dirty="0">
                <a:ln w="0"/>
                <a:solidFill>
                  <a:schemeClr val="tx1">
                    <a:lumMod val="85000"/>
                    <a:lumOff val="15000"/>
                  </a:schemeClr>
                </a:solidFill>
                <a:effectLst>
                  <a:outerShdw blurRad="38100" dist="25400" dir="5400000" algn="ctr" rotWithShape="0">
                    <a:srgbClr val="6E747A">
                      <a:alpha val="43000"/>
                    </a:srgbClr>
                  </a:outerShdw>
                </a:effectLst>
                <a:latin typeface="Roboto Slab" pitchFamily="2" charset="0"/>
                <a:ea typeface="Roboto Slab" pitchFamily="2" charset="0"/>
              </a:rPr>
              <a:t> con </a:t>
            </a:r>
            <a:r>
              <a:rPr lang="en-US" sz="2100" dirty="0" err="1">
                <a:ln w="0"/>
                <a:solidFill>
                  <a:schemeClr val="tx1">
                    <a:lumMod val="85000"/>
                    <a:lumOff val="15000"/>
                  </a:schemeClr>
                </a:solidFill>
                <a:effectLst>
                  <a:outerShdw blurRad="38100" dist="25400" dir="5400000" algn="ctr" rotWithShape="0">
                    <a:srgbClr val="6E747A">
                      <a:alpha val="43000"/>
                    </a:srgbClr>
                  </a:outerShdw>
                </a:effectLst>
                <a:latin typeface="Roboto Slab" pitchFamily="2" charset="0"/>
                <a:ea typeface="Roboto Slab" pitchFamily="2" charset="0"/>
              </a:rPr>
              <a:t>người</a:t>
            </a:r>
            <a:r>
              <a:rPr lang="en-US" sz="2100" dirty="0">
                <a:ln w="0"/>
                <a:solidFill>
                  <a:schemeClr val="tx1">
                    <a:lumMod val="85000"/>
                    <a:lumOff val="15000"/>
                  </a:schemeClr>
                </a:solidFill>
                <a:effectLst>
                  <a:outerShdw blurRad="38100" dist="25400" dir="5400000" algn="ctr" rotWithShape="0">
                    <a:srgbClr val="6E747A">
                      <a:alpha val="43000"/>
                    </a:srgbClr>
                  </a:outerShdw>
                </a:effectLst>
                <a:latin typeface="Roboto Slab" pitchFamily="2" charset="0"/>
                <a:ea typeface="Roboto Slab" pitchFamily="2" charset="0"/>
              </a:rPr>
              <a:t> </a:t>
            </a:r>
            <a:r>
              <a:rPr lang="en-US" sz="2100" dirty="0" err="1">
                <a:ln w="0"/>
                <a:solidFill>
                  <a:schemeClr val="tx1">
                    <a:lumMod val="85000"/>
                    <a:lumOff val="15000"/>
                  </a:schemeClr>
                </a:solidFill>
                <a:effectLst>
                  <a:outerShdw blurRad="38100" dist="25400" dir="5400000" algn="ctr" rotWithShape="0">
                    <a:srgbClr val="6E747A">
                      <a:alpha val="43000"/>
                    </a:srgbClr>
                  </a:outerShdw>
                </a:effectLst>
                <a:latin typeface="Roboto Slab" pitchFamily="2" charset="0"/>
                <a:ea typeface="Roboto Slab" pitchFamily="2" charset="0"/>
              </a:rPr>
              <a:t>tránh</a:t>
            </a:r>
            <a:r>
              <a:rPr lang="en-US" sz="2100" dirty="0">
                <a:ln w="0"/>
                <a:solidFill>
                  <a:schemeClr val="tx1">
                    <a:lumMod val="85000"/>
                    <a:lumOff val="15000"/>
                  </a:schemeClr>
                </a:solidFill>
                <a:effectLst>
                  <a:outerShdw blurRad="38100" dist="25400" dir="5400000" algn="ctr" rotWithShape="0">
                    <a:srgbClr val="6E747A">
                      <a:alpha val="43000"/>
                    </a:srgbClr>
                  </a:outerShdw>
                </a:effectLst>
                <a:latin typeface="Roboto Slab" pitchFamily="2" charset="0"/>
                <a:ea typeface="Roboto Slab" pitchFamily="2" charset="0"/>
              </a:rPr>
              <a:t> </a:t>
            </a:r>
            <a:r>
              <a:rPr lang="en-US" sz="2100" dirty="0" err="1">
                <a:ln w="0"/>
                <a:solidFill>
                  <a:schemeClr val="tx1">
                    <a:lumMod val="85000"/>
                    <a:lumOff val="15000"/>
                  </a:schemeClr>
                </a:solidFill>
                <a:effectLst>
                  <a:outerShdw blurRad="38100" dist="25400" dir="5400000" algn="ctr" rotWithShape="0">
                    <a:srgbClr val="6E747A">
                      <a:alpha val="43000"/>
                    </a:srgbClr>
                  </a:outerShdw>
                </a:effectLst>
                <a:latin typeface="Roboto Slab" pitchFamily="2" charset="0"/>
                <a:ea typeface="Roboto Slab" pitchFamily="2" charset="0"/>
              </a:rPr>
              <a:t>mưa</a:t>
            </a:r>
            <a:r>
              <a:rPr lang="en-US" sz="2100" dirty="0">
                <a:ln w="0"/>
                <a:solidFill>
                  <a:schemeClr val="tx1">
                    <a:lumMod val="85000"/>
                    <a:lumOff val="15000"/>
                  </a:schemeClr>
                </a:solidFill>
                <a:effectLst>
                  <a:outerShdw blurRad="38100" dist="25400" dir="5400000" algn="ctr" rotWithShape="0">
                    <a:srgbClr val="6E747A">
                      <a:alpha val="43000"/>
                    </a:srgbClr>
                  </a:outerShdw>
                </a:effectLst>
                <a:latin typeface="Roboto Slab" pitchFamily="2" charset="0"/>
                <a:ea typeface="Roboto Slab" pitchFamily="2" charset="0"/>
              </a:rPr>
              <a:t>, </a:t>
            </a:r>
            <a:r>
              <a:rPr lang="en-US" sz="2100" dirty="0" err="1">
                <a:ln w="0"/>
                <a:solidFill>
                  <a:schemeClr val="tx1">
                    <a:lumMod val="85000"/>
                    <a:lumOff val="15000"/>
                  </a:schemeClr>
                </a:solidFill>
                <a:effectLst>
                  <a:outerShdw blurRad="38100" dist="25400" dir="5400000" algn="ctr" rotWithShape="0">
                    <a:srgbClr val="6E747A">
                      <a:alpha val="43000"/>
                    </a:srgbClr>
                  </a:outerShdw>
                </a:effectLst>
                <a:latin typeface="Roboto Slab" pitchFamily="2" charset="0"/>
                <a:ea typeface="Roboto Slab" pitchFamily="2" charset="0"/>
              </a:rPr>
              <a:t>gió</a:t>
            </a:r>
            <a:r>
              <a:rPr lang="en-US" sz="2100" dirty="0">
                <a:ln w="0"/>
                <a:solidFill>
                  <a:schemeClr val="tx1">
                    <a:lumMod val="85000"/>
                    <a:lumOff val="15000"/>
                  </a:schemeClr>
                </a:solidFill>
                <a:effectLst>
                  <a:outerShdw blurRad="38100" dist="25400" dir="5400000" algn="ctr" rotWithShape="0">
                    <a:srgbClr val="6E747A">
                      <a:alpha val="43000"/>
                    </a:srgbClr>
                  </a:outerShdw>
                </a:effectLst>
                <a:latin typeface="Roboto Slab" pitchFamily="2" charset="0"/>
                <a:ea typeface="Roboto Slab" pitchFamily="2" charset="0"/>
              </a:rPr>
              <a:t>, </a:t>
            </a:r>
            <a:r>
              <a:rPr lang="en-US" sz="2100" dirty="0" err="1">
                <a:ln w="0"/>
                <a:solidFill>
                  <a:schemeClr val="tx1">
                    <a:lumMod val="85000"/>
                    <a:lumOff val="15000"/>
                  </a:schemeClr>
                </a:solidFill>
                <a:effectLst>
                  <a:outerShdw blurRad="38100" dist="25400" dir="5400000" algn="ctr" rotWithShape="0">
                    <a:srgbClr val="6E747A">
                      <a:alpha val="43000"/>
                    </a:srgbClr>
                  </a:outerShdw>
                </a:effectLst>
                <a:latin typeface="Roboto Slab" pitchFamily="2" charset="0"/>
                <a:ea typeface="Roboto Slab" pitchFamily="2" charset="0"/>
              </a:rPr>
              <a:t>bão</a:t>
            </a:r>
            <a:endParaRPr lang="en-US" sz="2100" dirty="0">
              <a:ln w="0"/>
              <a:solidFill>
                <a:schemeClr val="tx1">
                  <a:lumMod val="85000"/>
                  <a:lumOff val="15000"/>
                </a:schemeClr>
              </a:solidFill>
              <a:effectLst>
                <a:outerShdw blurRad="38100" dist="25400" dir="5400000" algn="ctr" rotWithShape="0">
                  <a:srgbClr val="6E747A">
                    <a:alpha val="43000"/>
                  </a:srgbClr>
                </a:outerShdw>
              </a:effectLst>
              <a:latin typeface="Roboto Slab" pitchFamily="2" charset="0"/>
              <a:ea typeface="Roboto Slab" pitchFamily="2" charset="0"/>
            </a:endParaRPr>
          </a:p>
        </p:txBody>
      </p:sp>
      <p:sp>
        <p:nvSpPr>
          <p:cNvPr id="12" name="Rectangle 11">
            <a:extLst>
              <a:ext uri="{FF2B5EF4-FFF2-40B4-BE49-F238E27FC236}">
                <a16:creationId xmlns:a16="http://schemas.microsoft.com/office/drawing/2014/main" id="{2BB32951-99C0-4503-A8A3-1A64AB790F2D}"/>
              </a:ext>
            </a:extLst>
          </p:cNvPr>
          <p:cNvSpPr/>
          <p:nvPr/>
        </p:nvSpPr>
        <p:spPr>
          <a:xfrm>
            <a:off x="1190400" y="4480709"/>
            <a:ext cx="3557705" cy="392415"/>
          </a:xfrm>
          <a:prstGeom prst="rect">
            <a:avLst/>
          </a:prstGeom>
          <a:noFill/>
        </p:spPr>
        <p:txBody>
          <a:bodyPr wrap="none" lIns="68580" tIns="34290" rIns="68580" bIns="34290">
            <a:spAutoFit/>
          </a:bodyPr>
          <a:lstStyle/>
          <a:p>
            <a:pPr algn="ctr"/>
            <a:r>
              <a:rPr lang="en-US" sz="2100" dirty="0" err="1">
                <a:ln w="0"/>
                <a:solidFill>
                  <a:schemeClr val="bg2">
                    <a:lumMod val="25000"/>
                  </a:schemeClr>
                </a:solidFill>
                <a:effectLst>
                  <a:outerShdw blurRad="38100" dist="25400" dir="5400000" algn="ctr" rotWithShape="0">
                    <a:srgbClr val="6E747A">
                      <a:alpha val="43000"/>
                    </a:srgbClr>
                  </a:outerShdw>
                </a:effectLst>
                <a:latin typeface="Roboto Slab" pitchFamily="2" charset="0"/>
                <a:ea typeface="Roboto Slab" pitchFamily="2" charset="0"/>
              </a:rPr>
              <a:t>Giúp</a:t>
            </a:r>
            <a:r>
              <a:rPr lang="en-US" sz="2100" dirty="0">
                <a:ln w="0"/>
                <a:solidFill>
                  <a:schemeClr val="bg2">
                    <a:lumMod val="25000"/>
                  </a:schemeClr>
                </a:solidFill>
                <a:effectLst>
                  <a:outerShdw blurRad="38100" dist="25400" dir="5400000" algn="ctr" rotWithShape="0">
                    <a:srgbClr val="6E747A">
                      <a:alpha val="43000"/>
                    </a:srgbClr>
                  </a:outerShdw>
                </a:effectLst>
                <a:latin typeface="Roboto Slab" pitchFamily="2" charset="0"/>
                <a:ea typeface="Roboto Slab" pitchFamily="2" charset="0"/>
              </a:rPr>
              <a:t> con </a:t>
            </a:r>
            <a:r>
              <a:rPr lang="en-US" sz="2100" dirty="0" err="1">
                <a:ln w="0"/>
                <a:solidFill>
                  <a:schemeClr val="bg2">
                    <a:lumMod val="25000"/>
                  </a:schemeClr>
                </a:solidFill>
                <a:effectLst>
                  <a:outerShdw blurRad="38100" dist="25400" dir="5400000" algn="ctr" rotWithShape="0">
                    <a:srgbClr val="6E747A">
                      <a:alpha val="43000"/>
                    </a:srgbClr>
                  </a:outerShdw>
                </a:effectLst>
                <a:latin typeface="Roboto Slab" pitchFamily="2" charset="0"/>
                <a:ea typeface="Roboto Slab" pitchFamily="2" charset="0"/>
              </a:rPr>
              <a:t>người</a:t>
            </a:r>
            <a:r>
              <a:rPr lang="en-US" sz="2100" dirty="0">
                <a:ln w="0"/>
                <a:solidFill>
                  <a:schemeClr val="bg2">
                    <a:lumMod val="25000"/>
                  </a:schemeClr>
                </a:solidFill>
                <a:effectLst>
                  <a:outerShdw blurRad="38100" dist="25400" dir="5400000" algn="ctr" rotWithShape="0">
                    <a:srgbClr val="6E747A">
                      <a:alpha val="43000"/>
                    </a:srgbClr>
                  </a:outerShdw>
                </a:effectLst>
                <a:latin typeface="Roboto Slab" pitchFamily="2" charset="0"/>
                <a:ea typeface="Roboto Slab" pitchFamily="2" charset="0"/>
              </a:rPr>
              <a:t> </a:t>
            </a:r>
            <a:r>
              <a:rPr lang="en-US" sz="2100" dirty="0" err="1">
                <a:ln w="0"/>
                <a:solidFill>
                  <a:schemeClr val="bg2">
                    <a:lumMod val="25000"/>
                  </a:schemeClr>
                </a:solidFill>
                <a:effectLst>
                  <a:outerShdw blurRad="38100" dist="25400" dir="5400000" algn="ctr" rotWithShape="0">
                    <a:srgbClr val="6E747A">
                      <a:alpha val="43000"/>
                    </a:srgbClr>
                  </a:outerShdw>
                </a:effectLst>
                <a:latin typeface="Roboto Slab" pitchFamily="2" charset="0"/>
                <a:ea typeface="Roboto Slab" pitchFamily="2" charset="0"/>
              </a:rPr>
              <a:t>tránh</a:t>
            </a:r>
            <a:r>
              <a:rPr lang="en-US" sz="2100" dirty="0">
                <a:ln w="0"/>
                <a:solidFill>
                  <a:schemeClr val="bg2">
                    <a:lumMod val="25000"/>
                  </a:schemeClr>
                </a:solidFill>
                <a:effectLst>
                  <a:outerShdw blurRad="38100" dist="25400" dir="5400000" algn="ctr" rotWithShape="0">
                    <a:srgbClr val="6E747A">
                      <a:alpha val="43000"/>
                    </a:srgbClr>
                  </a:outerShdw>
                </a:effectLst>
                <a:latin typeface="Roboto Slab" pitchFamily="2" charset="0"/>
                <a:ea typeface="Roboto Slab" pitchFamily="2" charset="0"/>
              </a:rPr>
              <a:t> </a:t>
            </a:r>
            <a:r>
              <a:rPr lang="en-US" sz="2100" dirty="0" err="1">
                <a:ln w="0"/>
                <a:solidFill>
                  <a:schemeClr val="bg2">
                    <a:lumMod val="25000"/>
                  </a:schemeClr>
                </a:solidFill>
                <a:effectLst>
                  <a:outerShdw blurRad="38100" dist="25400" dir="5400000" algn="ctr" rotWithShape="0">
                    <a:srgbClr val="6E747A">
                      <a:alpha val="43000"/>
                    </a:srgbClr>
                  </a:outerShdw>
                </a:effectLst>
                <a:latin typeface="Roboto Slab" pitchFamily="2" charset="0"/>
                <a:ea typeface="Roboto Slab" pitchFamily="2" charset="0"/>
              </a:rPr>
              <a:t>nắng</a:t>
            </a:r>
            <a:endParaRPr lang="en-US" sz="2100" dirty="0">
              <a:ln w="0"/>
              <a:solidFill>
                <a:schemeClr val="bg2">
                  <a:lumMod val="25000"/>
                </a:schemeClr>
              </a:solidFill>
              <a:effectLst>
                <a:outerShdw blurRad="38100" dist="25400" dir="5400000" algn="ctr" rotWithShape="0">
                  <a:srgbClr val="6E747A">
                    <a:alpha val="43000"/>
                  </a:srgbClr>
                </a:outerShdw>
              </a:effectLst>
              <a:latin typeface="Roboto Slab" pitchFamily="2" charset="0"/>
              <a:ea typeface="Roboto Slab" pitchFamily="2" charset="0"/>
            </a:endParaRPr>
          </a:p>
        </p:txBody>
      </p:sp>
      <p:sp>
        <p:nvSpPr>
          <p:cNvPr id="16" name="Flowchart: Connector 15">
            <a:extLst>
              <a:ext uri="{FF2B5EF4-FFF2-40B4-BE49-F238E27FC236}">
                <a16:creationId xmlns:a16="http://schemas.microsoft.com/office/drawing/2014/main" id="{F6043B2D-604C-4A42-981A-F18E83C4D21C}"/>
              </a:ext>
            </a:extLst>
          </p:cNvPr>
          <p:cNvSpPr/>
          <p:nvPr/>
        </p:nvSpPr>
        <p:spPr>
          <a:xfrm>
            <a:off x="4137823" y="3502699"/>
            <a:ext cx="833420" cy="928977"/>
          </a:xfrm>
          <a:prstGeom prst="flowChart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lowchart: Connector 16">
            <a:extLst>
              <a:ext uri="{FF2B5EF4-FFF2-40B4-BE49-F238E27FC236}">
                <a16:creationId xmlns:a16="http://schemas.microsoft.com/office/drawing/2014/main" id="{383C4D60-AF3B-4FD1-986F-E38A49698675}"/>
              </a:ext>
            </a:extLst>
          </p:cNvPr>
          <p:cNvSpPr/>
          <p:nvPr/>
        </p:nvSpPr>
        <p:spPr>
          <a:xfrm>
            <a:off x="1587919" y="5296154"/>
            <a:ext cx="1335647" cy="1409191"/>
          </a:xfrm>
          <a:prstGeom prst="flowChart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ustDataLst>
      <p:tags r:id="rId1"/>
    </p:custDataLst>
    <p:extLst>
      <p:ext uri="{BB962C8B-B14F-4D97-AF65-F5344CB8AC3E}">
        <p14:creationId xmlns:p14="http://schemas.microsoft.com/office/powerpoint/2010/main" val="858668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693D289-DA02-4DBC-9425-9BE538C84B37}"/>
              </a:ext>
            </a:extLst>
          </p:cNvPr>
          <p:cNvPicPr>
            <a:picLocks noChangeAspect="1"/>
          </p:cNvPicPr>
          <p:nvPr/>
        </p:nvPicPr>
        <p:blipFill>
          <a:blip r:embed="rId4"/>
          <a:stretch>
            <a:fillRect/>
          </a:stretch>
        </p:blipFill>
        <p:spPr>
          <a:xfrm>
            <a:off x="2562029" y="1489361"/>
            <a:ext cx="7329199" cy="5620710"/>
          </a:xfrm>
          <a:prstGeom prst="rect">
            <a:avLst/>
          </a:prstGeom>
        </p:spPr>
      </p:pic>
      <p:sp>
        <p:nvSpPr>
          <p:cNvPr id="10" name="Rectangle 9">
            <a:extLst>
              <a:ext uri="{FF2B5EF4-FFF2-40B4-BE49-F238E27FC236}">
                <a16:creationId xmlns:a16="http://schemas.microsoft.com/office/drawing/2014/main" id="{312A168B-F5DE-4220-897D-93815AFF327D}"/>
              </a:ext>
            </a:extLst>
          </p:cNvPr>
          <p:cNvSpPr/>
          <p:nvPr/>
        </p:nvSpPr>
        <p:spPr>
          <a:xfrm>
            <a:off x="1527463" y="4042519"/>
            <a:ext cx="3044537" cy="225525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89453E80-3764-4503-9D3E-B57CBF532679}"/>
              </a:ext>
            </a:extLst>
          </p:cNvPr>
          <p:cNvSpPr/>
          <p:nvPr/>
        </p:nvSpPr>
        <p:spPr>
          <a:xfrm>
            <a:off x="207285" y="1966572"/>
            <a:ext cx="3044537" cy="1971916"/>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Rounded Corners 4">
            <a:extLst>
              <a:ext uri="{FF2B5EF4-FFF2-40B4-BE49-F238E27FC236}">
                <a16:creationId xmlns:a16="http://schemas.microsoft.com/office/drawing/2014/main" id="{61C28FFE-6196-4FE0-A8C6-A9D6355D7C1A}"/>
              </a:ext>
            </a:extLst>
          </p:cNvPr>
          <p:cNvSpPr/>
          <p:nvPr/>
        </p:nvSpPr>
        <p:spPr>
          <a:xfrm>
            <a:off x="72736" y="857251"/>
            <a:ext cx="7013864" cy="758537"/>
          </a:xfrm>
          <a:prstGeom prst="roundRect">
            <a:avLst/>
          </a:prstGeom>
          <a:solidFill>
            <a:schemeClr val="accent1">
              <a:lumMod val="40000"/>
              <a:lumOff val="60000"/>
            </a:schemeClr>
          </a:solidFill>
          <a:ln>
            <a:noFill/>
          </a:ln>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C00000"/>
                </a:solidFill>
                <a:latin typeface="Roboto Slab" pitchFamily="2" charset="0"/>
                <a:ea typeface="Roboto Slab" pitchFamily="2" charset="0"/>
              </a:rPr>
              <a:t>                      </a:t>
            </a:r>
            <a:r>
              <a:rPr lang="en-US" sz="3200" b="1" dirty="0">
                <a:solidFill>
                  <a:srgbClr val="C00000"/>
                </a:solidFill>
                <a:latin typeface="Roboto Slab" pitchFamily="2" charset="0"/>
                <a:ea typeface="Roboto Slab" pitchFamily="2" charset="0"/>
              </a:rPr>
              <a:t>I. </a:t>
            </a:r>
            <a:r>
              <a:rPr lang="en-US" sz="3200" b="1" dirty="0" err="1">
                <a:solidFill>
                  <a:srgbClr val="C00000"/>
                </a:solidFill>
                <a:latin typeface="Roboto Slab" pitchFamily="2" charset="0"/>
                <a:ea typeface="Roboto Slab" pitchFamily="2" charset="0"/>
              </a:rPr>
              <a:t>Vai</a:t>
            </a:r>
            <a:r>
              <a:rPr lang="en-US" sz="3200" b="1" dirty="0">
                <a:solidFill>
                  <a:srgbClr val="C00000"/>
                </a:solidFill>
                <a:latin typeface="Roboto Slab" pitchFamily="2" charset="0"/>
                <a:ea typeface="Roboto Slab" pitchFamily="2" charset="0"/>
              </a:rPr>
              <a:t> </a:t>
            </a:r>
            <a:r>
              <a:rPr lang="en-US" sz="3200" b="1" dirty="0" err="1">
                <a:solidFill>
                  <a:srgbClr val="C00000"/>
                </a:solidFill>
                <a:latin typeface="Roboto Slab" pitchFamily="2" charset="0"/>
                <a:ea typeface="Roboto Slab" pitchFamily="2" charset="0"/>
              </a:rPr>
              <a:t>trò</a:t>
            </a:r>
            <a:r>
              <a:rPr lang="en-US" sz="3200" b="1" dirty="0">
                <a:solidFill>
                  <a:srgbClr val="C00000"/>
                </a:solidFill>
                <a:latin typeface="Roboto Slab" pitchFamily="2" charset="0"/>
                <a:ea typeface="Roboto Slab" pitchFamily="2" charset="0"/>
              </a:rPr>
              <a:t> </a:t>
            </a:r>
            <a:r>
              <a:rPr lang="en-US" sz="3200" b="1" dirty="0" err="1">
                <a:solidFill>
                  <a:srgbClr val="C00000"/>
                </a:solidFill>
                <a:latin typeface="Roboto Slab" pitchFamily="2" charset="0"/>
                <a:ea typeface="Roboto Slab" pitchFamily="2" charset="0"/>
              </a:rPr>
              <a:t>của</a:t>
            </a:r>
            <a:r>
              <a:rPr lang="en-US" sz="3200" b="1" dirty="0">
                <a:solidFill>
                  <a:srgbClr val="C00000"/>
                </a:solidFill>
                <a:latin typeface="Roboto Slab" pitchFamily="2" charset="0"/>
                <a:ea typeface="Roboto Slab" pitchFamily="2" charset="0"/>
              </a:rPr>
              <a:t> </a:t>
            </a:r>
            <a:r>
              <a:rPr lang="en-US" sz="3200" b="1" dirty="0" err="1">
                <a:solidFill>
                  <a:srgbClr val="C00000"/>
                </a:solidFill>
                <a:latin typeface="Roboto Slab" pitchFamily="2" charset="0"/>
                <a:ea typeface="Roboto Slab" pitchFamily="2" charset="0"/>
              </a:rPr>
              <a:t>nhà</a:t>
            </a:r>
            <a:r>
              <a:rPr lang="en-US" sz="3200" b="1" dirty="0">
                <a:solidFill>
                  <a:srgbClr val="C00000"/>
                </a:solidFill>
                <a:latin typeface="Roboto Slab" pitchFamily="2" charset="0"/>
                <a:ea typeface="Roboto Slab" pitchFamily="2" charset="0"/>
              </a:rPr>
              <a:t> ở</a:t>
            </a:r>
          </a:p>
        </p:txBody>
      </p:sp>
      <p:pic>
        <p:nvPicPr>
          <p:cNvPr id="3" name="Picture 2">
            <a:extLst>
              <a:ext uri="{FF2B5EF4-FFF2-40B4-BE49-F238E27FC236}">
                <a16:creationId xmlns:a16="http://schemas.microsoft.com/office/drawing/2014/main" id="{58BD64FC-5557-496C-A494-C7D403F21D10}"/>
              </a:ext>
            </a:extLst>
          </p:cNvPr>
          <p:cNvPicPr>
            <a:picLocks noChangeAspect="1"/>
          </p:cNvPicPr>
          <p:nvPr/>
        </p:nvPicPr>
        <p:blipFill rotWithShape="1">
          <a:blip r:embed="rId5">
            <a:extLst>
              <a:ext uri="{28A0092B-C50C-407E-A947-70E740481C1C}">
                <a14:useLocalDpi xmlns:a14="http://schemas.microsoft.com/office/drawing/2010/main" val="0"/>
              </a:ext>
            </a:extLst>
          </a:blip>
          <a:srcRect l="34431" t="32880" r="32273" b="37868"/>
          <a:stretch/>
        </p:blipFill>
        <p:spPr>
          <a:xfrm>
            <a:off x="72735" y="1489361"/>
            <a:ext cx="3044537" cy="2335941"/>
          </a:xfrm>
          <a:prstGeom prst="rect">
            <a:avLst/>
          </a:prstGeom>
        </p:spPr>
      </p:pic>
      <p:pic>
        <p:nvPicPr>
          <p:cNvPr id="4" name="Picture 3">
            <a:extLst>
              <a:ext uri="{FF2B5EF4-FFF2-40B4-BE49-F238E27FC236}">
                <a16:creationId xmlns:a16="http://schemas.microsoft.com/office/drawing/2014/main" id="{2EA6EEC6-D552-476E-94DD-BAEC06F3C5F3}"/>
              </a:ext>
            </a:extLst>
          </p:cNvPr>
          <p:cNvPicPr>
            <a:picLocks noChangeAspect="1"/>
          </p:cNvPicPr>
          <p:nvPr/>
        </p:nvPicPr>
        <p:blipFill>
          <a:blip r:embed="rId6"/>
          <a:stretch>
            <a:fillRect/>
          </a:stretch>
        </p:blipFill>
        <p:spPr>
          <a:xfrm>
            <a:off x="353824" y="814435"/>
            <a:ext cx="1795490" cy="976745"/>
          </a:xfrm>
          <a:prstGeom prst="rect">
            <a:avLst/>
          </a:prstGeom>
        </p:spPr>
      </p:pic>
      <p:pic>
        <p:nvPicPr>
          <p:cNvPr id="2" name="Picture 1">
            <a:extLst>
              <a:ext uri="{FF2B5EF4-FFF2-40B4-BE49-F238E27FC236}">
                <a16:creationId xmlns:a16="http://schemas.microsoft.com/office/drawing/2014/main" id="{3E990FE6-DF88-4FFD-9243-E58AEB57EA07}"/>
              </a:ext>
            </a:extLst>
          </p:cNvPr>
          <p:cNvPicPr>
            <a:picLocks noChangeAspect="1"/>
          </p:cNvPicPr>
          <p:nvPr/>
        </p:nvPicPr>
        <p:blipFill>
          <a:blip r:embed="rId7"/>
          <a:stretch>
            <a:fillRect/>
          </a:stretch>
        </p:blipFill>
        <p:spPr>
          <a:xfrm>
            <a:off x="1389516" y="4108637"/>
            <a:ext cx="3044537" cy="1971916"/>
          </a:xfrm>
          <a:prstGeom prst="rect">
            <a:avLst/>
          </a:prstGeom>
        </p:spPr>
      </p:pic>
      <p:sp>
        <p:nvSpPr>
          <p:cNvPr id="14" name="Arrow: Chevron 13">
            <a:extLst>
              <a:ext uri="{FF2B5EF4-FFF2-40B4-BE49-F238E27FC236}">
                <a16:creationId xmlns:a16="http://schemas.microsoft.com/office/drawing/2014/main" id="{2D3E6255-D99C-4AC5-904C-B77DD3E00080}"/>
              </a:ext>
            </a:extLst>
          </p:cNvPr>
          <p:cNvSpPr/>
          <p:nvPr/>
        </p:nvSpPr>
        <p:spPr>
          <a:xfrm>
            <a:off x="4572000" y="2847444"/>
            <a:ext cx="4364716" cy="1309255"/>
          </a:xfrm>
          <a:prstGeom prst="chevron">
            <a:avLst/>
          </a:prstGeom>
          <a:solidFill>
            <a:schemeClr val="bg1">
              <a:lumMod val="9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Roboto Slab" pitchFamily="2" charset="0"/>
                <a:ea typeface="Roboto Slab" pitchFamily="2" charset="0"/>
              </a:rPr>
              <a:t>1. </a:t>
            </a:r>
            <a:r>
              <a:rPr lang="en-US" dirty="0" err="1">
                <a:solidFill>
                  <a:schemeClr val="tx1"/>
                </a:solidFill>
                <a:latin typeface="Roboto Slab" pitchFamily="2" charset="0"/>
                <a:ea typeface="Roboto Slab" pitchFamily="2" charset="0"/>
              </a:rPr>
              <a:t>Giúp</a:t>
            </a:r>
            <a:r>
              <a:rPr lang="en-US" dirty="0">
                <a:solidFill>
                  <a:schemeClr val="tx1"/>
                </a:solidFill>
                <a:latin typeface="Roboto Slab" pitchFamily="2" charset="0"/>
                <a:ea typeface="Roboto Slab" pitchFamily="2" charset="0"/>
              </a:rPr>
              <a:t> con </a:t>
            </a:r>
            <a:r>
              <a:rPr lang="en-US" dirty="0" err="1">
                <a:solidFill>
                  <a:schemeClr val="tx1"/>
                </a:solidFill>
                <a:latin typeface="Roboto Slab" pitchFamily="2" charset="0"/>
                <a:ea typeface="Roboto Slab" pitchFamily="2" charset="0"/>
              </a:rPr>
              <a:t>người</a:t>
            </a:r>
            <a:r>
              <a:rPr lang="en-US" dirty="0">
                <a:solidFill>
                  <a:schemeClr val="tx1"/>
                </a:solidFill>
                <a:latin typeface="Roboto Slab" pitchFamily="2" charset="0"/>
                <a:ea typeface="Roboto Slab" pitchFamily="2" charset="0"/>
              </a:rPr>
              <a:t> </a:t>
            </a:r>
            <a:r>
              <a:rPr lang="en-US" dirty="0" err="1">
                <a:solidFill>
                  <a:schemeClr val="tx1"/>
                </a:solidFill>
                <a:latin typeface="Roboto Slab" pitchFamily="2" charset="0"/>
                <a:ea typeface="Roboto Slab" pitchFamily="2" charset="0"/>
              </a:rPr>
              <a:t>tránh</a:t>
            </a:r>
            <a:r>
              <a:rPr lang="en-US" dirty="0">
                <a:solidFill>
                  <a:schemeClr val="tx1"/>
                </a:solidFill>
                <a:latin typeface="Roboto Slab" pitchFamily="2" charset="0"/>
                <a:ea typeface="Roboto Slab" pitchFamily="2" charset="0"/>
              </a:rPr>
              <a:t> </a:t>
            </a:r>
            <a:r>
              <a:rPr lang="en-US" dirty="0" err="1">
                <a:solidFill>
                  <a:schemeClr val="tx1"/>
                </a:solidFill>
                <a:latin typeface="Roboto Slab" pitchFamily="2" charset="0"/>
                <a:ea typeface="Roboto Slab" pitchFamily="2" charset="0"/>
              </a:rPr>
              <a:t>khỏi</a:t>
            </a:r>
            <a:r>
              <a:rPr lang="en-US" dirty="0">
                <a:solidFill>
                  <a:schemeClr val="tx1"/>
                </a:solidFill>
                <a:latin typeface="Roboto Slab" pitchFamily="2" charset="0"/>
                <a:ea typeface="Roboto Slab" pitchFamily="2" charset="0"/>
              </a:rPr>
              <a:t> </a:t>
            </a:r>
            <a:r>
              <a:rPr lang="en-US" dirty="0" err="1">
                <a:solidFill>
                  <a:schemeClr val="tx1"/>
                </a:solidFill>
                <a:latin typeface="Roboto Slab" pitchFamily="2" charset="0"/>
                <a:ea typeface="Roboto Slab" pitchFamily="2" charset="0"/>
              </a:rPr>
              <a:t>những</a:t>
            </a:r>
            <a:r>
              <a:rPr lang="en-US" dirty="0">
                <a:solidFill>
                  <a:schemeClr val="tx1"/>
                </a:solidFill>
                <a:latin typeface="Roboto Slab" pitchFamily="2" charset="0"/>
                <a:ea typeface="Roboto Slab" pitchFamily="2" charset="0"/>
              </a:rPr>
              <a:t> </a:t>
            </a:r>
            <a:r>
              <a:rPr lang="en-US" dirty="0" err="1">
                <a:solidFill>
                  <a:schemeClr val="tx1"/>
                </a:solidFill>
                <a:latin typeface="Roboto Slab" pitchFamily="2" charset="0"/>
                <a:ea typeface="Roboto Slab" pitchFamily="2" charset="0"/>
              </a:rPr>
              <a:t>tác</a:t>
            </a:r>
            <a:r>
              <a:rPr lang="en-US" dirty="0">
                <a:solidFill>
                  <a:schemeClr val="tx1"/>
                </a:solidFill>
                <a:latin typeface="Roboto Slab" pitchFamily="2" charset="0"/>
                <a:ea typeface="Roboto Slab" pitchFamily="2" charset="0"/>
              </a:rPr>
              <a:t> </a:t>
            </a:r>
            <a:r>
              <a:rPr lang="en-US" dirty="0" err="1">
                <a:solidFill>
                  <a:schemeClr val="tx1"/>
                </a:solidFill>
                <a:latin typeface="Roboto Slab" pitchFamily="2" charset="0"/>
                <a:ea typeface="Roboto Slab" pitchFamily="2" charset="0"/>
              </a:rPr>
              <a:t>động</a:t>
            </a:r>
            <a:r>
              <a:rPr lang="en-US" dirty="0">
                <a:solidFill>
                  <a:schemeClr val="tx1"/>
                </a:solidFill>
                <a:latin typeface="Roboto Slab" pitchFamily="2" charset="0"/>
                <a:ea typeface="Roboto Slab" pitchFamily="2" charset="0"/>
              </a:rPr>
              <a:t> </a:t>
            </a:r>
            <a:r>
              <a:rPr lang="en-US" dirty="0" err="1">
                <a:solidFill>
                  <a:schemeClr val="tx1"/>
                </a:solidFill>
                <a:latin typeface="Roboto Slab" pitchFamily="2" charset="0"/>
                <a:ea typeface="Roboto Slab" pitchFamily="2" charset="0"/>
              </a:rPr>
              <a:t>xấu</a:t>
            </a:r>
            <a:r>
              <a:rPr lang="en-US" dirty="0">
                <a:solidFill>
                  <a:schemeClr val="tx1"/>
                </a:solidFill>
                <a:latin typeface="Roboto Slab" pitchFamily="2" charset="0"/>
                <a:ea typeface="Roboto Slab" pitchFamily="2" charset="0"/>
              </a:rPr>
              <a:t> </a:t>
            </a:r>
            <a:r>
              <a:rPr lang="en-US" dirty="0" err="1">
                <a:solidFill>
                  <a:schemeClr val="tx1"/>
                </a:solidFill>
                <a:latin typeface="Roboto Slab" pitchFamily="2" charset="0"/>
                <a:ea typeface="Roboto Slab" pitchFamily="2" charset="0"/>
              </a:rPr>
              <a:t>từ</a:t>
            </a:r>
            <a:r>
              <a:rPr lang="en-US" dirty="0">
                <a:solidFill>
                  <a:schemeClr val="tx1"/>
                </a:solidFill>
                <a:latin typeface="Roboto Slab" pitchFamily="2" charset="0"/>
                <a:ea typeface="Roboto Slab" pitchFamily="2" charset="0"/>
              </a:rPr>
              <a:t> </a:t>
            </a:r>
            <a:r>
              <a:rPr lang="en-US" dirty="0" err="1">
                <a:solidFill>
                  <a:schemeClr val="tx1"/>
                </a:solidFill>
                <a:latin typeface="Roboto Slab" pitchFamily="2" charset="0"/>
                <a:ea typeface="Roboto Slab" pitchFamily="2" charset="0"/>
              </a:rPr>
              <a:t>thiên</a:t>
            </a:r>
            <a:r>
              <a:rPr lang="en-US" dirty="0">
                <a:solidFill>
                  <a:schemeClr val="tx1"/>
                </a:solidFill>
                <a:latin typeface="Roboto Slab" pitchFamily="2" charset="0"/>
                <a:ea typeface="Roboto Slab" pitchFamily="2" charset="0"/>
              </a:rPr>
              <a:t> </a:t>
            </a:r>
            <a:r>
              <a:rPr lang="en-US" dirty="0" err="1">
                <a:solidFill>
                  <a:schemeClr val="tx1"/>
                </a:solidFill>
                <a:latin typeface="Roboto Slab" pitchFamily="2" charset="0"/>
                <a:ea typeface="Roboto Slab" pitchFamily="2" charset="0"/>
              </a:rPr>
              <a:t>nhiên</a:t>
            </a:r>
            <a:r>
              <a:rPr lang="en-US" dirty="0">
                <a:solidFill>
                  <a:schemeClr val="tx1"/>
                </a:solidFill>
                <a:latin typeface="Roboto Slab" pitchFamily="2" charset="0"/>
                <a:ea typeface="Roboto Slab" pitchFamily="2" charset="0"/>
              </a:rPr>
              <a:t>, </a:t>
            </a:r>
            <a:r>
              <a:rPr lang="en-US" dirty="0" err="1">
                <a:solidFill>
                  <a:schemeClr val="tx1"/>
                </a:solidFill>
                <a:latin typeface="Roboto Slab" pitchFamily="2" charset="0"/>
                <a:ea typeface="Roboto Slab" pitchFamily="2" charset="0"/>
              </a:rPr>
              <a:t>xã</a:t>
            </a:r>
            <a:r>
              <a:rPr lang="en-US" dirty="0">
                <a:solidFill>
                  <a:schemeClr val="tx1"/>
                </a:solidFill>
                <a:latin typeface="Roboto Slab" pitchFamily="2" charset="0"/>
                <a:ea typeface="Roboto Slab" pitchFamily="2" charset="0"/>
              </a:rPr>
              <a:t> </a:t>
            </a:r>
            <a:r>
              <a:rPr lang="en-US" dirty="0" err="1">
                <a:solidFill>
                  <a:schemeClr val="tx1"/>
                </a:solidFill>
                <a:latin typeface="Roboto Slab" pitchFamily="2" charset="0"/>
                <a:ea typeface="Roboto Slab" pitchFamily="2" charset="0"/>
              </a:rPr>
              <a:t>hội</a:t>
            </a:r>
            <a:r>
              <a:rPr lang="en-US" dirty="0">
                <a:solidFill>
                  <a:schemeClr val="tx1"/>
                </a:solidFill>
                <a:latin typeface="Roboto Slab" pitchFamily="2" charset="0"/>
                <a:ea typeface="Roboto Slab" pitchFamily="2" charset="0"/>
              </a:rPr>
              <a:t>.</a:t>
            </a:r>
          </a:p>
        </p:txBody>
      </p:sp>
      <p:pic>
        <p:nvPicPr>
          <p:cNvPr id="16" name="Picture 15">
            <a:extLst>
              <a:ext uri="{FF2B5EF4-FFF2-40B4-BE49-F238E27FC236}">
                <a16:creationId xmlns:a16="http://schemas.microsoft.com/office/drawing/2014/main" id="{4731D14C-0C69-46DE-8192-F63999E9CC7F}"/>
              </a:ext>
            </a:extLst>
          </p:cNvPr>
          <p:cNvPicPr>
            <a:picLocks noChangeAspect="1"/>
          </p:cNvPicPr>
          <p:nvPr/>
        </p:nvPicPr>
        <p:blipFill>
          <a:blip r:embed="rId8"/>
          <a:stretch>
            <a:fillRect/>
          </a:stretch>
        </p:blipFill>
        <p:spPr>
          <a:xfrm>
            <a:off x="9335984" y="1088672"/>
            <a:ext cx="3365284" cy="1755800"/>
          </a:xfrm>
          <a:prstGeom prst="rect">
            <a:avLst/>
          </a:prstGeom>
        </p:spPr>
      </p:pic>
    </p:spTree>
    <p:custDataLst>
      <p:tags r:id="rId1"/>
    </p:custDataLst>
    <p:extLst>
      <p:ext uri="{BB962C8B-B14F-4D97-AF65-F5344CB8AC3E}">
        <p14:creationId xmlns:p14="http://schemas.microsoft.com/office/powerpoint/2010/main" val="2098637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F2A5F3B8-0A25-4941-A732-DC3CAF6B021B}"/>
              </a:ext>
            </a:extLst>
          </p:cNvPr>
          <p:cNvPicPr>
            <a:picLocks noChangeAspect="1"/>
          </p:cNvPicPr>
          <p:nvPr/>
        </p:nvPicPr>
        <p:blipFill>
          <a:blip r:embed="rId4"/>
          <a:stretch>
            <a:fillRect/>
          </a:stretch>
        </p:blipFill>
        <p:spPr>
          <a:xfrm>
            <a:off x="2062670" y="511001"/>
            <a:ext cx="7117624" cy="5143500"/>
          </a:xfrm>
          <a:prstGeom prst="rect">
            <a:avLst/>
          </a:prstGeom>
        </p:spPr>
      </p:pic>
      <p:pic>
        <p:nvPicPr>
          <p:cNvPr id="3" name="Picture 2">
            <a:extLst>
              <a:ext uri="{FF2B5EF4-FFF2-40B4-BE49-F238E27FC236}">
                <a16:creationId xmlns:a16="http://schemas.microsoft.com/office/drawing/2014/main" id="{58BD64FC-5557-496C-A494-C7D403F21D10}"/>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t="63593" r="1667" b="6856"/>
          <a:stretch/>
        </p:blipFill>
        <p:spPr>
          <a:xfrm>
            <a:off x="2473036" y="3891396"/>
            <a:ext cx="3148446" cy="2109354"/>
          </a:xfrm>
          <a:prstGeom prst="bevel">
            <a:avLst/>
          </a:prstGeom>
        </p:spPr>
      </p:pic>
      <p:pic>
        <p:nvPicPr>
          <p:cNvPr id="8" name="Picture 7">
            <a:extLst>
              <a:ext uri="{FF2B5EF4-FFF2-40B4-BE49-F238E27FC236}">
                <a16:creationId xmlns:a16="http://schemas.microsoft.com/office/drawing/2014/main" id="{97120AEF-0EE6-4CC4-A9AF-D9D11AC7308A}"/>
              </a:ext>
            </a:extLst>
          </p:cNvPr>
          <p:cNvPicPr>
            <a:picLocks noChangeAspect="1"/>
          </p:cNvPicPr>
          <p:nvPr/>
        </p:nvPicPr>
        <p:blipFill>
          <a:blip r:embed="rId6"/>
          <a:stretch>
            <a:fillRect/>
          </a:stretch>
        </p:blipFill>
        <p:spPr>
          <a:xfrm>
            <a:off x="603355" y="2135332"/>
            <a:ext cx="3365972" cy="1756064"/>
          </a:xfrm>
          <a:prstGeom prst="rect">
            <a:avLst/>
          </a:prstGeom>
        </p:spPr>
      </p:pic>
      <p:cxnSp>
        <p:nvCxnSpPr>
          <p:cNvPr id="11" name="Connector: Elbow 10">
            <a:extLst>
              <a:ext uri="{FF2B5EF4-FFF2-40B4-BE49-F238E27FC236}">
                <a16:creationId xmlns:a16="http://schemas.microsoft.com/office/drawing/2014/main" id="{4C64AE4F-B6C4-45CB-91CA-BE1F0F6E3B41}"/>
              </a:ext>
            </a:extLst>
          </p:cNvPr>
          <p:cNvCxnSpPr>
            <a:cxnSpLocks/>
          </p:cNvCxnSpPr>
          <p:nvPr/>
        </p:nvCxnSpPr>
        <p:spPr>
          <a:xfrm>
            <a:off x="3995305" y="3013365"/>
            <a:ext cx="1267691" cy="230275"/>
          </a:xfrm>
          <a:prstGeom prst="bentConnector3">
            <a:avLst/>
          </a:prstGeom>
          <a:ln>
            <a:prstDash val="lgDashDotDot"/>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01BAD2BE-EA22-4755-9F26-82ED815CA85B}"/>
              </a:ext>
            </a:extLst>
          </p:cNvPr>
          <p:cNvCxnSpPr>
            <a:cxnSpLocks/>
          </p:cNvCxnSpPr>
          <p:nvPr/>
        </p:nvCxnSpPr>
        <p:spPr>
          <a:xfrm>
            <a:off x="5621482" y="5018809"/>
            <a:ext cx="1077142" cy="166255"/>
          </a:xfrm>
          <a:prstGeom prst="bentConnector3">
            <a:avLst>
              <a:gd name="adj1" fmla="val 50000"/>
            </a:avLst>
          </a:prstGeom>
          <a:ln>
            <a:prstDash val="lgDashDotDot"/>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6912CB3-FAD2-42E9-89FA-3552C8539623}"/>
              </a:ext>
            </a:extLst>
          </p:cNvPr>
          <p:cNvSpPr txBox="1"/>
          <p:nvPr/>
        </p:nvSpPr>
        <p:spPr>
          <a:xfrm>
            <a:off x="5385857" y="3082751"/>
            <a:ext cx="2047008" cy="369332"/>
          </a:xfrm>
          <a:prstGeom prst="rect">
            <a:avLst/>
          </a:prstGeom>
          <a:noFill/>
        </p:spPr>
        <p:txBody>
          <a:bodyPr wrap="square" rtlCol="0">
            <a:spAutoFit/>
          </a:bodyPr>
          <a:lstStyle/>
          <a:p>
            <a:r>
              <a:rPr lang="en-US" dirty="0" err="1">
                <a:latin typeface="Roboto Slab" pitchFamily="2" charset="0"/>
                <a:ea typeface="Roboto Slab" pitchFamily="2" charset="0"/>
              </a:rPr>
              <a:t>Xem</a:t>
            </a:r>
            <a:r>
              <a:rPr lang="en-US" dirty="0">
                <a:latin typeface="Roboto Slab" pitchFamily="2" charset="0"/>
                <a:ea typeface="Roboto Slab" pitchFamily="2" charset="0"/>
              </a:rPr>
              <a:t> </a:t>
            </a:r>
            <a:r>
              <a:rPr lang="en-US" dirty="0" err="1">
                <a:latin typeface="Roboto Slab" pitchFamily="2" charset="0"/>
                <a:ea typeface="Roboto Slab" pitchFamily="2" charset="0"/>
              </a:rPr>
              <a:t>ti</a:t>
            </a:r>
            <a:r>
              <a:rPr lang="en-US" dirty="0">
                <a:latin typeface="Roboto Slab" pitchFamily="2" charset="0"/>
                <a:ea typeface="Roboto Slab" pitchFamily="2" charset="0"/>
              </a:rPr>
              <a:t> vi, </a:t>
            </a:r>
            <a:r>
              <a:rPr lang="en-US" dirty="0" err="1">
                <a:latin typeface="Roboto Slab" pitchFamily="2" charset="0"/>
                <a:ea typeface="Roboto Slab" pitchFamily="2" charset="0"/>
              </a:rPr>
              <a:t>giải</a:t>
            </a:r>
            <a:r>
              <a:rPr lang="en-US" dirty="0">
                <a:latin typeface="Roboto Slab" pitchFamily="2" charset="0"/>
                <a:ea typeface="Roboto Slab" pitchFamily="2" charset="0"/>
              </a:rPr>
              <a:t> </a:t>
            </a:r>
            <a:r>
              <a:rPr lang="en-US" dirty="0" err="1">
                <a:latin typeface="Roboto Slab" pitchFamily="2" charset="0"/>
                <a:ea typeface="Roboto Slab" pitchFamily="2" charset="0"/>
              </a:rPr>
              <a:t>trí</a:t>
            </a:r>
            <a:endParaRPr lang="en-US" dirty="0">
              <a:latin typeface="Roboto Slab" pitchFamily="2" charset="0"/>
              <a:ea typeface="Roboto Slab" pitchFamily="2" charset="0"/>
            </a:endParaRPr>
          </a:p>
        </p:txBody>
      </p:sp>
      <p:sp>
        <p:nvSpPr>
          <p:cNvPr id="22" name="TextBox 21">
            <a:extLst>
              <a:ext uri="{FF2B5EF4-FFF2-40B4-BE49-F238E27FC236}">
                <a16:creationId xmlns:a16="http://schemas.microsoft.com/office/drawing/2014/main" id="{82EB9848-F5A1-4042-ABDF-E523CFC0A353}"/>
              </a:ext>
            </a:extLst>
          </p:cNvPr>
          <p:cNvSpPr txBox="1"/>
          <p:nvPr/>
        </p:nvSpPr>
        <p:spPr>
          <a:xfrm>
            <a:off x="6812923" y="5018809"/>
            <a:ext cx="1676301" cy="369332"/>
          </a:xfrm>
          <a:prstGeom prst="rect">
            <a:avLst/>
          </a:prstGeom>
          <a:noFill/>
        </p:spPr>
        <p:txBody>
          <a:bodyPr wrap="square" rtlCol="0">
            <a:spAutoFit/>
          </a:bodyPr>
          <a:lstStyle/>
          <a:p>
            <a:r>
              <a:rPr lang="en-US" dirty="0" err="1">
                <a:latin typeface="Roboto Slab" pitchFamily="2" charset="0"/>
                <a:ea typeface="Roboto Slab" pitchFamily="2" charset="0"/>
              </a:rPr>
              <a:t>Nơi</a:t>
            </a:r>
            <a:r>
              <a:rPr lang="en-US" dirty="0">
                <a:latin typeface="Roboto Slab" pitchFamily="2" charset="0"/>
                <a:ea typeface="Roboto Slab" pitchFamily="2" charset="0"/>
              </a:rPr>
              <a:t> </a:t>
            </a:r>
            <a:r>
              <a:rPr lang="en-US" dirty="0" err="1">
                <a:latin typeface="Roboto Slab" pitchFamily="2" charset="0"/>
                <a:ea typeface="Roboto Slab" pitchFamily="2" charset="0"/>
              </a:rPr>
              <a:t>ngủ</a:t>
            </a:r>
            <a:r>
              <a:rPr lang="en-US" dirty="0">
                <a:latin typeface="Roboto Slab" pitchFamily="2" charset="0"/>
                <a:ea typeface="Roboto Slab" pitchFamily="2" charset="0"/>
              </a:rPr>
              <a:t>, </a:t>
            </a:r>
            <a:r>
              <a:rPr lang="en-US" dirty="0" err="1">
                <a:latin typeface="Roboto Slab" pitchFamily="2" charset="0"/>
                <a:ea typeface="Roboto Slab" pitchFamily="2" charset="0"/>
              </a:rPr>
              <a:t>nghỉ</a:t>
            </a:r>
            <a:endParaRPr lang="en-US" dirty="0">
              <a:latin typeface="Roboto Slab" pitchFamily="2" charset="0"/>
              <a:ea typeface="Roboto Slab" pitchFamily="2" charset="0"/>
            </a:endParaRPr>
          </a:p>
        </p:txBody>
      </p:sp>
      <p:pic>
        <p:nvPicPr>
          <p:cNvPr id="24" name="Picture 23">
            <a:extLst>
              <a:ext uri="{FF2B5EF4-FFF2-40B4-BE49-F238E27FC236}">
                <a16:creationId xmlns:a16="http://schemas.microsoft.com/office/drawing/2014/main" id="{92774E8B-F142-40BF-BA8C-5AA2778C1152}"/>
              </a:ext>
            </a:extLst>
          </p:cNvPr>
          <p:cNvPicPr>
            <a:picLocks noChangeAspect="1"/>
          </p:cNvPicPr>
          <p:nvPr/>
        </p:nvPicPr>
        <p:blipFill>
          <a:blip r:embed="rId7"/>
          <a:stretch>
            <a:fillRect/>
          </a:stretch>
        </p:blipFill>
        <p:spPr>
          <a:xfrm>
            <a:off x="603355" y="699015"/>
            <a:ext cx="7123793" cy="973921"/>
          </a:xfrm>
          <a:prstGeom prst="rect">
            <a:avLst/>
          </a:prstGeom>
        </p:spPr>
      </p:pic>
      <p:pic>
        <p:nvPicPr>
          <p:cNvPr id="25" name="Picture 24">
            <a:extLst>
              <a:ext uri="{FF2B5EF4-FFF2-40B4-BE49-F238E27FC236}">
                <a16:creationId xmlns:a16="http://schemas.microsoft.com/office/drawing/2014/main" id="{629B7D5B-3AD6-4FE9-B7F2-8F53ED166976}"/>
              </a:ext>
            </a:extLst>
          </p:cNvPr>
          <p:cNvPicPr>
            <a:picLocks noChangeAspect="1"/>
          </p:cNvPicPr>
          <p:nvPr/>
        </p:nvPicPr>
        <p:blipFill>
          <a:blip r:embed="rId8"/>
          <a:stretch>
            <a:fillRect/>
          </a:stretch>
        </p:blipFill>
        <p:spPr>
          <a:xfrm>
            <a:off x="-3095513" y="857250"/>
            <a:ext cx="3095513" cy="2537680"/>
          </a:xfrm>
          <a:prstGeom prst="rect">
            <a:avLst/>
          </a:prstGeom>
        </p:spPr>
      </p:pic>
    </p:spTree>
    <p:custDataLst>
      <p:tags r:id="rId1"/>
    </p:custDataLst>
    <p:extLst>
      <p:ext uri="{BB962C8B-B14F-4D97-AF65-F5344CB8AC3E}">
        <p14:creationId xmlns:p14="http://schemas.microsoft.com/office/powerpoint/2010/main" val="2409491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141A3B0-7FB9-45EA-9128-4E7E2DD23B3F}"/>
              </a:ext>
            </a:extLst>
          </p:cNvPr>
          <p:cNvPicPr>
            <a:picLocks noChangeAspect="1"/>
          </p:cNvPicPr>
          <p:nvPr/>
        </p:nvPicPr>
        <p:blipFill>
          <a:blip r:embed="rId4"/>
          <a:stretch>
            <a:fillRect/>
          </a:stretch>
        </p:blipFill>
        <p:spPr>
          <a:xfrm>
            <a:off x="-640844" y="1233302"/>
            <a:ext cx="7329199" cy="5143500"/>
          </a:xfrm>
          <a:prstGeom prst="rect">
            <a:avLst/>
          </a:prstGeom>
        </p:spPr>
      </p:pic>
      <p:sp>
        <p:nvSpPr>
          <p:cNvPr id="9" name="Hexagon 8">
            <a:extLst>
              <a:ext uri="{FF2B5EF4-FFF2-40B4-BE49-F238E27FC236}">
                <a16:creationId xmlns:a16="http://schemas.microsoft.com/office/drawing/2014/main" id="{1100DB5A-32C0-4C75-B750-68855B17D5EF}"/>
              </a:ext>
            </a:extLst>
          </p:cNvPr>
          <p:cNvSpPr/>
          <p:nvPr/>
        </p:nvSpPr>
        <p:spPr>
          <a:xfrm>
            <a:off x="3713982" y="3428997"/>
            <a:ext cx="3096491" cy="2571753"/>
          </a:xfrm>
          <a:prstGeom prst="hexagon">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Rounded Corners 4">
            <a:extLst>
              <a:ext uri="{FF2B5EF4-FFF2-40B4-BE49-F238E27FC236}">
                <a16:creationId xmlns:a16="http://schemas.microsoft.com/office/drawing/2014/main" id="{61C28FFE-6196-4FE0-A8C6-A9D6355D7C1A}"/>
              </a:ext>
            </a:extLst>
          </p:cNvPr>
          <p:cNvSpPr/>
          <p:nvPr/>
        </p:nvSpPr>
        <p:spPr>
          <a:xfrm>
            <a:off x="72736" y="857251"/>
            <a:ext cx="7013864" cy="976745"/>
          </a:xfrm>
          <a:prstGeom prst="roundRect">
            <a:avLst/>
          </a:prstGeom>
          <a:solidFill>
            <a:schemeClr val="accent1">
              <a:lumMod val="40000"/>
              <a:lumOff val="60000"/>
            </a:schemeClr>
          </a:solidFill>
          <a:ln>
            <a:noFill/>
          </a:ln>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C00000"/>
                </a:solidFill>
                <a:latin typeface="Roboto Slab" pitchFamily="2" charset="0"/>
                <a:ea typeface="Roboto Slab" pitchFamily="2" charset="0"/>
              </a:rPr>
              <a:t>             </a:t>
            </a:r>
            <a:r>
              <a:rPr lang="en-US" sz="3200" b="1" dirty="0">
                <a:solidFill>
                  <a:srgbClr val="C00000"/>
                </a:solidFill>
                <a:latin typeface="Roboto Slab" pitchFamily="2" charset="0"/>
                <a:ea typeface="Roboto Slab" pitchFamily="2" charset="0"/>
              </a:rPr>
              <a:t>I. </a:t>
            </a:r>
            <a:r>
              <a:rPr lang="en-US" sz="3200" b="1" dirty="0" err="1">
                <a:solidFill>
                  <a:srgbClr val="C00000"/>
                </a:solidFill>
                <a:latin typeface="Roboto Slab" pitchFamily="2" charset="0"/>
                <a:ea typeface="Roboto Slab" pitchFamily="2" charset="0"/>
              </a:rPr>
              <a:t>Vai</a:t>
            </a:r>
            <a:r>
              <a:rPr lang="en-US" sz="3200" b="1" dirty="0">
                <a:solidFill>
                  <a:srgbClr val="C00000"/>
                </a:solidFill>
                <a:latin typeface="Roboto Slab" pitchFamily="2" charset="0"/>
                <a:ea typeface="Roboto Slab" pitchFamily="2" charset="0"/>
              </a:rPr>
              <a:t> </a:t>
            </a:r>
            <a:r>
              <a:rPr lang="en-US" sz="3200" b="1" dirty="0" err="1">
                <a:solidFill>
                  <a:srgbClr val="C00000"/>
                </a:solidFill>
                <a:latin typeface="Roboto Slab" pitchFamily="2" charset="0"/>
                <a:ea typeface="Roboto Slab" pitchFamily="2" charset="0"/>
              </a:rPr>
              <a:t>trò</a:t>
            </a:r>
            <a:r>
              <a:rPr lang="en-US" sz="3200" b="1" dirty="0">
                <a:solidFill>
                  <a:srgbClr val="C00000"/>
                </a:solidFill>
                <a:latin typeface="Roboto Slab" pitchFamily="2" charset="0"/>
                <a:ea typeface="Roboto Slab" pitchFamily="2" charset="0"/>
              </a:rPr>
              <a:t> </a:t>
            </a:r>
            <a:r>
              <a:rPr lang="en-US" sz="3200" b="1" dirty="0" err="1">
                <a:solidFill>
                  <a:srgbClr val="C00000"/>
                </a:solidFill>
                <a:latin typeface="Roboto Slab" pitchFamily="2" charset="0"/>
                <a:ea typeface="Roboto Slab" pitchFamily="2" charset="0"/>
              </a:rPr>
              <a:t>của</a:t>
            </a:r>
            <a:r>
              <a:rPr lang="en-US" sz="3200" b="1" dirty="0">
                <a:solidFill>
                  <a:srgbClr val="C00000"/>
                </a:solidFill>
                <a:latin typeface="Roboto Slab" pitchFamily="2" charset="0"/>
                <a:ea typeface="Roboto Slab" pitchFamily="2" charset="0"/>
              </a:rPr>
              <a:t> </a:t>
            </a:r>
            <a:r>
              <a:rPr lang="en-US" sz="3200" b="1" dirty="0" err="1">
                <a:solidFill>
                  <a:srgbClr val="C00000"/>
                </a:solidFill>
                <a:latin typeface="Roboto Slab" pitchFamily="2" charset="0"/>
                <a:ea typeface="Roboto Slab" pitchFamily="2" charset="0"/>
              </a:rPr>
              <a:t>nhà</a:t>
            </a:r>
            <a:r>
              <a:rPr lang="en-US" sz="3200" b="1" dirty="0">
                <a:solidFill>
                  <a:srgbClr val="C00000"/>
                </a:solidFill>
                <a:latin typeface="Roboto Slab" pitchFamily="2" charset="0"/>
                <a:ea typeface="Roboto Slab" pitchFamily="2" charset="0"/>
              </a:rPr>
              <a:t> ở</a:t>
            </a:r>
          </a:p>
        </p:txBody>
      </p:sp>
      <p:sp>
        <p:nvSpPr>
          <p:cNvPr id="8" name="Hexagon 7">
            <a:extLst>
              <a:ext uri="{FF2B5EF4-FFF2-40B4-BE49-F238E27FC236}">
                <a16:creationId xmlns:a16="http://schemas.microsoft.com/office/drawing/2014/main" id="{CE265642-5FA9-4319-BC5A-2362CD15208F}"/>
              </a:ext>
            </a:extLst>
          </p:cNvPr>
          <p:cNvSpPr/>
          <p:nvPr/>
        </p:nvSpPr>
        <p:spPr>
          <a:xfrm>
            <a:off x="5974774" y="1750869"/>
            <a:ext cx="3096491" cy="2649682"/>
          </a:xfrm>
          <a:prstGeom prst="hexagon">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a:extLst>
              <a:ext uri="{FF2B5EF4-FFF2-40B4-BE49-F238E27FC236}">
                <a16:creationId xmlns:a16="http://schemas.microsoft.com/office/drawing/2014/main" id="{58BD64FC-5557-496C-A494-C7D403F21D10}"/>
              </a:ext>
            </a:extLst>
          </p:cNvPr>
          <p:cNvPicPr>
            <a:picLocks noChangeAspect="1"/>
          </p:cNvPicPr>
          <p:nvPr/>
        </p:nvPicPr>
        <p:blipFill rotWithShape="1">
          <a:blip r:embed="rId5">
            <a:extLst>
              <a:ext uri="{28A0092B-C50C-407E-A947-70E740481C1C}">
                <a14:useLocalDpi xmlns:a14="http://schemas.microsoft.com/office/drawing/2010/main" val="0"/>
              </a:ext>
            </a:extLst>
          </a:blip>
          <a:srcRect t="-237" r="66250" b="35934"/>
          <a:stretch/>
        </p:blipFill>
        <p:spPr>
          <a:xfrm>
            <a:off x="3579667" y="3397825"/>
            <a:ext cx="3096491" cy="2571753"/>
          </a:xfrm>
          <a:prstGeom prst="hexagon">
            <a:avLst/>
          </a:prstGeom>
        </p:spPr>
      </p:pic>
      <p:pic>
        <p:nvPicPr>
          <p:cNvPr id="4" name="Picture 3">
            <a:extLst>
              <a:ext uri="{FF2B5EF4-FFF2-40B4-BE49-F238E27FC236}">
                <a16:creationId xmlns:a16="http://schemas.microsoft.com/office/drawing/2014/main" id="{2EA6EEC6-D552-476E-94DD-BAEC06F3C5F3}"/>
              </a:ext>
            </a:extLst>
          </p:cNvPr>
          <p:cNvPicPr>
            <a:picLocks noChangeAspect="1"/>
          </p:cNvPicPr>
          <p:nvPr/>
        </p:nvPicPr>
        <p:blipFill>
          <a:blip r:embed="rId6"/>
          <a:stretch>
            <a:fillRect/>
          </a:stretch>
        </p:blipFill>
        <p:spPr>
          <a:xfrm>
            <a:off x="317992" y="857250"/>
            <a:ext cx="1795490" cy="976745"/>
          </a:xfrm>
          <a:prstGeom prst="rect">
            <a:avLst/>
          </a:prstGeom>
        </p:spPr>
      </p:pic>
      <p:pic>
        <p:nvPicPr>
          <p:cNvPr id="2" name="Picture 1">
            <a:extLst>
              <a:ext uri="{FF2B5EF4-FFF2-40B4-BE49-F238E27FC236}">
                <a16:creationId xmlns:a16="http://schemas.microsoft.com/office/drawing/2014/main" id="{8DB12797-A6D6-4965-A873-17C3ACA5FE95}"/>
              </a:ext>
            </a:extLst>
          </p:cNvPr>
          <p:cNvPicPr>
            <a:picLocks noChangeAspect="1"/>
          </p:cNvPicPr>
          <p:nvPr/>
        </p:nvPicPr>
        <p:blipFill>
          <a:blip r:embed="rId7"/>
          <a:stretch>
            <a:fillRect/>
          </a:stretch>
        </p:blipFill>
        <p:spPr>
          <a:xfrm>
            <a:off x="5915174" y="1896340"/>
            <a:ext cx="3096492" cy="2535383"/>
          </a:xfrm>
          <a:prstGeom prst="hexagon">
            <a:avLst/>
          </a:prstGeom>
        </p:spPr>
      </p:pic>
      <p:sp>
        <p:nvSpPr>
          <p:cNvPr id="10" name="TextBox 9">
            <a:extLst>
              <a:ext uri="{FF2B5EF4-FFF2-40B4-BE49-F238E27FC236}">
                <a16:creationId xmlns:a16="http://schemas.microsoft.com/office/drawing/2014/main" id="{99CE9512-18DD-42A4-8F57-0FFD2EC2B7B3}"/>
              </a:ext>
            </a:extLst>
          </p:cNvPr>
          <p:cNvSpPr txBox="1"/>
          <p:nvPr/>
        </p:nvSpPr>
        <p:spPr>
          <a:xfrm>
            <a:off x="678848" y="2433315"/>
            <a:ext cx="4689813" cy="369332"/>
          </a:xfrm>
          <a:prstGeom prst="rect">
            <a:avLst/>
          </a:prstGeom>
          <a:noFill/>
        </p:spPr>
        <p:txBody>
          <a:bodyPr wrap="square" rtlCol="0">
            <a:spAutoFit/>
          </a:bodyPr>
          <a:lstStyle/>
          <a:p>
            <a:r>
              <a:rPr lang="en-US" dirty="0" err="1">
                <a:latin typeface="Roboto Slab" pitchFamily="2" charset="0"/>
                <a:ea typeface="Roboto Slab" pitchFamily="2" charset="0"/>
              </a:rPr>
              <a:t>Nhà</a:t>
            </a:r>
            <a:r>
              <a:rPr lang="en-US" dirty="0">
                <a:latin typeface="Roboto Slab" pitchFamily="2" charset="0"/>
                <a:ea typeface="Roboto Slab" pitchFamily="2" charset="0"/>
              </a:rPr>
              <a:t> </a:t>
            </a:r>
            <a:r>
              <a:rPr lang="en-US" dirty="0" err="1">
                <a:latin typeface="Roboto Slab" pitchFamily="2" charset="0"/>
                <a:ea typeface="Roboto Slab" pitchFamily="2" charset="0"/>
              </a:rPr>
              <a:t>là</a:t>
            </a:r>
            <a:r>
              <a:rPr lang="en-US" dirty="0">
                <a:latin typeface="Roboto Slab" pitchFamily="2" charset="0"/>
                <a:ea typeface="Roboto Slab" pitchFamily="2" charset="0"/>
              </a:rPr>
              <a:t> </a:t>
            </a:r>
            <a:r>
              <a:rPr lang="en-US" dirty="0" err="1">
                <a:latin typeface="Roboto Slab" pitchFamily="2" charset="0"/>
                <a:ea typeface="Roboto Slab" pitchFamily="2" charset="0"/>
              </a:rPr>
              <a:t>nơi</a:t>
            </a:r>
            <a:r>
              <a:rPr lang="en-US" dirty="0">
                <a:latin typeface="Roboto Slab" pitchFamily="2" charset="0"/>
                <a:ea typeface="Roboto Slab" pitchFamily="2" charset="0"/>
              </a:rPr>
              <a:t> </a:t>
            </a:r>
            <a:r>
              <a:rPr lang="en-US" dirty="0" err="1">
                <a:latin typeface="Roboto Slab" pitchFamily="2" charset="0"/>
                <a:ea typeface="Roboto Slab" pitchFamily="2" charset="0"/>
              </a:rPr>
              <a:t>cả</a:t>
            </a:r>
            <a:r>
              <a:rPr lang="en-US" dirty="0">
                <a:latin typeface="Roboto Slab" pitchFamily="2" charset="0"/>
                <a:ea typeface="Roboto Slab" pitchFamily="2" charset="0"/>
              </a:rPr>
              <a:t> </a:t>
            </a:r>
            <a:r>
              <a:rPr lang="en-US" dirty="0" err="1">
                <a:latin typeface="Roboto Slab" pitchFamily="2" charset="0"/>
                <a:ea typeface="Roboto Slab" pitchFamily="2" charset="0"/>
              </a:rPr>
              <a:t>gia</a:t>
            </a:r>
            <a:r>
              <a:rPr lang="en-US" dirty="0">
                <a:latin typeface="Roboto Slab" pitchFamily="2" charset="0"/>
                <a:ea typeface="Roboto Slab" pitchFamily="2" charset="0"/>
              </a:rPr>
              <a:t> </a:t>
            </a:r>
            <a:r>
              <a:rPr lang="en-US" dirty="0" err="1">
                <a:latin typeface="Roboto Slab" pitchFamily="2" charset="0"/>
                <a:ea typeface="Roboto Slab" pitchFamily="2" charset="0"/>
              </a:rPr>
              <a:t>đình</a:t>
            </a:r>
            <a:r>
              <a:rPr lang="en-US" dirty="0">
                <a:latin typeface="Roboto Slab" pitchFamily="2" charset="0"/>
                <a:ea typeface="Roboto Slab" pitchFamily="2" charset="0"/>
              </a:rPr>
              <a:t> sum </a:t>
            </a:r>
            <a:r>
              <a:rPr lang="en-US" dirty="0" err="1">
                <a:latin typeface="Roboto Slab" pitchFamily="2" charset="0"/>
                <a:ea typeface="Roboto Slab" pitchFamily="2" charset="0"/>
              </a:rPr>
              <a:t>họp</a:t>
            </a:r>
            <a:r>
              <a:rPr lang="en-US" dirty="0">
                <a:latin typeface="Roboto Slab" pitchFamily="2" charset="0"/>
                <a:ea typeface="Roboto Slab" pitchFamily="2" charset="0"/>
              </a:rPr>
              <a:t>, </a:t>
            </a:r>
            <a:r>
              <a:rPr lang="en-US" dirty="0" err="1">
                <a:latin typeface="Roboto Slab" pitchFamily="2" charset="0"/>
                <a:ea typeface="Roboto Slab" pitchFamily="2" charset="0"/>
              </a:rPr>
              <a:t>ăn</a:t>
            </a:r>
            <a:r>
              <a:rPr lang="en-US" dirty="0">
                <a:latin typeface="Roboto Slab" pitchFamily="2" charset="0"/>
                <a:ea typeface="Roboto Slab" pitchFamily="2" charset="0"/>
              </a:rPr>
              <a:t> </a:t>
            </a:r>
            <a:r>
              <a:rPr lang="en-US" dirty="0" err="1">
                <a:latin typeface="Roboto Slab" pitchFamily="2" charset="0"/>
                <a:ea typeface="Roboto Slab" pitchFamily="2" charset="0"/>
              </a:rPr>
              <a:t>uống</a:t>
            </a:r>
            <a:endParaRPr lang="en-US" dirty="0">
              <a:latin typeface="Roboto Slab" pitchFamily="2" charset="0"/>
              <a:ea typeface="Roboto Slab" pitchFamily="2" charset="0"/>
            </a:endParaRPr>
          </a:p>
        </p:txBody>
      </p:sp>
      <p:sp>
        <p:nvSpPr>
          <p:cNvPr id="11" name="TextBox 10">
            <a:extLst>
              <a:ext uri="{FF2B5EF4-FFF2-40B4-BE49-F238E27FC236}">
                <a16:creationId xmlns:a16="http://schemas.microsoft.com/office/drawing/2014/main" id="{AA6B659E-8463-4831-96C6-24A314273302}"/>
              </a:ext>
            </a:extLst>
          </p:cNvPr>
          <p:cNvSpPr txBox="1"/>
          <p:nvPr/>
        </p:nvSpPr>
        <p:spPr>
          <a:xfrm>
            <a:off x="586621" y="4541749"/>
            <a:ext cx="3127361" cy="369332"/>
          </a:xfrm>
          <a:prstGeom prst="rect">
            <a:avLst/>
          </a:prstGeom>
          <a:noFill/>
        </p:spPr>
        <p:txBody>
          <a:bodyPr wrap="square" rtlCol="0">
            <a:spAutoFit/>
          </a:bodyPr>
          <a:lstStyle/>
          <a:p>
            <a:r>
              <a:rPr lang="en-US" dirty="0" err="1">
                <a:latin typeface="Roboto Slab" pitchFamily="2" charset="0"/>
                <a:ea typeface="Roboto Slab" pitchFamily="2" charset="0"/>
              </a:rPr>
              <a:t>Đón</a:t>
            </a:r>
            <a:r>
              <a:rPr lang="en-US" dirty="0">
                <a:latin typeface="Roboto Slab" pitchFamily="2" charset="0"/>
                <a:ea typeface="Roboto Slab" pitchFamily="2" charset="0"/>
              </a:rPr>
              <a:t> </a:t>
            </a:r>
            <a:r>
              <a:rPr lang="en-US" dirty="0" err="1">
                <a:latin typeface="Roboto Slab" pitchFamily="2" charset="0"/>
                <a:ea typeface="Roboto Slab" pitchFamily="2" charset="0"/>
              </a:rPr>
              <a:t>người</a:t>
            </a:r>
            <a:r>
              <a:rPr lang="en-US" dirty="0">
                <a:latin typeface="Roboto Slab" pitchFamily="2" charset="0"/>
                <a:ea typeface="Roboto Slab" pitchFamily="2" charset="0"/>
              </a:rPr>
              <a:t> </a:t>
            </a:r>
            <a:r>
              <a:rPr lang="en-US" dirty="0" err="1">
                <a:latin typeface="Roboto Slab" pitchFamily="2" charset="0"/>
                <a:ea typeface="Roboto Slab" pitchFamily="2" charset="0"/>
              </a:rPr>
              <a:t>thân</a:t>
            </a:r>
            <a:r>
              <a:rPr lang="en-US" dirty="0">
                <a:latin typeface="Roboto Slab" pitchFamily="2" charset="0"/>
                <a:ea typeface="Roboto Slab" pitchFamily="2" charset="0"/>
              </a:rPr>
              <a:t> </a:t>
            </a:r>
            <a:r>
              <a:rPr lang="en-US" dirty="0" err="1">
                <a:latin typeface="Roboto Slab" pitchFamily="2" charset="0"/>
                <a:ea typeface="Roboto Slab" pitchFamily="2" charset="0"/>
              </a:rPr>
              <a:t>trở</a:t>
            </a:r>
            <a:r>
              <a:rPr lang="en-US" dirty="0">
                <a:latin typeface="Roboto Slab" pitchFamily="2" charset="0"/>
                <a:ea typeface="Roboto Slab" pitchFamily="2" charset="0"/>
              </a:rPr>
              <a:t> </a:t>
            </a:r>
            <a:r>
              <a:rPr lang="en-US" dirty="0" err="1">
                <a:latin typeface="Roboto Slab" pitchFamily="2" charset="0"/>
                <a:ea typeface="Roboto Slab" pitchFamily="2" charset="0"/>
              </a:rPr>
              <a:t>về</a:t>
            </a:r>
            <a:r>
              <a:rPr lang="en-US" dirty="0">
                <a:latin typeface="Roboto Slab" pitchFamily="2" charset="0"/>
                <a:ea typeface="Roboto Slab" pitchFamily="2" charset="0"/>
              </a:rPr>
              <a:t> </a:t>
            </a:r>
            <a:r>
              <a:rPr lang="en-US" dirty="0" err="1">
                <a:latin typeface="Roboto Slab" pitchFamily="2" charset="0"/>
                <a:ea typeface="Roboto Slab" pitchFamily="2" charset="0"/>
              </a:rPr>
              <a:t>nhà</a:t>
            </a:r>
            <a:endParaRPr lang="en-US" dirty="0">
              <a:latin typeface="Roboto Slab" pitchFamily="2" charset="0"/>
              <a:ea typeface="Roboto Slab" pitchFamily="2" charset="0"/>
            </a:endParaRPr>
          </a:p>
        </p:txBody>
      </p:sp>
    </p:spTree>
    <p:custDataLst>
      <p:tags r:id="rId1"/>
    </p:custDataLst>
    <p:extLst>
      <p:ext uri="{BB962C8B-B14F-4D97-AF65-F5344CB8AC3E}">
        <p14:creationId xmlns:p14="http://schemas.microsoft.com/office/powerpoint/2010/main" val="32986481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98E16E1-D61B-4112-A912-D4E0894D2AD2}"/>
              </a:ext>
            </a:extLst>
          </p:cNvPr>
          <p:cNvSpPr/>
          <p:nvPr/>
        </p:nvSpPr>
        <p:spPr>
          <a:xfrm>
            <a:off x="72736" y="2111791"/>
            <a:ext cx="9071264" cy="4746209"/>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CC36C24F-4591-446B-BB81-862C7C9F6685}"/>
              </a:ext>
            </a:extLst>
          </p:cNvPr>
          <p:cNvSpPr/>
          <p:nvPr/>
        </p:nvSpPr>
        <p:spPr>
          <a:xfrm>
            <a:off x="6806045" y="3399529"/>
            <a:ext cx="872837" cy="897113"/>
          </a:xfrm>
          <a:prstGeom prst="flowChart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Flowchart: Connector 12">
            <a:extLst>
              <a:ext uri="{FF2B5EF4-FFF2-40B4-BE49-F238E27FC236}">
                <a16:creationId xmlns:a16="http://schemas.microsoft.com/office/drawing/2014/main" id="{2E3EA9C8-90F4-41F6-9EE1-7794A976B625}"/>
              </a:ext>
            </a:extLst>
          </p:cNvPr>
          <p:cNvSpPr/>
          <p:nvPr/>
        </p:nvSpPr>
        <p:spPr>
          <a:xfrm>
            <a:off x="3179619" y="5314950"/>
            <a:ext cx="924791" cy="908286"/>
          </a:xfrm>
          <a:prstGeom prst="flowChart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Rounded Corners 4">
            <a:extLst>
              <a:ext uri="{FF2B5EF4-FFF2-40B4-BE49-F238E27FC236}">
                <a16:creationId xmlns:a16="http://schemas.microsoft.com/office/drawing/2014/main" id="{61C28FFE-6196-4FE0-A8C6-A9D6355D7C1A}"/>
              </a:ext>
            </a:extLst>
          </p:cNvPr>
          <p:cNvSpPr/>
          <p:nvPr/>
        </p:nvSpPr>
        <p:spPr>
          <a:xfrm>
            <a:off x="72735" y="631599"/>
            <a:ext cx="7808695" cy="1077706"/>
          </a:xfrm>
          <a:prstGeom prst="roundRect">
            <a:avLst/>
          </a:prstGeom>
          <a:solidFill>
            <a:schemeClr val="accent1">
              <a:lumMod val="40000"/>
              <a:lumOff val="60000"/>
            </a:schemeClr>
          </a:solidFill>
          <a:ln>
            <a:noFill/>
          </a:ln>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C00000"/>
                </a:solidFill>
                <a:latin typeface="Roboto Slab" pitchFamily="2" charset="0"/>
                <a:ea typeface="Roboto Slab" pitchFamily="2" charset="0"/>
              </a:rPr>
              <a:t>                      </a:t>
            </a:r>
            <a:r>
              <a:rPr lang="en-US" sz="3200" b="1" dirty="0">
                <a:solidFill>
                  <a:srgbClr val="C00000"/>
                </a:solidFill>
                <a:latin typeface="Roboto Slab" pitchFamily="2" charset="0"/>
                <a:ea typeface="Roboto Slab" pitchFamily="2" charset="0"/>
              </a:rPr>
              <a:t>I. </a:t>
            </a:r>
            <a:r>
              <a:rPr lang="en-US" sz="3200" b="1" dirty="0" err="1">
                <a:solidFill>
                  <a:srgbClr val="C00000"/>
                </a:solidFill>
                <a:latin typeface="Roboto Slab" pitchFamily="2" charset="0"/>
                <a:ea typeface="Roboto Slab" pitchFamily="2" charset="0"/>
              </a:rPr>
              <a:t>Vai</a:t>
            </a:r>
            <a:r>
              <a:rPr lang="en-US" sz="3200" b="1" dirty="0">
                <a:solidFill>
                  <a:srgbClr val="C00000"/>
                </a:solidFill>
                <a:latin typeface="Roboto Slab" pitchFamily="2" charset="0"/>
                <a:ea typeface="Roboto Slab" pitchFamily="2" charset="0"/>
              </a:rPr>
              <a:t> </a:t>
            </a:r>
            <a:r>
              <a:rPr lang="en-US" sz="3200" b="1" dirty="0" err="1">
                <a:solidFill>
                  <a:srgbClr val="C00000"/>
                </a:solidFill>
                <a:latin typeface="Roboto Slab" pitchFamily="2" charset="0"/>
                <a:ea typeface="Roboto Slab" pitchFamily="2" charset="0"/>
              </a:rPr>
              <a:t>trò</a:t>
            </a:r>
            <a:r>
              <a:rPr lang="en-US" sz="3200" b="1" dirty="0">
                <a:solidFill>
                  <a:srgbClr val="C00000"/>
                </a:solidFill>
                <a:latin typeface="Roboto Slab" pitchFamily="2" charset="0"/>
                <a:ea typeface="Roboto Slab" pitchFamily="2" charset="0"/>
              </a:rPr>
              <a:t> </a:t>
            </a:r>
            <a:r>
              <a:rPr lang="en-US" sz="3200" b="1" dirty="0" err="1">
                <a:solidFill>
                  <a:srgbClr val="C00000"/>
                </a:solidFill>
                <a:latin typeface="Roboto Slab" pitchFamily="2" charset="0"/>
                <a:ea typeface="Roboto Slab" pitchFamily="2" charset="0"/>
              </a:rPr>
              <a:t>của</a:t>
            </a:r>
            <a:r>
              <a:rPr lang="en-US" sz="3200" b="1" dirty="0">
                <a:solidFill>
                  <a:srgbClr val="C00000"/>
                </a:solidFill>
                <a:latin typeface="Roboto Slab" pitchFamily="2" charset="0"/>
                <a:ea typeface="Roboto Slab" pitchFamily="2" charset="0"/>
              </a:rPr>
              <a:t> </a:t>
            </a:r>
            <a:r>
              <a:rPr lang="en-US" sz="3200" b="1" dirty="0" err="1">
                <a:solidFill>
                  <a:srgbClr val="C00000"/>
                </a:solidFill>
                <a:latin typeface="Roboto Slab" pitchFamily="2" charset="0"/>
                <a:ea typeface="Roboto Slab" pitchFamily="2" charset="0"/>
              </a:rPr>
              <a:t>nhà</a:t>
            </a:r>
            <a:r>
              <a:rPr lang="en-US" sz="3200" b="1" dirty="0">
                <a:solidFill>
                  <a:srgbClr val="C00000"/>
                </a:solidFill>
                <a:latin typeface="Roboto Slab" pitchFamily="2" charset="0"/>
                <a:ea typeface="Roboto Slab" pitchFamily="2" charset="0"/>
              </a:rPr>
              <a:t> ở</a:t>
            </a:r>
          </a:p>
        </p:txBody>
      </p:sp>
      <p:pic>
        <p:nvPicPr>
          <p:cNvPr id="4" name="Picture 3">
            <a:extLst>
              <a:ext uri="{FF2B5EF4-FFF2-40B4-BE49-F238E27FC236}">
                <a16:creationId xmlns:a16="http://schemas.microsoft.com/office/drawing/2014/main" id="{2EA6EEC6-D552-476E-94DD-BAEC06F3C5F3}"/>
              </a:ext>
            </a:extLst>
          </p:cNvPr>
          <p:cNvPicPr>
            <a:picLocks noChangeAspect="1"/>
          </p:cNvPicPr>
          <p:nvPr/>
        </p:nvPicPr>
        <p:blipFill>
          <a:blip r:embed="rId4"/>
          <a:stretch>
            <a:fillRect/>
          </a:stretch>
        </p:blipFill>
        <p:spPr>
          <a:xfrm>
            <a:off x="337778" y="172278"/>
            <a:ext cx="2129605" cy="1537027"/>
          </a:xfrm>
          <a:prstGeom prst="rect">
            <a:avLst/>
          </a:prstGeom>
        </p:spPr>
      </p:pic>
      <p:sp>
        <p:nvSpPr>
          <p:cNvPr id="12" name="Flowchart: Connector 11">
            <a:extLst>
              <a:ext uri="{FF2B5EF4-FFF2-40B4-BE49-F238E27FC236}">
                <a16:creationId xmlns:a16="http://schemas.microsoft.com/office/drawing/2014/main" id="{39C7AFCA-8D79-4783-A8EC-408A33FAB79E}"/>
              </a:ext>
            </a:extLst>
          </p:cNvPr>
          <p:cNvSpPr/>
          <p:nvPr/>
        </p:nvSpPr>
        <p:spPr>
          <a:xfrm>
            <a:off x="7881431" y="826998"/>
            <a:ext cx="924791" cy="908286"/>
          </a:xfrm>
          <a:prstGeom prst="flowChart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Flowchart: Connector 14">
            <a:extLst>
              <a:ext uri="{FF2B5EF4-FFF2-40B4-BE49-F238E27FC236}">
                <a16:creationId xmlns:a16="http://schemas.microsoft.com/office/drawing/2014/main" id="{7AA5FAB0-313D-4672-AD08-5E427C27A2B2}"/>
              </a:ext>
            </a:extLst>
          </p:cNvPr>
          <p:cNvSpPr/>
          <p:nvPr/>
        </p:nvSpPr>
        <p:spPr>
          <a:xfrm>
            <a:off x="59482" y="3507764"/>
            <a:ext cx="831272" cy="870134"/>
          </a:xfrm>
          <a:prstGeom prst="flowChart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a:extLst>
              <a:ext uri="{FF2B5EF4-FFF2-40B4-BE49-F238E27FC236}">
                <a16:creationId xmlns:a16="http://schemas.microsoft.com/office/drawing/2014/main" id="{13ED07BB-29B3-40C3-9BE2-3060AF23619A}"/>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2736" y="2111791"/>
            <a:ext cx="1258957" cy="1287738"/>
          </a:xfrm>
          <a:prstGeom prst="rect">
            <a:avLst/>
          </a:prstGeom>
        </p:spPr>
      </p:pic>
      <p:sp>
        <p:nvSpPr>
          <p:cNvPr id="2" name="TextBox 1">
            <a:extLst>
              <a:ext uri="{FF2B5EF4-FFF2-40B4-BE49-F238E27FC236}">
                <a16:creationId xmlns:a16="http://schemas.microsoft.com/office/drawing/2014/main" id="{2D2868EC-FFDA-4931-BEEB-3888E4CED832}"/>
              </a:ext>
            </a:extLst>
          </p:cNvPr>
          <p:cNvSpPr txBox="1"/>
          <p:nvPr/>
        </p:nvSpPr>
        <p:spPr>
          <a:xfrm>
            <a:off x="1126434" y="2366883"/>
            <a:ext cx="7845287" cy="3859518"/>
          </a:xfrm>
          <a:prstGeom prst="rect">
            <a:avLst/>
          </a:prstGeom>
          <a:noFill/>
        </p:spPr>
        <p:txBody>
          <a:bodyPr wrap="square" rtlCol="0">
            <a:spAutoFit/>
          </a:bodyPr>
          <a:lstStyle/>
          <a:p>
            <a:pPr>
              <a:lnSpc>
                <a:spcPct val="120000"/>
              </a:lnSpc>
            </a:pPr>
            <a:r>
              <a:rPr lang="pt-BR" sz="3600" dirty="0">
                <a:effectLst/>
                <a:latin typeface=".VnTime"/>
                <a:ea typeface="Times New Roman" panose="02020603050405020304" pitchFamily="18" charset="0"/>
              </a:rPr>
              <a:t>    - </a:t>
            </a:r>
            <a:r>
              <a:rPr lang="pt-BR" sz="3600" dirty="0">
                <a:effectLst/>
                <a:latin typeface="Times New Roman" panose="02020603050405020304" pitchFamily="18" charset="0"/>
                <a:ea typeface="Times New Roman" panose="02020603050405020304" pitchFamily="18" charset="0"/>
              </a:rPr>
              <a:t>Là công trình được xây dựng với mục đích để ở</a:t>
            </a:r>
            <a:endParaRPr lang="en-US" sz="3600" dirty="0">
              <a:effectLst/>
              <a:latin typeface="Times New Roman" panose="02020603050405020304" pitchFamily="18" charset="0"/>
              <a:ea typeface="Times New Roman" panose="02020603050405020304" pitchFamily="18" charset="0"/>
            </a:endParaRPr>
          </a:p>
          <a:p>
            <a:pPr>
              <a:lnSpc>
                <a:spcPct val="120000"/>
              </a:lnSpc>
            </a:pPr>
            <a:r>
              <a:rPr lang="pt-BR" sz="3600" dirty="0">
                <a:effectLst/>
                <a:latin typeface=".VnTime"/>
                <a:ea typeface="Times New Roman" panose="02020603050405020304" pitchFamily="18" charset="0"/>
              </a:rPr>
              <a:t>    - </a:t>
            </a:r>
            <a:r>
              <a:rPr lang="pt-BR" sz="3600" dirty="0">
                <a:effectLst/>
                <a:latin typeface="Times New Roman" panose="02020603050405020304" pitchFamily="18" charset="0"/>
                <a:ea typeface="Times New Roman" panose="02020603050405020304" pitchFamily="18" charset="0"/>
              </a:rPr>
              <a:t>Bảo vệ con người trước những tác động xấu của thiên nhiên và xã hội.</a:t>
            </a:r>
            <a:endParaRPr lang="en-US" sz="3600" dirty="0">
              <a:effectLst/>
              <a:latin typeface="Times New Roman" panose="02020603050405020304" pitchFamily="18" charset="0"/>
              <a:ea typeface="Times New Roman" panose="02020603050405020304" pitchFamily="18" charset="0"/>
            </a:endParaRPr>
          </a:p>
          <a:p>
            <a:r>
              <a:rPr lang="pt-BR" sz="3600" dirty="0">
                <a:effectLst/>
                <a:latin typeface=".VnTime"/>
                <a:ea typeface="Times New Roman" panose="02020603050405020304" pitchFamily="18" charset="0"/>
                <a:cs typeface="Times New Roman" panose="02020603050405020304" pitchFamily="18" charset="0"/>
              </a:rPr>
              <a:t>    - </a:t>
            </a:r>
            <a:r>
              <a:rPr lang="pt-BR" sz="3600" dirty="0">
                <a:effectLst/>
                <a:latin typeface="Times New Roman" panose="02020603050405020304" pitchFamily="18" charset="0"/>
                <a:ea typeface="Times New Roman" panose="02020603050405020304" pitchFamily="18" charset="0"/>
              </a:rPr>
              <a:t>Phục vụ các nhu cầu sinh hoạt của cá nhân hoặc hộ gia đình.</a:t>
            </a:r>
            <a:endParaRPr lang="en-US" sz="3600" dirty="0"/>
          </a:p>
        </p:txBody>
      </p:sp>
    </p:spTree>
    <p:custDataLst>
      <p:tags r:id="rId1"/>
    </p:custDataLst>
    <p:extLst>
      <p:ext uri="{BB962C8B-B14F-4D97-AF65-F5344CB8AC3E}">
        <p14:creationId xmlns:p14="http://schemas.microsoft.com/office/powerpoint/2010/main" val="1323617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Oval 5">
            <a:extLst>
              <a:ext uri="{FF2B5EF4-FFF2-40B4-BE49-F238E27FC236}">
                <a16:creationId xmlns:a16="http://schemas.microsoft.com/office/drawing/2014/main" id="{435448E8-4C37-4330-89AB-C774A3B31F82}"/>
              </a:ext>
            </a:extLst>
          </p:cNvPr>
          <p:cNvSpPr/>
          <p:nvPr/>
        </p:nvSpPr>
        <p:spPr>
          <a:xfrm>
            <a:off x="7722350" y="1199668"/>
            <a:ext cx="1211805" cy="812306"/>
          </a:xfrm>
          <a:prstGeom prst="wedgeEllipse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26" name="Picture 2" descr="Lịch sử 6 Bài 3: Xã hội nguyên thủy">
            <a:extLst>
              <a:ext uri="{FF2B5EF4-FFF2-40B4-BE49-F238E27FC236}">
                <a16:creationId xmlns:a16="http://schemas.microsoft.com/office/drawing/2014/main" id="{51AEC0F8-643D-478D-94C2-2EF78EFB00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036751"/>
            <a:ext cx="4487660" cy="29639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apiens - Lược sử loài người: Một tác phẩm, một hành trình dạo bước cùng  lịch sử loài người...">
            <a:extLst>
              <a:ext uri="{FF2B5EF4-FFF2-40B4-BE49-F238E27FC236}">
                <a16:creationId xmlns:a16="http://schemas.microsoft.com/office/drawing/2014/main" id="{E4DF9E0B-0B97-4260-B2DE-7361991DDC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6342" y="3036751"/>
            <a:ext cx="4487659" cy="2963999"/>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510FDE93-7155-4894-90ED-D16081DC7A09}"/>
              </a:ext>
            </a:extLst>
          </p:cNvPr>
          <p:cNvSpPr/>
          <p:nvPr/>
        </p:nvSpPr>
        <p:spPr>
          <a:xfrm>
            <a:off x="883920" y="857250"/>
            <a:ext cx="6294120" cy="1889760"/>
          </a:xfrm>
          <a:prstGeom prst="wedgeRoundRect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707FE62A-6C79-4C76-8C9E-F107522B5EBE}"/>
              </a:ext>
            </a:extLst>
          </p:cNvPr>
          <p:cNvSpPr txBox="1"/>
          <p:nvPr/>
        </p:nvSpPr>
        <p:spPr>
          <a:xfrm>
            <a:off x="1066801" y="961396"/>
            <a:ext cx="6199793" cy="1704569"/>
          </a:xfrm>
          <a:prstGeom prst="rect">
            <a:avLst/>
          </a:prstGeom>
          <a:noFill/>
        </p:spPr>
        <p:txBody>
          <a:bodyPr wrap="square" rtlCol="0">
            <a:spAutoFit/>
          </a:bodyPr>
          <a:lstStyle/>
          <a:p>
            <a:pPr>
              <a:lnSpc>
                <a:spcPct val="150000"/>
              </a:lnSpc>
            </a:pPr>
            <a:r>
              <a:rPr lang="en-US">
                <a:latin typeface="Times New Roman" panose="02020603050405020304" pitchFamily="18" charset="0"/>
                <a:cs typeface="Times New Roman" panose="02020603050405020304" pitchFamily="18" charset="0"/>
              </a:rPr>
              <a:t>Khoảng tám nghìn năm trước, con người đã bắt đầu biết làm nông nghiệp. Sự ra đời của nông nghiệp dẫn đến việc con người ít dịch chuyển hơn, khi đó khu dân cư dần được hình thành, nhà ở bắt đầu được chú ý hơn và mang tính nhân tạo hơn.</a:t>
            </a:r>
          </a:p>
        </p:txBody>
      </p:sp>
      <p:sp>
        <p:nvSpPr>
          <p:cNvPr id="2" name="TextBox 1">
            <a:extLst>
              <a:ext uri="{FF2B5EF4-FFF2-40B4-BE49-F238E27FC236}">
                <a16:creationId xmlns:a16="http://schemas.microsoft.com/office/drawing/2014/main" id="{F0D3171D-B704-4E67-8909-E1F215DF06B3}"/>
              </a:ext>
            </a:extLst>
          </p:cNvPr>
          <p:cNvSpPr txBox="1"/>
          <p:nvPr/>
        </p:nvSpPr>
        <p:spPr>
          <a:xfrm>
            <a:off x="7721575" y="1435424"/>
            <a:ext cx="1422425" cy="369332"/>
          </a:xfrm>
          <a:prstGeom prst="rect">
            <a:avLst/>
          </a:prstGeom>
          <a:noFill/>
        </p:spPr>
        <p:txBody>
          <a:bodyPr wrap="square" rtlCol="0">
            <a:spAutoFit/>
          </a:bodyPr>
          <a:lstStyle/>
          <a:p>
            <a:r>
              <a:rPr lang="en-US">
                <a:solidFill>
                  <a:srgbClr val="FF0000"/>
                </a:solidFill>
              </a:rPr>
              <a:t>KHÁM PHÁ</a:t>
            </a:r>
          </a:p>
        </p:txBody>
      </p:sp>
      <p:pic>
        <p:nvPicPr>
          <p:cNvPr id="4" name="Graphic 3" descr="Head with gears">
            <a:extLst>
              <a:ext uri="{FF2B5EF4-FFF2-40B4-BE49-F238E27FC236}">
                <a16:creationId xmlns:a16="http://schemas.microsoft.com/office/drawing/2014/main" id="{66F6F2CB-1FD9-438D-9C7A-F58CEAA1C99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42453" y="2062960"/>
            <a:ext cx="685800" cy="685800"/>
          </a:xfrm>
          <a:prstGeom prst="rect">
            <a:avLst/>
          </a:prstGeom>
        </p:spPr>
      </p:pic>
    </p:spTree>
    <p:extLst>
      <p:ext uri="{BB962C8B-B14F-4D97-AF65-F5344CB8AC3E}">
        <p14:creationId xmlns:p14="http://schemas.microsoft.com/office/powerpoint/2010/main" val="345318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randombar(horizontal)">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6.822"/>
  <p:tag name="ISPRING_SLIDE_ID_2" val="{01C492B6-4246-441D-B667-38B441CED50E}"/>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2.856"/>
  <p:tag name="TIMING" val="|6.906|5.623|1.53|1.053|1.43|1.413|1.045"/>
  <p:tag name="ISPRING_SLIDE_ID_2" val="{99815FA2-AB4F-49F4-97FA-D8B75F7C4F95}"/>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5.508"/>
  <p:tag name="TIMING" val="|16.839|5.399"/>
  <p:tag name="ISPRING_SLIDE_ID_2" val="{784AD4FF-D907-4D19-A126-2B04D2070296}"/>
</p:tagLst>
</file>

<file path=ppt/tags/tag4.xml><?xml version="1.0" encoding="utf-8"?>
<p:tagLst xmlns:a="http://schemas.openxmlformats.org/drawingml/2006/main" xmlns:r="http://schemas.openxmlformats.org/officeDocument/2006/relationships" xmlns:p="http://schemas.openxmlformats.org/presentationml/2006/main">
  <p:tag name="TIMING" val="|0.638"/>
  <p:tag name="ISPRING_CUSTOM_TIMING_USED" val="1"/>
  <p:tag name="GENSWF_ADVANCE_TIME" val="19.464"/>
  <p:tag name="ISPRING_SLIDE_ID_2" val="{91490C91-1304-400E-8DAC-9B806B560F8E}"/>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3.822"/>
  <p:tag name="TIMING" val="|10.966|9.251"/>
  <p:tag name="ISPRING_SLIDE_ID_2" val="{07421273-767F-4934-8662-6CAA04935354}"/>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6.734"/>
  <p:tag name="TIMING" val="|2.95|18.006"/>
  <p:tag name="ISPRING_SLIDE_ID_2" val="{3857662F-4BB8-415B-9669-45B7C4415109}"/>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TIMING" val="|1.212|5.12"/>
  <p:tag name="GENSWF_ADVANCE_TIME" val="22.842"/>
  <p:tag name="ISPRING_SLIDE_ID_2" val="{1E4267A3-F369-480F-8A3E-627402B369B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196</TotalTime>
  <Words>1074</Words>
  <Application>Microsoft Office PowerPoint</Application>
  <PresentationFormat>On-screen Show (4:3)</PresentationFormat>
  <Paragraphs>178</Paragraphs>
  <Slides>31</Slides>
  <Notes>8</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31</vt:i4>
      </vt:variant>
    </vt:vector>
  </HeadingPairs>
  <TitlesOfParts>
    <vt:vector size="45" baseType="lpstr">
      <vt:lpstr>#9Slide04 AdrianeSwash</vt:lpstr>
      <vt:lpstr>#9Slide04 HLT Aquus</vt:lpstr>
      <vt:lpstr>#9Slide05 Garris</vt:lpstr>
      <vt:lpstr>#9Slide05 Habano</vt:lpstr>
      <vt:lpstr>.VnTime</vt:lpstr>
      <vt:lpstr>Arial</vt:lpstr>
      <vt:lpstr>Arial Black</vt:lpstr>
      <vt:lpstr>Calibri</vt:lpstr>
      <vt:lpstr>Calibri Light</vt:lpstr>
      <vt:lpstr>Lato Light</vt:lpstr>
      <vt:lpstr>Roboto Slab</vt:lpstr>
      <vt:lpstr>Times New Roman</vt:lpstr>
      <vt:lpstr>VNI-Times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GV Trần Thị Kim Liên</cp:lastModifiedBy>
  <cp:revision>25</cp:revision>
  <dcterms:created xsi:type="dcterms:W3CDTF">2021-08-16T23:51:15Z</dcterms:created>
  <dcterms:modified xsi:type="dcterms:W3CDTF">2021-09-08T09:20:09Z</dcterms:modified>
</cp:coreProperties>
</file>