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7" r:id="rId5"/>
    <p:sldMasterId id="2147483709" r:id="rId6"/>
    <p:sldMasterId id="2147483720" r:id="rId7"/>
    <p:sldMasterId id="2147483731" r:id="rId8"/>
    <p:sldMasterId id="2147483742" r:id="rId9"/>
    <p:sldMasterId id="2147483753" r:id="rId10"/>
    <p:sldMasterId id="2147483766" r:id="rId11"/>
    <p:sldMasterId id="2147483777" r:id="rId12"/>
    <p:sldMasterId id="2147483801" r:id="rId13"/>
    <p:sldMasterId id="2147483834" r:id="rId14"/>
  </p:sldMasterIdLst>
  <p:notesMasterIdLst>
    <p:notesMasterId r:id="rId102"/>
  </p:notesMasterIdLst>
  <p:handoutMasterIdLst>
    <p:handoutMasterId r:id="rId103"/>
  </p:handoutMasterIdLst>
  <p:sldIdLst>
    <p:sldId id="442" r:id="rId15"/>
    <p:sldId id="428" r:id="rId16"/>
    <p:sldId id="335" r:id="rId17"/>
    <p:sldId id="365" r:id="rId18"/>
    <p:sldId id="341" r:id="rId19"/>
    <p:sldId id="366" r:id="rId20"/>
    <p:sldId id="340" r:id="rId21"/>
    <p:sldId id="441" r:id="rId22"/>
    <p:sldId id="256" r:id="rId23"/>
    <p:sldId id="279" r:id="rId24"/>
    <p:sldId id="357" r:id="rId25"/>
    <p:sldId id="368" r:id="rId26"/>
    <p:sldId id="414" r:id="rId27"/>
    <p:sldId id="415" r:id="rId28"/>
    <p:sldId id="416" r:id="rId29"/>
    <p:sldId id="417" r:id="rId30"/>
    <p:sldId id="418" r:id="rId31"/>
    <p:sldId id="419" r:id="rId32"/>
    <p:sldId id="420" r:id="rId33"/>
    <p:sldId id="371" r:id="rId34"/>
    <p:sldId id="373" r:id="rId35"/>
    <p:sldId id="286" r:id="rId36"/>
    <p:sldId id="342" r:id="rId37"/>
    <p:sldId id="352" r:id="rId38"/>
    <p:sldId id="290" r:id="rId39"/>
    <p:sldId id="345" r:id="rId40"/>
    <p:sldId id="361" r:id="rId41"/>
    <p:sldId id="348" r:id="rId42"/>
    <p:sldId id="353" r:id="rId43"/>
    <p:sldId id="355" r:id="rId44"/>
    <p:sldId id="356" r:id="rId45"/>
    <p:sldId id="374" r:id="rId46"/>
    <p:sldId id="375" r:id="rId47"/>
    <p:sldId id="376" r:id="rId48"/>
    <p:sldId id="377" r:id="rId49"/>
    <p:sldId id="378" r:id="rId50"/>
    <p:sldId id="379" r:id="rId51"/>
    <p:sldId id="380" r:id="rId52"/>
    <p:sldId id="381" r:id="rId53"/>
    <p:sldId id="382" r:id="rId54"/>
    <p:sldId id="383" r:id="rId55"/>
    <p:sldId id="384" r:id="rId56"/>
    <p:sldId id="395" r:id="rId57"/>
    <p:sldId id="386" r:id="rId58"/>
    <p:sldId id="391" r:id="rId59"/>
    <p:sldId id="389" r:id="rId60"/>
    <p:sldId id="390" r:id="rId61"/>
    <p:sldId id="388" r:id="rId62"/>
    <p:sldId id="392" r:id="rId63"/>
    <p:sldId id="393" r:id="rId64"/>
    <p:sldId id="369" r:id="rId65"/>
    <p:sldId id="394" r:id="rId66"/>
    <p:sldId id="370" r:id="rId67"/>
    <p:sldId id="364" r:id="rId68"/>
    <p:sldId id="421" r:id="rId69"/>
    <p:sldId id="397" r:id="rId70"/>
    <p:sldId id="385" r:id="rId71"/>
    <p:sldId id="398" r:id="rId72"/>
    <p:sldId id="399" r:id="rId73"/>
    <p:sldId id="403" r:id="rId74"/>
    <p:sldId id="402" r:id="rId75"/>
    <p:sldId id="404" r:id="rId76"/>
    <p:sldId id="405" r:id="rId77"/>
    <p:sldId id="360" r:id="rId78"/>
    <p:sldId id="359" r:id="rId79"/>
    <p:sldId id="407" r:id="rId80"/>
    <p:sldId id="338" r:id="rId81"/>
    <p:sldId id="408" r:id="rId82"/>
    <p:sldId id="460" r:id="rId83"/>
    <p:sldId id="440" r:id="rId84"/>
    <p:sldId id="423" r:id="rId85"/>
    <p:sldId id="424" r:id="rId86"/>
    <p:sldId id="425" r:id="rId87"/>
    <p:sldId id="426" r:id="rId88"/>
    <p:sldId id="429" r:id="rId89"/>
    <p:sldId id="422" r:id="rId90"/>
    <p:sldId id="438" r:id="rId91"/>
    <p:sldId id="439" r:id="rId92"/>
    <p:sldId id="430" r:id="rId93"/>
    <p:sldId id="362" r:id="rId94"/>
    <p:sldId id="409" r:id="rId95"/>
    <p:sldId id="410" r:id="rId96"/>
    <p:sldId id="459" r:id="rId97"/>
    <p:sldId id="411" r:id="rId98"/>
    <p:sldId id="412" r:id="rId99"/>
    <p:sldId id="458" r:id="rId100"/>
    <p:sldId id="287"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63A7"/>
    <a:srgbClr val="FFFFFF"/>
    <a:srgbClr val="78F42C"/>
    <a:srgbClr val="B22A2C"/>
    <a:srgbClr val="B31617"/>
    <a:srgbClr val="B40000"/>
    <a:srgbClr val="9C13D3"/>
    <a:srgbClr val="CA7BE9"/>
    <a:srgbClr val="E679EB"/>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6766" autoAdjust="0"/>
  </p:normalViewPr>
  <p:slideViewPr>
    <p:cSldViewPr snapToGrid="0">
      <p:cViewPr varScale="1">
        <p:scale>
          <a:sx n="51" d="100"/>
          <a:sy n="51" d="100"/>
        </p:scale>
        <p:origin x="1208" y="52"/>
      </p:cViewPr>
      <p:guideLst/>
    </p:cSldViewPr>
  </p:slideViewPr>
  <p:outlineViewPr>
    <p:cViewPr>
      <p:scale>
        <a:sx n="100" d="100"/>
        <a:sy n="100" d="100"/>
      </p:scale>
      <p:origin x="0" y="-1206"/>
    </p:cViewPr>
  </p:outlineViewPr>
  <p:notesTextViewPr>
    <p:cViewPr>
      <p:scale>
        <a:sx n="1" d="1"/>
        <a:sy n="1" d="1"/>
      </p:scale>
      <p:origin x="0" y="0"/>
    </p:cViewPr>
  </p:notesTextViewPr>
  <p:sorterViewPr>
    <p:cViewPr>
      <p:scale>
        <a:sx n="125" d="100"/>
        <a:sy n="125" d="100"/>
      </p:scale>
      <p:origin x="0" y="-13224"/>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07" Type="http://schemas.openxmlformats.org/officeDocument/2006/relationships/tableStyles" Target="tableStyles.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handoutMaster" Target="handoutMasters/handoutMaster1.xml"/><Relationship Id="rId108" Type="http://schemas.microsoft.com/office/2018/10/relationships/authors" Target="author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8/20/2024</a:t>
            </a:fld>
            <a:endParaRPr lang="en-US" dirty="0"/>
          </a:p>
        </p:txBody>
      </p:sp>
      <p:sp>
        <p:nvSpPr>
          <p:cNvPr id="4" name="Footer Placeholder 3">
            <a:extLst>
              <a:ext uri="{FF2B5EF4-FFF2-40B4-BE49-F238E27FC236}">
                <a16:creationId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8/20/2024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wikipedia.org/wiki/%C4%90%E1%BA%A5m_b%E1%BB%91c"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vi.wikipedia.org/wiki/Quy%E1%BB%81n_Anh"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0548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21</a:t>
            </a:fld>
            <a:endParaRPr lang="en-US" dirty="0"/>
          </a:p>
        </p:txBody>
      </p:sp>
    </p:spTree>
    <p:extLst>
      <p:ext uri="{BB962C8B-B14F-4D97-AF65-F5344CB8AC3E}">
        <p14:creationId xmlns:p14="http://schemas.microsoft.com/office/powerpoint/2010/main" val="32492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163132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25103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25</a:t>
            </a:fld>
            <a:endParaRPr lang="en-US" dirty="0"/>
          </a:p>
        </p:txBody>
      </p:sp>
    </p:spTree>
    <p:extLst>
      <p:ext uri="{BB962C8B-B14F-4D97-AF65-F5344CB8AC3E}">
        <p14:creationId xmlns:p14="http://schemas.microsoft.com/office/powerpoint/2010/main" val="1454685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26</a:t>
            </a:fld>
            <a:endParaRPr lang="en-US" dirty="0"/>
          </a:p>
        </p:txBody>
      </p:sp>
    </p:spTree>
    <p:extLst>
      <p:ext uri="{BB962C8B-B14F-4D97-AF65-F5344CB8AC3E}">
        <p14:creationId xmlns:p14="http://schemas.microsoft.com/office/powerpoint/2010/main" val="1000292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764461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88619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55925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322151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42785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3</a:t>
            </a:fld>
            <a:endParaRPr lang="en-US" dirty="0"/>
          </a:p>
        </p:txBody>
      </p:sp>
    </p:spTree>
    <p:extLst>
      <p:ext uri="{BB962C8B-B14F-4D97-AF65-F5344CB8AC3E}">
        <p14:creationId xmlns:p14="http://schemas.microsoft.com/office/powerpoint/2010/main" val="3643716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32</a:t>
            </a:fld>
            <a:endParaRPr lang="en-US" dirty="0"/>
          </a:p>
        </p:txBody>
      </p:sp>
    </p:spTree>
    <p:extLst>
      <p:ext uri="{BB962C8B-B14F-4D97-AF65-F5344CB8AC3E}">
        <p14:creationId xmlns:p14="http://schemas.microsoft.com/office/powerpoint/2010/main" val="799331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33</a:t>
            </a:fld>
            <a:endParaRPr lang="en-US" dirty="0"/>
          </a:p>
        </p:txBody>
      </p:sp>
    </p:spTree>
    <p:extLst>
      <p:ext uri="{BB962C8B-B14F-4D97-AF65-F5344CB8AC3E}">
        <p14:creationId xmlns:p14="http://schemas.microsoft.com/office/powerpoint/2010/main" val="2047539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34</a:t>
            </a:fld>
            <a:endParaRPr lang="en-US" dirty="0"/>
          </a:p>
        </p:txBody>
      </p:sp>
    </p:spTree>
    <p:extLst>
      <p:ext uri="{BB962C8B-B14F-4D97-AF65-F5344CB8AC3E}">
        <p14:creationId xmlns:p14="http://schemas.microsoft.com/office/powerpoint/2010/main" val="1368133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35</a:t>
            </a:fld>
            <a:endParaRPr lang="en-US" dirty="0"/>
          </a:p>
        </p:txBody>
      </p:sp>
    </p:spTree>
    <p:extLst>
      <p:ext uri="{BB962C8B-B14F-4D97-AF65-F5344CB8AC3E}">
        <p14:creationId xmlns:p14="http://schemas.microsoft.com/office/powerpoint/2010/main" val="444571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36</a:t>
            </a:fld>
            <a:endParaRPr lang="en-US" dirty="0"/>
          </a:p>
        </p:txBody>
      </p:sp>
    </p:spTree>
    <p:extLst>
      <p:ext uri="{BB962C8B-B14F-4D97-AF65-F5344CB8AC3E}">
        <p14:creationId xmlns:p14="http://schemas.microsoft.com/office/powerpoint/2010/main" val="3235426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kern="1200" dirty="0">
                <a:solidFill>
                  <a:schemeClr val="tx1"/>
                </a:solidFill>
                <a:effectLst/>
                <a:latin typeface="+mn-lt"/>
                <a:ea typeface="+mn-ea"/>
                <a:cs typeface="+mn-cs"/>
              </a:rPr>
              <a:t>Loài chó này có tên như môn thể thao </a:t>
            </a:r>
            <a:r>
              <a:rPr lang="vi-VN" sz="1200" b="0" i="0" u="none" strike="noStrike" kern="1200" dirty="0">
                <a:solidFill>
                  <a:schemeClr val="tx1"/>
                </a:solidFill>
                <a:effectLst/>
                <a:latin typeface="+mn-lt"/>
                <a:ea typeface="+mn-ea"/>
                <a:cs typeface="+mn-cs"/>
                <a:hlinkClick r:id="rId3" tooltip="Đấm bốc"/>
              </a:rPr>
              <a:t>đấm bốc</a:t>
            </a:r>
            <a:r>
              <a:rPr lang="vi-VN" sz="1200" b="0" i="0" u="none" kern="1200" dirty="0">
                <a:solidFill>
                  <a:schemeClr val="tx1"/>
                </a:solidFill>
                <a:effectLst/>
                <a:latin typeface="+mn-lt"/>
                <a:ea typeface="+mn-ea"/>
                <a:cs typeface="+mn-cs"/>
              </a:rPr>
              <a:t> vì chúng rất thích sử dụng hai chân trước như các võ sĩ </a:t>
            </a:r>
            <a:r>
              <a:rPr lang="vi-VN" sz="1200" b="0" i="0" u="none" strike="noStrike" kern="1200" dirty="0">
                <a:solidFill>
                  <a:schemeClr val="tx1"/>
                </a:solidFill>
                <a:effectLst/>
                <a:latin typeface="+mn-lt"/>
                <a:ea typeface="+mn-ea"/>
                <a:cs typeface="+mn-cs"/>
                <a:hlinkClick r:id="rId4" tooltip="Quyền Anh"/>
              </a:rPr>
              <a:t>quyền Anh</a:t>
            </a:r>
            <a:r>
              <a:rPr lang="vi-VN" sz="1200" b="0" i="0" u="none" kern="1200" dirty="0">
                <a:solidFill>
                  <a:schemeClr val="tx1"/>
                </a:solidFill>
                <a:effectLst/>
                <a:latin typeface="+mn-lt"/>
                <a:ea typeface="+mn-ea"/>
                <a:cs typeface="+mn-cs"/>
              </a:rPr>
              <a:t>, đặc biệt là khi chiến đấu, ngoài ra cái tên ngộ nghĩnh này còn vốn bắt nguồn từ vẻ ngoài đặc biệt của chúng ở chỗ vòng trắng ở bàn chân giống hệt chiếc găng của võ sĩ quyền Anh.</a:t>
            </a:r>
            <a:endParaRPr lang="en-US" u="none" dirty="0"/>
          </a:p>
        </p:txBody>
      </p:sp>
      <p:sp>
        <p:nvSpPr>
          <p:cNvPr id="4" name="Slide Number Placeholder 3"/>
          <p:cNvSpPr>
            <a:spLocks noGrp="1"/>
          </p:cNvSpPr>
          <p:nvPr>
            <p:ph type="sldNum" sz="quarter" idx="5"/>
          </p:nvPr>
        </p:nvSpPr>
        <p:spPr/>
        <p:txBody>
          <a:bodyPr/>
          <a:lstStyle/>
          <a:p>
            <a:fld id="{5071D96E-4CA2-485E-9EE5-CEB7143ACC3B}" type="slidenum">
              <a:rPr lang="en-US" smtClean="0"/>
              <a:t>37</a:t>
            </a:fld>
            <a:endParaRPr lang="en-US" dirty="0"/>
          </a:p>
        </p:txBody>
      </p:sp>
    </p:spTree>
    <p:extLst>
      <p:ext uri="{BB962C8B-B14F-4D97-AF65-F5344CB8AC3E}">
        <p14:creationId xmlns:p14="http://schemas.microsoft.com/office/powerpoint/2010/main" val="722009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5071D96E-4CA2-485E-9EE5-CEB7143ACC3B}" type="slidenum">
              <a:rPr lang="en-US" smtClean="0"/>
              <a:t>38</a:t>
            </a:fld>
            <a:endParaRPr lang="en-US" dirty="0"/>
          </a:p>
        </p:txBody>
      </p:sp>
    </p:spTree>
    <p:extLst>
      <p:ext uri="{BB962C8B-B14F-4D97-AF65-F5344CB8AC3E}">
        <p14:creationId xmlns:p14="http://schemas.microsoft.com/office/powerpoint/2010/main" val="612637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5071D96E-4CA2-485E-9EE5-CEB7143ACC3B}" type="slidenum">
              <a:rPr lang="en-US" smtClean="0"/>
              <a:t>39</a:t>
            </a:fld>
            <a:endParaRPr lang="en-US" dirty="0"/>
          </a:p>
        </p:txBody>
      </p:sp>
    </p:spTree>
    <p:extLst>
      <p:ext uri="{BB962C8B-B14F-4D97-AF65-F5344CB8AC3E}">
        <p14:creationId xmlns:p14="http://schemas.microsoft.com/office/powerpoint/2010/main" val="1814329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5071D96E-4CA2-485E-9EE5-CEB7143ACC3B}" type="slidenum">
              <a:rPr lang="en-US" smtClean="0"/>
              <a:t>40</a:t>
            </a:fld>
            <a:endParaRPr lang="en-US" dirty="0"/>
          </a:p>
        </p:txBody>
      </p:sp>
    </p:spTree>
    <p:extLst>
      <p:ext uri="{BB962C8B-B14F-4D97-AF65-F5344CB8AC3E}">
        <p14:creationId xmlns:p14="http://schemas.microsoft.com/office/powerpoint/2010/main" val="195079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5071D96E-4CA2-485E-9EE5-CEB7143ACC3B}" type="slidenum">
              <a:rPr lang="en-US" smtClean="0"/>
              <a:t>41</a:t>
            </a:fld>
            <a:endParaRPr lang="en-US" dirty="0"/>
          </a:p>
        </p:txBody>
      </p:sp>
    </p:spTree>
    <p:extLst>
      <p:ext uri="{BB962C8B-B14F-4D97-AF65-F5344CB8AC3E}">
        <p14:creationId xmlns:p14="http://schemas.microsoft.com/office/powerpoint/2010/main" val="22679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4</a:t>
            </a:fld>
            <a:endParaRPr lang="en-US" dirty="0"/>
          </a:p>
        </p:txBody>
      </p:sp>
    </p:spTree>
    <p:extLst>
      <p:ext uri="{BB962C8B-B14F-4D97-AF65-F5344CB8AC3E}">
        <p14:creationId xmlns:p14="http://schemas.microsoft.com/office/powerpoint/2010/main" val="2921174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5071D96E-4CA2-485E-9EE5-CEB7143ACC3B}" type="slidenum">
              <a:rPr lang="en-US" smtClean="0"/>
              <a:t>42</a:t>
            </a:fld>
            <a:endParaRPr lang="en-US" dirty="0"/>
          </a:p>
        </p:txBody>
      </p:sp>
    </p:spTree>
    <p:extLst>
      <p:ext uri="{BB962C8B-B14F-4D97-AF65-F5344CB8AC3E}">
        <p14:creationId xmlns:p14="http://schemas.microsoft.com/office/powerpoint/2010/main" val="2206021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43</a:t>
            </a:fld>
            <a:endParaRPr lang="en-US" dirty="0"/>
          </a:p>
        </p:txBody>
      </p:sp>
    </p:spTree>
    <p:extLst>
      <p:ext uri="{BB962C8B-B14F-4D97-AF65-F5344CB8AC3E}">
        <p14:creationId xmlns:p14="http://schemas.microsoft.com/office/powerpoint/2010/main" val="2612823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44</a:t>
            </a:fld>
            <a:endParaRPr lang="en-US" dirty="0"/>
          </a:p>
        </p:txBody>
      </p:sp>
    </p:spTree>
    <p:extLst>
      <p:ext uri="{BB962C8B-B14F-4D97-AF65-F5344CB8AC3E}">
        <p14:creationId xmlns:p14="http://schemas.microsoft.com/office/powerpoint/2010/main" val="2120275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45</a:t>
            </a:fld>
            <a:endParaRPr lang="en-US" dirty="0"/>
          </a:p>
        </p:txBody>
      </p:sp>
    </p:spTree>
    <p:extLst>
      <p:ext uri="{BB962C8B-B14F-4D97-AF65-F5344CB8AC3E}">
        <p14:creationId xmlns:p14="http://schemas.microsoft.com/office/powerpoint/2010/main" val="4184012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46</a:t>
            </a:fld>
            <a:endParaRPr lang="en-US" dirty="0"/>
          </a:p>
        </p:txBody>
      </p:sp>
    </p:spTree>
    <p:extLst>
      <p:ext uri="{BB962C8B-B14F-4D97-AF65-F5344CB8AC3E}">
        <p14:creationId xmlns:p14="http://schemas.microsoft.com/office/powerpoint/2010/main" val="2664611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47</a:t>
            </a:fld>
            <a:endParaRPr lang="en-US" dirty="0"/>
          </a:p>
        </p:txBody>
      </p:sp>
    </p:spTree>
    <p:extLst>
      <p:ext uri="{BB962C8B-B14F-4D97-AF65-F5344CB8AC3E}">
        <p14:creationId xmlns:p14="http://schemas.microsoft.com/office/powerpoint/2010/main" val="4024619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48</a:t>
            </a:fld>
            <a:endParaRPr lang="en-US" dirty="0"/>
          </a:p>
        </p:txBody>
      </p:sp>
    </p:spTree>
    <p:extLst>
      <p:ext uri="{BB962C8B-B14F-4D97-AF65-F5344CB8AC3E}">
        <p14:creationId xmlns:p14="http://schemas.microsoft.com/office/powerpoint/2010/main" val="3461184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49</a:t>
            </a:fld>
            <a:endParaRPr lang="en-US" dirty="0"/>
          </a:p>
        </p:txBody>
      </p:sp>
    </p:spTree>
    <p:extLst>
      <p:ext uri="{BB962C8B-B14F-4D97-AF65-F5344CB8AC3E}">
        <p14:creationId xmlns:p14="http://schemas.microsoft.com/office/powerpoint/2010/main" val="869883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50</a:t>
            </a:fld>
            <a:endParaRPr lang="en-US" dirty="0"/>
          </a:p>
        </p:txBody>
      </p:sp>
    </p:spTree>
    <p:extLst>
      <p:ext uri="{BB962C8B-B14F-4D97-AF65-F5344CB8AC3E}">
        <p14:creationId xmlns:p14="http://schemas.microsoft.com/office/powerpoint/2010/main" val="3705140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51</a:t>
            </a:fld>
            <a:endParaRPr lang="en-US" dirty="0"/>
          </a:p>
        </p:txBody>
      </p:sp>
    </p:spTree>
    <p:extLst>
      <p:ext uri="{BB962C8B-B14F-4D97-AF65-F5344CB8AC3E}">
        <p14:creationId xmlns:p14="http://schemas.microsoft.com/office/powerpoint/2010/main" val="2305418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5</a:t>
            </a:fld>
            <a:endParaRPr lang="en-US" dirty="0"/>
          </a:p>
        </p:txBody>
      </p:sp>
    </p:spTree>
    <p:extLst>
      <p:ext uri="{BB962C8B-B14F-4D97-AF65-F5344CB8AC3E}">
        <p14:creationId xmlns:p14="http://schemas.microsoft.com/office/powerpoint/2010/main" val="4101667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52</a:t>
            </a:fld>
            <a:endParaRPr lang="en-US" dirty="0"/>
          </a:p>
        </p:txBody>
      </p:sp>
    </p:spTree>
    <p:extLst>
      <p:ext uri="{BB962C8B-B14F-4D97-AF65-F5344CB8AC3E}">
        <p14:creationId xmlns:p14="http://schemas.microsoft.com/office/powerpoint/2010/main" val="2652207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53</a:t>
            </a:fld>
            <a:endParaRPr lang="en-US" dirty="0"/>
          </a:p>
        </p:txBody>
      </p:sp>
    </p:spTree>
    <p:extLst>
      <p:ext uri="{BB962C8B-B14F-4D97-AF65-F5344CB8AC3E}">
        <p14:creationId xmlns:p14="http://schemas.microsoft.com/office/powerpoint/2010/main" val="2077116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54</a:t>
            </a:fld>
            <a:endParaRPr lang="en-US" dirty="0"/>
          </a:p>
        </p:txBody>
      </p:sp>
    </p:spTree>
    <p:extLst>
      <p:ext uri="{BB962C8B-B14F-4D97-AF65-F5344CB8AC3E}">
        <p14:creationId xmlns:p14="http://schemas.microsoft.com/office/powerpoint/2010/main" val="2423679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519095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1D96E-4CA2-485E-9EE5-CEB7143AC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650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1D96E-4CA2-485E-9EE5-CEB7143AC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807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1D96E-4CA2-485E-9EE5-CEB7143AC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0367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1D96E-4CA2-485E-9EE5-CEB7143AC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397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1D96E-4CA2-485E-9EE5-CEB7143AC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994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1D96E-4CA2-485E-9EE5-CEB7143AC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723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6</a:t>
            </a:fld>
            <a:endParaRPr lang="en-US" dirty="0"/>
          </a:p>
        </p:txBody>
      </p:sp>
    </p:spTree>
    <p:extLst>
      <p:ext uri="{BB962C8B-B14F-4D97-AF65-F5344CB8AC3E}">
        <p14:creationId xmlns:p14="http://schemas.microsoft.com/office/powerpoint/2010/main" val="15425578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422F4-EF68-4A5A-82C4-809E92A377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280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63</a:t>
            </a:fld>
            <a:endParaRPr lang="en-US" dirty="0"/>
          </a:p>
        </p:txBody>
      </p:sp>
    </p:spTree>
    <p:extLst>
      <p:ext uri="{BB962C8B-B14F-4D97-AF65-F5344CB8AC3E}">
        <p14:creationId xmlns:p14="http://schemas.microsoft.com/office/powerpoint/2010/main" val="3175539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3623989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892089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66</a:t>
            </a:fld>
            <a:endParaRPr lang="en-US" dirty="0"/>
          </a:p>
        </p:txBody>
      </p:sp>
    </p:spTree>
    <p:extLst>
      <p:ext uri="{BB962C8B-B14F-4D97-AF65-F5344CB8AC3E}">
        <p14:creationId xmlns:p14="http://schemas.microsoft.com/office/powerpoint/2010/main" val="12941261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67</a:t>
            </a:fld>
            <a:endParaRPr lang="en-US" dirty="0"/>
          </a:p>
        </p:txBody>
      </p:sp>
    </p:spTree>
    <p:extLst>
      <p:ext uri="{BB962C8B-B14F-4D97-AF65-F5344CB8AC3E}">
        <p14:creationId xmlns:p14="http://schemas.microsoft.com/office/powerpoint/2010/main" val="21780980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68</a:t>
            </a:fld>
            <a:endParaRPr lang="en-US" dirty="0"/>
          </a:p>
        </p:txBody>
      </p:sp>
    </p:spTree>
    <p:extLst>
      <p:ext uri="{BB962C8B-B14F-4D97-AF65-F5344CB8AC3E}">
        <p14:creationId xmlns:p14="http://schemas.microsoft.com/office/powerpoint/2010/main" val="14378920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69</a:t>
            </a:fld>
            <a:endParaRPr lang="en-US" dirty="0"/>
          </a:p>
        </p:txBody>
      </p:sp>
    </p:spTree>
    <p:extLst>
      <p:ext uri="{BB962C8B-B14F-4D97-AF65-F5344CB8AC3E}">
        <p14:creationId xmlns:p14="http://schemas.microsoft.com/office/powerpoint/2010/main" val="1063518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714630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954947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Trong quá trình phát sinh sự sống trên Trái Đất, nhờ đâu mà các loài sinh vật luôn có khả năng thích nghi với điều kiện môi trường luôn thay đổi? Vậy tiến hóa là gì và có các hình thức chọn lọc nào?</a:t>
            </a:r>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7</a:t>
            </a:fld>
            <a:endParaRPr lang="en-US" dirty="0"/>
          </a:p>
        </p:txBody>
      </p:sp>
    </p:spTree>
    <p:extLst>
      <p:ext uri="{BB962C8B-B14F-4D97-AF65-F5344CB8AC3E}">
        <p14:creationId xmlns:p14="http://schemas.microsoft.com/office/powerpoint/2010/main" val="582913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806275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3003661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5315768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35546051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22397188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03880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80</a:t>
            </a:fld>
            <a:endParaRPr lang="en-US" dirty="0"/>
          </a:p>
        </p:txBody>
      </p:sp>
    </p:spTree>
    <p:extLst>
      <p:ext uri="{BB962C8B-B14F-4D97-AF65-F5344CB8AC3E}">
        <p14:creationId xmlns:p14="http://schemas.microsoft.com/office/powerpoint/2010/main" val="36041626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81</a:t>
            </a:fld>
            <a:endParaRPr lang="en-US" dirty="0"/>
          </a:p>
        </p:txBody>
      </p:sp>
    </p:spTree>
    <p:extLst>
      <p:ext uri="{BB962C8B-B14F-4D97-AF65-F5344CB8AC3E}">
        <p14:creationId xmlns:p14="http://schemas.microsoft.com/office/powerpoint/2010/main" val="1415989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dirty="0">
                <a:latin typeface="Times New Roman" panose="02020603050405020304" pitchFamily="18" charset="0"/>
                <a:ea typeface="Calibri" panose="020F0502020204030204" pitchFamily="34" charset="0"/>
                <a:cs typeface="Times New Roman" panose="02020603050405020304" pitchFamily="18" charset="0"/>
              </a:rPr>
              <a:t>Lúc này, việc uống thuốc kháng sinh không còn tác dụng đối với bệnh nhân.</a:t>
            </a:r>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t>82</a:t>
            </a:fld>
            <a:endParaRPr lang="en-US" dirty="0"/>
          </a:p>
        </p:txBody>
      </p:sp>
    </p:spTree>
    <p:extLst>
      <p:ext uri="{BB962C8B-B14F-4D97-AF65-F5344CB8AC3E}">
        <p14:creationId xmlns:p14="http://schemas.microsoft.com/office/powerpoint/2010/main" val="39836934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83</a:t>
            </a:fld>
            <a:endParaRPr lang="en-US" dirty="0"/>
          </a:p>
        </p:txBody>
      </p:sp>
    </p:spTree>
    <p:extLst>
      <p:ext uri="{BB962C8B-B14F-4D97-AF65-F5344CB8AC3E}">
        <p14:creationId xmlns:p14="http://schemas.microsoft.com/office/powerpoint/2010/main" val="296921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36092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84</a:t>
            </a:fld>
            <a:endParaRPr lang="en-US" dirty="0"/>
          </a:p>
        </p:txBody>
      </p:sp>
    </p:spTree>
    <p:extLst>
      <p:ext uri="{BB962C8B-B14F-4D97-AF65-F5344CB8AC3E}">
        <p14:creationId xmlns:p14="http://schemas.microsoft.com/office/powerpoint/2010/main" val="7790918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85</a:t>
            </a:fld>
            <a:endParaRPr lang="en-US" dirty="0"/>
          </a:p>
        </p:txBody>
      </p:sp>
    </p:spTree>
    <p:extLst>
      <p:ext uri="{BB962C8B-B14F-4D97-AF65-F5344CB8AC3E}">
        <p14:creationId xmlns:p14="http://schemas.microsoft.com/office/powerpoint/2010/main" val="1123731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12</a:t>
            </a:fld>
            <a:endParaRPr lang="en-US" dirty="0"/>
          </a:p>
        </p:txBody>
      </p:sp>
    </p:spTree>
    <p:extLst>
      <p:ext uri="{BB962C8B-B14F-4D97-AF65-F5344CB8AC3E}">
        <p14:creationId xmlns:p14="http://schemas.microsoft.com/office/powerpoint/2010/main" val="3818926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20</a:t>
            </a:fld>
            <a:endParaRPr lang="en-US" dirty="0"/>
          </a:p>
        </p:txBody>
      </p:sp>
    </p:spTree>
    <p:extLst>
      <p:ext uri="{BB962C8B-B14F-4D97-AF65-F5344CB8AC3E}">
        <p14:creationId xmlns:p14="http://schemas.microsoft.com/office/powerpoint/2010/main" val="794952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0.xml"/><Relationship Id="rId4" Type="http://schemas.openxmlformats.org/officeDocument/2006/relationships/hyperlink" Target="https://www.freepik.com/" TargetMode="Externa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Master" Target="../slideMasters/slideMaster7.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7.xml"/><Relationship Id="rId5" Type="http://schemas.openxmlformats.org/officeDocument/2006/relationships/image" Target="../media/image15.jpg"/><Relationship Id="rId4" Type="http://schemas.openxmlformats.org/officeDocument/2006/relationships/image" Target="../media/image26.jp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7.xml"/><Relationship Id="rId5" Type="http://schemas.openxmlformats.org/officeDocument/2006/relationships/image" Target="../media/image27.jpg"/><Relationship Id="rId4" Type="http://schemas.openxmlformats.org/officeDocument/2006/relationships/image" Target="../media/image15.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dirty="0"/>
              <a:t>8/06/20XX</a:t>
            </a:r>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DF9C4-21F2-B251-8378-0E9267DF0878}"/>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3" name="Footer Placeholder 2">
            <a:extLst>
              <a:ext uri="{FF2B5EF4-FFF2-40B4-BE49-F238E27FC236}">
                <a16:creationId xmlns:a16="http://schemas.microsoft.com/office/drawing/2014/main" id="{BBF9C964-1CF5-BAF1-C123-177D121485F2}"/>
              </a:ext>
            </a:extLst>
          </p:cNvPr>
          <p:cNvSpPr>
            <a:spLocks noGrp="1"/>
          </p:cNvSpPr>
          <p:nvPr>
            <p:ph type="ftr" sz="quarter" idx="11"/>
          </p:nvPr>
        </p:nvSpPr>
        <p:spPr/>
        <p:txBody>
          <a:bodyPr/>
          <a:lstStyle/>
          <a:p>
            <a:endParaRPr lang="vi-VN">
              <a:solidFill>
                <a:prstClr val="black">
                  <a:tint val="82000"/>
                </a:prstClr>
              </a:solidFill>
            </a:endParaRPr>
          </a:p>
        </p:txBody>
      </p:sp>
      <p:sp>
        <p:nvSpPr>
          <p:cNvPr id="4" name="Slide Number Placeholder 3">
            <a:extLst>
              <a:ext uri="{FF2B5EF4-FFF2-40B4-BE49-F238E27FC236}">
                <a16:creationId xmlns:a16="http://schemas.microsoft.com/office/drawing/2014/main" id="{B7FEE486-9A12-7CCB-1829-788B191B1F3A}"/>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178730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A19A-6D4B-9F57-672C-A695CB7E318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7336AF-2E84-64AE-EDF1-77A34F10C86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BACF6CB-CAEC-006D-0933-66ED66161194}"/>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5F265-A3D1-75C9-29E5-E06F37EE14BD}"/>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1460405D-9624-3B2B-1D5B-DCD3C6357038}"/>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2240DD52-7C2F-CEA7-2A67-8D9260B70330}"/>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471761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0921-8215-4BB1-50AE-51D3D11558B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92825C9-39CF-CEE9-3102-8B6A147F1381}"/>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B5A41F91-DBEE-EA0C-423A-0CB21EEA994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1FD12-37DF-8669-23A9-FC44E5A63DE1}"/>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2760146D-2F08-F058-710E-49FA4F45928F}"/>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341D2A26-56A2-9258-EBC0-B7B8C079A041}"/>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3030042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C505-7F43-28B7-533A-D845FF4AC09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1649CA-1E64-7A71-2CAC-D498CAC895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A417563-D10F-842F-7725-98F7D1788B23}"/>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3AD3DFDF-A327-F39E-82D9-444C8527BF07}"/>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692D6687-8CC0-76B8-A5E0-1B327A84DAFB}"/>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9032665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1D33D1-2C8D-FBF7-447B-8EFC6B8818DB}"/>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7B8629-68AA-5D2D-C7B8-23B34A74B3F6}"/>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3658C58-786A-9688-8324-2B585F9F177A}"/>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329AB432-17A7-B2CE-C2E2-4E375F7618A4}"/>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4465BD3-D7CE-4FAC-392C-6BE33F809201}"/>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7504343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7994">
                <a:solidFill>
                  <a:schemeClr val="accent2"/>
                </a:solidFill>
              </a:defRPr>
            </a:lvl1pPr>
            <a:lvl2pPr lvl="1" algn="ctr" rtl="0">
              <a:spcBef>
                <a:spcPts val="0"/>
              </a:spcBef>
              <a:spcAft>
                <a:spcPts val="0"/>
              </a:spcAft>
              <a:buSzPts val="6000"/>
              <a:buNone/>
              <a:defRPr sz="7994"/>
            </a:lvl2pPr>
            <a:lvl3pPr lvl="2" algn="ctr" rtl="0">
              <a:spcBef>
                <a:spcPts val="0"/>
              </a:spcBef>
              <a:spcAft>
                <a:spcPts val="0"/>
              </a:spcAft>
              <a:buSzPts val="6000"/>
              <a:buNone/>
              <a:defRPr sz="7994"/>
            </a:lvl3pPr>
            <a:lvl4pPr lvl="3" algn="ctr" rtl="0">
              <a:spcBef>
                <a:spcPts val="0"/>
              </a:spcBef>
              <a:spcAft>
                <a:spcPts val="0"/>
              </a:spcAft>
              <a:buSzPts val="6000"/>
              <a:buNone/>
              <a:defRPr sz="7994"/>
            </a:lvl4pPr>
            <a:lvl5pPr lvl="4" algn="ctr" rtl="0">
              <a:spcBef>
                <a:spcPts val="0"/>
              </a:spcBef>
              <a:spcAft>
                <a:spcPts val="0"/>
              </a:spcAft>
              <a:buSzPts val="6000"/>
              <a:buNone/>
              <a:defRPr sz="7994"/>
            </a:lvl5pPr>
            <a:lvl6pPr lvl="5" algn="ctr" rtl="0">
              <a:spcBef>
                <a:spcPts val="0"/>
              </a:spcBef>
              <a:spcAft>
                <a:spcPts val="0"/>
              </a:spcAft>
              <a:buSzPts val="6000"/>
              <a:buNone/>
              <a:defRPr sz="7994"/>
            </a:lvl6pPr>
            <a:lvl7pPr lvl="6" algn="ctr" rtl="0">
              <a:spcBef>
                <a:spcPts val="0"/>
              </a:spcBef>
              <a:spcAft>
                <a:spcPts val="0"/>
              </a:spcAft>
              <a:buSzPts val="6000"/>
              <a:buNone/>
              <a:defRPr sz="7994"/>
            </a:lvl7pPr>
            <a:lvl8pPr lvl="7" algn="ctr" rtl="0">
              <a:spcBef>
                <a:spcPts val="0"/>
              </a:spcBef>
              <a:spcAft>
                <a:spcPts val="0"/>
              </a:spcAft>
              <a:buSzPts val="6000"/>
              <a:buNone/>
              <a:defRPr sz="7994"/>
            </a:lvl8pPr>
            <a:lvl9pPr lvl="8" algn="ctr" rtl="0">
              <a:spcBef>
                <a:spcPts val="0"/>
              </a:spcBef>
              <a:spcAft>
                <a:spcPts val="0"/>
              </a:spcAft>
              <a:buSzPts val="6000"/>
              <a:buNone/>
              <a:defRPr sz="7994"/>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3"/>
          <p:cNvSpPr/>
          <p:nvPr/>
        </p:nvSpPr>
        <p:spPr>
          <a:xfrm>
            <a:off x="5748933" y="262139"/>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72" name="Google Shape;72;p3"/>
          <p:cNvSpPr/>
          <p:nvPr/>
        </p:nvSpPr>
        <p:spPr>
          <a:xfrm>
            <a:off x="359086" y="5839955"/>
            <a:ext cx="600916"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73" name="Google Shape;73;p3"/>
          <p:cNvSpPr/>
          <p:nvPr/>
        </p:nvSpPr>
        <p:spPr>
          <a:xfrm rot="-757690" flipH="1">
            <a:off x="7343068" y="884519"/>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74" name="Google Shape;74;p3"/>
          <p:cNvSpPr/>
          <p:nvPr/>
        </p:nvSpPr>
        <p:spPr>
          <a:xfrm>
            <a:off x="10756501"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0681370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1" y="1536633"/>
            <a:ext cx="10272000" cy="4555200"/>
          </a:xfrm>
          <a:prstGeom prst="rect">
            <a:avLst/>
          </a:prstGeom>
        </p:spPr>
        <p:txBody>
          <a:bodyPr spcFirstLastPara="1" wrap="square" lIns="91425" tIns="91425" rIns="91425" bIns="91425" anchor="t" anchorCtr="0">
            <a:noAutofit/>
          </a:bodyPr>
          <a:lstStyle>
            <a:lvl1pPr marL="609616" lvl="0" indent="-423344" rtl="0">
              <a:lnSpc>
                <a:spcPct val="115000"/>
              </a:lnSpc>
              <a:spcBef>
                <a:spcPts val="0"/>
              </a:spcBef>
              <a:spcAft>
                <a:spcPts val="0"/>
              </a:spcAft>
              <a:buClr>
                <a:srgbClr val="434343"/>
              </a:buClr>
              <a:buSzPts val="1400"/>
              <a:buChar char="●"/>
              <a:defRPr sz="1867">
                <a:solidFill>
                  <a:srgbClr val="434343"/>
                </a:solidFill>
              </a:defRPr>
            </a:lvl1pPr>
            <a:lvl2pPr marL="1218384" lvl="1" indent="-423344" rtl="0">
              <a:lnSpc>
                <a:spcPct val="115000"/>
              </a:lnSpc>
              <a:spcBef>
                <a:spcPts val="2133"/>
              </a:spcBef>
              <a:spcAft>
                <a:spcPts val="0"/>
              </a:spcAft>
              <a:buClr>
                <a:srgbClr val="434343"/>
              </a:buClr>
              <a:buSzPts val="1400"/>
              <a:buChar char="○"/>
              <a:defRPr>
                <a:solidFill>
                  <a:srgbClr val="434343"/>
                </a:solidFill>
              </a:defRPr>
            </a:lvl2pPr>
            <a:lvl3pPr marL="1827999" lvl="2" indent="-423344" rtl="0">
              <a:lnSpc>
                <a:spcPct val="115000"/>
              </a:lnSpc>
              <a:spcBef>
                <a:spcPts val="2133"/>
              </a:spcBef>
              <a:spcAft>
                <a:spcPts val="0"/>
              </a:spcAft>
              <a:buClr>
                <a:srgbClr val="434343"/>
              </a:buClr>
              <a:buSzPts val="1400"/>
              <a:buChar char="■"/>
              <a:defRPr>
                <a:solidFill>
                  <a:srgbClr val="434343"/>
                </a:solidFill>
              </a:defRPr>
            </a:lvl3pPr>
            <a:lvl4pPr marL="2436768" lvl="3" indent="-423344" rtl="0">
              <a:lnSpc>
                <a:spcPct val="115000"/>
              </a:lnSpc>
              <a:spcBef>
                <a:spcPts val="2133"/>
              </a:spcBef>
              <a:spcAft>
                <a:spcPts val="0"/>
              </a:spcAft>
              <a:buClr>
                <a:srgbClr val="434343"/>
              </a:buClr>
              <a:buSzPts val="1400"/>
              <a:buChar char="●"/>
              <a:defRPr>
                <a:solidFill>
                  <a:srgbClr val="434343"/>
                </a:solidFill>
              </a:defRPr>
            </a:lvl4pPr>
            <a:lvl5pPr marL="3046384" lvl="4" indent="-423344" rtl="0">
              <a:lnSpc>
                <a:spcPct val="115000"/>
              </a:lnSpc>
              <a:spcBef>
                <a:spcPts val="2133"/>
              </a:spcBef>
              <a:spcAft>
                <a:spcPts val="0"/>
              </a:spcAft>
              <a:buClr>
                <a:srgbClr val="434343"/>
              </a:buClr>
              <a:buSzPts val="1400"/>
              <a:buChar char="○"/>
              <a:defRPr>
                <a:solidFill>
                  <a:srgbClr val="434343"/>
                </a:solidFill>
              </a:defRPr>
            </a:lvl5pPr>
            <a:lvl6pPr marL="3655998" lvl="5" indent="-423344" rtl="0">
              <a:lnSpc>
                <a:spcPct val="115000"/>
              </a:lnSpc>
              <a:spcBef>
                <a:spcPts val="2133"/>
              </a:spcBef>
              <a:spcAft>
                <a:spcPts val="0"/>
              </a:spcAft>
              <a:buClr>
                <a:srgbClr val="434343"/>
              </a:buClr>
              <a:buSzPts val="1400"/>
              <a:buChar char="■"/>
              <a:defRPr>
                <a:solidFill>
                  <a:srgbClr val="434343"/>
                </a:solidFill>
              </a:defRPr>
            </a:lvl6pPr>
            <a:lvl7pPr marL="4264767" lvl="6" indent="-423344" rtl="0">
              <a:lnSpc>
                <a:spcPct val="115000"/>
              </a:lnSpc>
              <a:spcBef>
                <a:spcPts val="2133"/>
              </a:spcBef>
              <a:spcAft>
                <a:spcPts val="0"/>
              </a:spcAft>
              <a:buClr>
                <a:srgbClr val="434343"/>
              </a:buClr>
              <a:buSzPts val="1400"/>
              <a:buChar char="●"/>
              <a:defRPr>
                <a:solidFill>
                  <a:srgbClr val="434343"/>
                </a:solidFill>
              </a:defRPr>
            </a:lvl7pPr>
            <a:lvl8pPr marL="4874382" lvl="7" indent="-423344" rtl="0">
              <a:lnSpc>
                <a:spcPct val="115000"/>
              </a:lnSpc>
              <a:spcBef>
                <a:spcPts val="2133"/>
              </a:spcBef>
              <a:spcAft>
                <a:spcPts val="0"/>
              </a:spcAft>
              <a:buClr>
                <a:srgbClr val="434343"/>
              </a:buClr>
              <a:buSzPts val="1400"/>
              <a:buChar char="○"/>
              <a:defRPr>
                <a:solidFill>
                  <a:srgbClr val="434343"/>
                </a:solidFill>
              </a:defRPr>
            </a:lvl8pPr>
            <a:lvl9pPr marL="5483150" lvl="8" indent="-423344"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6"/>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79" name="Google Shape;79;p4"/>
          <p:cNvSpPr/>
          <p:nvPr/>
        </p:nvSpPr>
        <p:spPr>
          <a:xfrm>
            <a:off x="11152656" y="5849224"/>
            <a:ext cx="588976"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80" name="Google Shape;80;p4"/>
          <p:cNvSpPr/>
          <p:nvPr/>
        </p:nvSpPr>
        <p:spPr>
          <a:xfrm>
            <a:off x="10809801" y="3279460"/>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81" name="Google Shape;81;p4"/>
          <p:cNvGrpSpPr/>
          <p:nvPr/>
        </p:nvGrpSpPr>
        <p:grpSpPr>
          <a:xfrm>
            <a:off x="960007" y="721591"/>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6" name="Google Shape;86;p4"/>
          <p:cNvSpPr/>
          <p:nvPr/>
        </p:nvSpPr>
        <p:spPr>
          <a:xfrm>
            <a:off x="319691" y="4447139"/>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3672820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panose="020B0604020202020204"/>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a:lnSpc>
                <a:spcPct val="100000"/>
              </a:lnSpc>
              <a:spcBef>
                <a:spcPts val="2133"/>
              </a:spcBef>
              <a:spcAft>
                <a:spcPts val="213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2133"/>
              </a:spcBef>
              <a:spcAft>
                <a:spcPts val="213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8"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94" name="Google Shape;94;p5"/>
          <p:cNvGrpSpPr/>
          <p:nvPr/>
        </p:nvGrpSpPr>
        <p:grpSpPr>
          <a:xfrm>
            <a:off x="5801522" y="5610951"/>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9" name="Google Shape;99;p5"/>
          <p:cNvSpPr/>
          <p:nvPr/>
        </p:nvSpPr>
        <p:spPr>
          <a:xfrm rot="-1114173">
            <a:off x="905567"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0070027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5" y="2072621"/>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03" name="Google Shape;103;p6"/>
          <p:cNvSpPr/>
          <p:nvPr/>
        </p:nvSpPr>
        <p:spPr>
          <a:xfrm>
            <a:off x="309901" y="381517"/>
            <a:ext cx="439344"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05" name="Google Shape;105;p6"/>
          <p:cNvSpPr/>
          <p:nvPr/>
        </p:nvSpPr>
        <p:spPr>
          <a:xfrm>
            <a:off x="2145869" y="225505"/>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06" name="Google Shape;106;p6"/>
          <p:cNvSpPr/>
          <p:nvPr/>
        </p:nvSpPr>
        <p:spPr>
          <a:xfrm>
            <a:off x="404749" y="5920106"/>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6979263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5"/>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1" name="Google Shape;111;p7"/>
          <p:cNvSpPr/>
          <p:nvPr/>
        </p:nvSpPr>
        <p:spPr>
          <a:xfrm>
            <a:off x="9616326" y="2817639"/>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2" name="Google Shape;112;p7"/>
          <p:cNvSpPr/>
          <p:nvPr/>
        </p:nvSpPr>
        <p:spPr>
          <a:xfrm>
            <a:off x="5353479" y="915304"/>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3" name="Google Shape;113;p7"/>
          <p:cNvSpPr/>
          <p:nvPr/>
        </p:nvSpPr>
        <p:spPr>
          <a:xfrm rot="-757690" flipH="1">
            <a:off x="9748135" y="164502"/>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4" name="Google Shape;114;p7"/>
          <p:cNvSpPr/>
          <p:nvPr/>
        </p:nvSpPr>
        <p:spPr>
          <a:xfrm rot="-1256854">
            <a:off x="1061327" y="2747398"/>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5" name="Google Shape;115;p7"/>
          <p:cNvSpPr/>
          <p:nvPr/>
        </p:nvSpPr>
        <p:spPr>
          <a:xfrm>
            <a:off x="1330118" y="5172104"/>
            <a:ext cx="600916"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16" name="Google Shape;116;p7"/>
          <p:cNvSpPr/>
          <p:nvPr/>
        </p:nvSpPr>
        <p:spPr>
          <a:xfrm>
            <a:off x="10096471" y="5042409"/>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117" name="Google Shape;117;p7"/>
          <p:cNvGrpSpPr/>
          <p:nvPr/>
        </p:nvGrpSpPr>
        <p:grpSpPr>
          <a:xfrm>
            <a:off x="780167" y="719996"/>
            <a:ext cx="740236"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28" name="Google Shape;128;p7"/>
          <p:cNvGrpSpPr/>
          <p:nvPr/>
        </p:nvGrpSpPr>
        <p:grpSpPr>
          <a:xfrm>
            <a:off x="8910266" y="5276063"/>
            <a:ext cx="740236"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403786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1"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994"/>
            </a:lvl1pPr>
            <a:lvl2pPr lvl="1">
              <a:spcBef>
                <a:spcPts val="0"/>
              </a:spcBef>
              <a:spcAft>
                <a:spcPts val="0"/>
              </a:spcAft>
              <a:buSzPts val="4800"/>
              <a:buNone/>
              <a:defRPr sz="6394"/>
            </a:lvl2pPr>
            <a:lvl3pPr lvl="2">
              <a:spcBef>
                <a:spcPts val="0"/>
              </a:spcBef>
              <a:spcAft>
                <a:spcPts val="0"/>
              </a:spcAft>
              <a:buSzPts val="4800"/>
              <a:buNone/>
              <a:defRPr sz="6394"/>
            </a:lvl3pPr>
            <a:lvl4pPr lvl="3">
              <a:spcBef>
                <a:spcPts val="0"/>
              </a:spcBef>
              <a:spcAft>
                <a:spcPts val="0"/>
              </a:spcAft>
              <a:buSzPts val="4800"/>
              <a:buNone/>
              <a:defRPr sz="6394"/>
            </a:lvl4pPr>
            <a:lvl5pPr lvl="4">
              <a:spcBef>
                <a:spcPts val="0"/>
              </a:spcBef>
              <a:spcAft>
                <a:spcPts val="0"/>
              </a:spcAft>
              <a:buSzPts val="4800"/>
              <a:buNone/>
              <a:defRPr sz="6394"/>
            </a:lvl5pPr>
            <a:lvl6pPr lvl="5">
              <a:spcBef>
                <a:spcPts val="0"/>
              </a:spcBef>
              <a:spcAft>
                <a:spcPts val="0"/>
              </a:spcAft>
              <a:buSzPts val="4800"/>
              <a:buNone/>
              <a:defRPr sz="6394"/>
            </a:lvl6pPr>
            <a:lvl7pPr lvl="6">
              <a:spcBef>
                <a:spcPts val="0"/>
              </a:spcBef>
              <a:spcAft>
                <a:spcPts val="0"/>
              </a:spcAft>
              <a:buSzPts val="4800"/>
              <a:buNone/>
              <a:defRPr sz="6394"/>
            </a:lvl7pPr>
            <a:lvl8pPr lvl="7">
              <a:spcBef>
                <a:spcPts val="0"/>
              </a:spcBef>
              <a:spcAft>
                <a:spcPts val="0"/>
              </a:spcAft>
              <a:buSzPts val="4800"/>
              <a:buNone/>
              <a:defRPr sz="6394"/>
            </a:lvl8pPr>
            <a:lvl9pPr lvl="8">
              <a:spcBef>
                <a:spcPts val="0"/>
              </a:spcBef>
              <a:spcAft>
                <a:spcPts val="0"/>
              </a:spcAft>
              <a:buSzPts val="4800"/>
              <a:buNone/>
              <a:defRPr sz="6394"/>
            </a:lvl9pPr>
          </a:lstStyle>
          <a:p>
            <a:endParaRPr/>
          </a:p>
        </p:txBody>
      </p:sp>
      <p:sp>
        <p:nvSpPr>
          <p:cNvPr id="141" name="Google Shape;141;p8"/>
          <p:cNvSpPr/>
          <p:nvPr/>
        </p:nvSpPr>
        <p:spPr>
          <a:xfrm rot="-1256854">
            <a:off x="9715310"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42" name="Google Shape;142;p8"/>
          <p:cNvSpPr/>
          <p:nvPr/>
        </p:nvSpPr>
        <p:spPr>
          <a:xfrm rot="-1256854">
            <a:off x="1565926" y="2998082"/>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43" name="Google Shape;143;p8"/>
          <p:cNvSpPr/>
          <p:nvPr/>
        </p:nvSpPr>
        <p:spPr>
          <a:xfrm>
            <a:off x="573803"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44" name="Google Shape;144;p8"/>
          <p:cNvSpPr/>
          <p:nvPr/>
        </p:nvSpPr>
        <p:spPr>
          <a:xfrm>
            <a:off x="8473204"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145" name="Google Shape;145;p8"/>
          <p:cNvGrpSpPr/>
          <p:nvPr/>
        </p:nvGrpSpPr>
        <p:grpSpPr>
          <a:xfrm>
            <a:off x="9398146" y="4754674"/>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57" name="Google Shape;157;p8"/>
          <p:cNvGrpSpPr/>
          <p:nvPr/>
        </p:nvGrpSpPr>
        <p:grpSpPr>
          <a:xfrm flipH="1">
            <a:off x="-124265" y="5052629"/>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38781994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1"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2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8"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73" name="Google Shape;173;p9"/>
          <p:cNvSpPr/>
          <p:nvPr/>
        </p:nvSpPr>
        <p:spPr>
          <a:xfrm>
            <a:off x="9532433" y="448836"/>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174" name="Google Shape;174;p9"/>
          <p:cNvGrpSpPr/>
          <p:nvPr/>
        </p:nvGrpSpPr>
        <p:grpSpPr>
          <a:xfrm>
            <a:off x="10096458" y="3522739"/>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79" name="Google Shape;179;p9"/>
          <p:cNvGrpSpPr/>
          <p:nvPr/>
        </p:nvGrpSpPr>
        <p:grpSpPr>
          <a:xfrm>
            <a:off x="1155659" y="5127439"/>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grpSp>
      <p:sp>
        <p:nvSpPr>
          <p:cNvPr id="184" name="Google Shape;184;p9"/>
          <p:cNvSpPr/>
          <p:nvPr/>
        </p:nvSpPr>
        <p:spPr>
          <a:xfrm>
            <a:off x="2360071" y="2709242"/>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85" name="Google Shape;185;p9"/>
          <p:cNvSpPr/>
          <p:nvPr/>
        </p:nvSpPr>
        <p:spPr>
          <a:xfrm>
            <a:off x="10096471" y="5042409"/>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86" name="Google Shape;186;p9"/>
          <p:cNvSpPr/>
          <p:nvPr/>
        </p:nvSpPr>
        <p:spPr>
          <a:xfrm>
            <a:off x="8853711" y="5680139"/>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87" name="Google Shape;187;p9"/>
          <p:cNvSpPr/>
          <p:nvPr/>
        </p:nvSpPr>
        <p:spPr>
          <a:xfrm rot="3262278">
            <a:off x="960050" y="2231845"/>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188" name="Google Shape;188;p9"/>
          <p:cNvSpPr/>
          <p:nvPr/>
        </p:nvSpPr>
        <p:spPr>
          <a:xfrm>
            <a:off x="6551769"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7136409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1"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9" y="5630839"/>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97" name="Google Shape;197;p10"/>
          <p:cNvSpPr/>
          <p:nvPr/>
        </p:nvSpPr>
        <p:spPr>
          <a:xfrm>
            <a:off x="4949391" y="585787"/>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7071555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1"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26"/>
            </a:lvl1pPr>
            <a:lvl2pPr lvl="1" algn="ctr">
              <a:spcBef>
                <a:spcPts val="0"/>
              </a:spcBef>
              <a:spcAft>
                <a:spcPts val="0"/>
              </a:spcAft>
              <a:buSzPts val="9600"/>
              <a:buNone/>
              <a:defRPr sz="12794"/>
            </a:lvl2pPr>
            <a:lvl3pPr lvl="2" algn="ctr">
              <a:spcBef>
                <a:spcPts val="0"/>
              </a:spcBef>
              <a:spcAft>
                <a:spcPts val="0"/>
              </a:spcAft>
              <a:buSzPts val="9600"/>
              <a:buNone/>
              <a:defRPr sz="12794"/>
            </a:lvl3pPr>
            <a:lvl4pPr lvl="3" algn="ctr">
              <a:spcBef>
                <a:spcPts val="0"/>
              </a:spcBef>
              <a:spcAft>
                <a:spcPts val="0"/>
              </a:spcAft>
              <a:buSzPts val="9600"/>
              <a:buNone/>
              <a:defRPr sz="12794"/>
            </a:lvl4pPr>
            <a:lvl5pPr lvl="4" algn="ctr">
              <a:spcBef>
                <a:spcPts val="0"/>
              </a:spcBef>
              <a:spcAft>
                <a:spcPts val="0"/>
              </a:spcAft>
              <a:buSzPts val="9600"/>
              <a:buNone/>
              <a:defRPr sz="12794"/>
            </a:lvl5pPr>
            <a:lvl6pPr lvl="5" algn="ctr">
              <a:spcBef>
                <a:spcPts val="0"/>
              </a:spcBef>
              <a:spcAft>
                <a:spcPts val="0"/>
              </a:spcAft>
              <a:buSzPts val="9600"/>
              <a:buNone/>
              <a:defRPr sz="12794"/>
            </a:lvl6pPr>
            <a:lvl7pPr lvl="6" algn="ctr">
              <a:spcBef>
                <a:spcPts val="0"/>
              </a:spcBef>
              <a:spcAft>
                <a:spcPts val="0"/>
              </a:spcAft>
              <a:buSzPts val="9600"/>
              <a:buNone/>
              <a:defRPr sz="12794"/>
            </a:lvl7pPr>
            <a:lvl8pPr lvl="7" algn="ctr">
              <a:spcBef>
                <a:spcPts val="0"/>
              </a:spcBef>
              <a:spcAft>
                <a:spcPts val="0"/>
              </a:spcAft>
              <a:buSzPts val="9600"/>
              <a:buNone/>
              <a:defRPr sz="12794"/>
            </a:lvl8pPr>
            <a:lvl9pPr lvl="8" algn="ctr">
              <a:spcBef>
                <a:spcPts val="0"/>
              </a:spcBef>
              <a:spcAft>
                <a:spcPts val="0"/>
              </a:spcAft>
              <a:buSzPts val="9600"/>
              <a:buNone/>
              <a:defRPr sz="12794"/>
            </a:lvl9pPr>
          </a:lstStyle>
          <a:p>
            <a:r>
              <a:t>xx%</a:t>
            </a:r>
          </a:p>
        </p:txBody>
      </p:sp>
      <p:sp>
        <p:nvSpPr>
          <p:cNvPr id="200" name="Google Shape;200;p11"/>
          <p:cNvSpPr txBox="1">
            <a:spLocks noGrp="1"/>
          </p:cNvSpPr>
          <p:nvPr>
            <p:ph type="subTitle" idx="1"/>
          </p:nvPr>
        </p:nvSpPr>
        <p:spPr>
          <a:xfrm>
            <a:off x="1712001"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7" y="5044039"/>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6" name="Google Shape;206;p11"/>
          <p:cNvSpPr/>
          <p:nvPr/>
        </p:nvSpPr>
        <p:spPr>
          <a:xfrm>
            <a:off x="8060726" y="1358203"/>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207" name="Google Shape;207;p11"/>
          <p:cNvGrpSpPr/>
          <p:nvPr/>
        </p:nvGrpSpPr>
        <p:grpSpPr>
          <a:xfrm>
            <a:off x="4701380" y="4999300"/>
            <a:ext cx="2789232"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19" name="Google Shape;219;p11"/>
          <p:cNvGrpSpPr/>
          <p:nvPr/>
        </p:nvGrpSpPr>
        <p:grpSpPr>
          <a:xfrm rot="10800000">
            <a:off x="4701380" y="-470439"/>
            <a:ext cx="2789232"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5825542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16627684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1"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1"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1"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1"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1"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9"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47" name="Google Shape;247;p13"/>
          <p:cNvSpPr/>
          <p:nvPr/>
        </p:nvSpPr>
        <p:spPr>
          <a:xfrm>
            <a:off x="534183" y="4603505"/>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248" name="Google Shape;248;p13"/>
          <p:cNvGrpSpPr/>
          <p:nvPr/>
        </p:nvGrpSpPr>
        <p:grpSpPr>
          <a:xfrm>
            <a:off x="3166926" y="4807791"/>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9092617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1"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3674941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8"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9" y="5726987"/>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59" name="Google Shape;259;p15"/>
          <p:cNvSpPr/>
          <p:nvPr/>
        </p:nvSpPr>
        <p:spPr>
          <a:xfrm rot="757378">
            <a:off x="-310019" y="4472638"/>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0" name="Google Shape;260;p15"/>
          <p:cNvSpPr/>
          <p:nvPr/>
        </p:nvSpPr>
        <p:spPr>
          <a:xfrm rot="757378">
            <a:off x="14034" y="4735402"/>
            <a:ext cx="1388956"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1" name="Google Shape;261;p15"/>
          <p:cNvSpPr/>
          <p:nvPr/>
        </p:nvSpPr>
        <p:spPr>
          <a:xfrm rot="757378">
            <a:off x="990795" y="6053784"/>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2" name="Google Shape;262;p15"/>
          <p:cNvSpPr/>
          <p:nvPr/>
        </p:nvSpPr>
        <p:spPr>
          <a:xfrm rot="757378">
            <a:off x="599691" y="6235424"/>
            <a:ext cx="79908"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3" name="Google Shape;263;p15"/>
          <p:cNvSpPr/>
          <p:nvPr/>
        </p:nvSpPr>
        <p:spPr>
          <a:xfrm rot="757378">
            <a:off x="754499" y="6413198"/>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4" name="Google Shape;264;p15"/>
          <p:cNvSpPr/>
          <p:nvPr/>
        </p:nvSpPr>
        <p:spPr>
          <a:xfrm rot="757378">
            <a:off x="622017" y="6481437"/>
            <a:ext cx="79924"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5" name="Google Shape;265;p15"/>
          <p:cNvSpPr/>
          <p:nvPr/>
        </p:nvSpPr>
        <p:spPr>
          <a:xfrm rot="757378">
            <a:off x="771417" y="6595834"/>
            <a:ext cx="79908"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6" name="Google Shape;266;p15"/>
          <p:cNvSpPr/>
          <p:nvPr/>
        </p:nvSpPr>
        <p:spPr>
          <a:xfrm rot="757378">
            <a:off x="635807" y="6688539"/>
            <a:ext cx="79908"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7" name="Google Shape;267;p15"/>
          <p:cNvSpPr/>
          <p:nvPr/>
        </p:nvSpPr>
        <p:spPr>
          <a:xfrm rot="757378">
            <a:off x="1323391" y="5699031"/>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8" name="Google Shape;268;p15"/>
          <p:cNvSpPr/>
          <p:nvPr/>
        </p:nvSpPr>
        <p:spPr>
          <a:xfrm rot="757378">
            <a:off x="1493089" y="5811572"/>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69" name="Google Shape;269;p15"/>
          <p:cNvSpPr/>
          <p:nvPr/>
        </p:nvSpPr>
        <p:spPr>
          <a:xfrm rot="757113">
            <a:off x="11074881" y="5443963"/>
            <a:ext cx="1350448"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0" name="Google Shape;270;p15"/>
          <p:cNvSpPr/>
          <p:nvPr/>
        </p:nvSpPr>
        <p:spPr>
          <a:xfrm rot="757113">
            <a:off x="11568009" y="6570196"/>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1" name="Google Shape;271;p15"/>
          <p:cNvSpPr/>
          <p:nvPr/>
        </p:nvSpPr>
        <p:spPr>
          <a:xfrm rot="757113">
            <a:off x="11384827" y="6695424"/>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2" name="Google Shape;272;p15"/>
          <p:cNvSpPr/>
          <p:nvPr/>
        </p:nvSpPr>
        <p:spPr>
          <a:xfrm rot="757509">
            <a:off x="10202328" y="3983013"/>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3" name="Google Shape;273;p15"/>
          <p:cNvSpPr/>
          <p:nvPr/>
        </p:nvSpPr>
        <p:spPr>
          <a:xfrm rot="757509">
            <a:off x="10549393" y="4264408"/>
            <a:ext cx="1487632"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4" name="Google Shape;274;p15"/>
          <p:cNvSpPr/>
          <p:nvPr/>
        </p:nvSpPr>
        <p:spPr>
          <a:xfrm rot="757422">
            <a:off x="11324473" y="5791360"/>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5" name="Google Shape;275;p15"/>
          <p:cNvSpPr/>
          <p:nvPr/>
        </p:nvSpPr>
        <p:spPr>
          <a:xfrm rot="757422">
            <a:off x="11532761" y="6030547"/>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6" name="Google Shape;276;p15"/>
          <p:cNvSpPr/>
          <p:nvPr/>
        </p:nvSpPr>
        <p:spPr>
          <a:xfrm rot="757422">
            <a:off x="11354505" y="6122364"/>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7" name="Google Shape;277;p15"/>
          <p:cNvSpPr/>
          <p:nvPr/>
        </p:nvSpPr>
        <p:spPr>
          <a:xfrm rot="757422">
            <a:off x="11555529" y="6276280"/>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8" name="Google Shape;278;p15"/>
          <p:cNvSpPr/>
          <p:nvPr/>
        </p:nvSpPr>
        <p:spPr>
          <a:xfrm rot="757422">
            <a:off x="11373066" y="6401015"/>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79" name="Google Shape;279;p15"/>
          <p:cNvSpPr/>
          <p:nvPr/>
        </p:nvSpPr>
        <p:spPr>
          <a:xfrm>
            <a:off x="837172"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80" name="Google Shape;280;p15"/>
          <p:cNvSpPr/>
          <p:nvPr/>
        </p:nvSpPr>
        <p:spPr>
          <a:xfrm>
            <a:off x="9002836" y="831658"/>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81" name="Google Shape;281;p15"/>
          <p:cNvSpPr/>
          <p:nvPr/>
        </p:nvSpPr>
        <p:spPr>
          <a:xfrm>
            <a:off x="9370119" y="5541904"/>
            <a:ext cx="600916"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82" name="Google Shape;282;p15"/>
          <p:cNvSpPr/>
          <p:nvPr/>
        </p:nvSpPr>
        <p:spPr>
          <a:xfrm rot="-1775945">
            <a:off x="1256230" y="2618419"/>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83" name="Google Shape;283;p15"/>
          <p:cNvSpPr/>
          <p:nvPr/>
        </p:nvSpPr>
        <p:spPr>
          <a:xfrm>
            <a:off x="10307216" y="2172305"/>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4808099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1"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1"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9" y="1356975"/>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92" name="Google Shape;292;p16"/>
          <p:cNvSpPr/>
          <p:nvPr/>
        </p:nvSpPr>
        <p:spPr>
          <a:xfrm>
            <a:off x="562335" y="1647404"/>
            <a:ext cx="1165148"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293" name="Google Shape;293;p16"/>
          <p:cNvSpPr txBox="1">
            <a:spLocks noGrp="1"/>
          </p:cNvSpPr>
          <p:nvPr>
            <p:ph type="title" idx="6"/>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102755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2"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5"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2"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5"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5" y="5884423"/>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09" name="Google Shape;309;p17"/>
          <p:cNvSpPr/>
          <p:nvPr/>
        </p:nvSpPr>
        <p:spPr>
          <a:xfrm>
            <a:off x="10693124" y="177567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427362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7"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7"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7"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7"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1"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1"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1"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42" y="1634404"/>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28" name="Google Shape;328;p18"/>
          <p:cNvSpPr/>
          <p:nvPr/>
        </p:nvSpPr>
        <p:spPr>
          <a:xfrm>
            <a:off x="10809791" y="845839"/>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329" name="Google Shape;329;p18"/>
          <p:cNvSpPr txBox="1">
            <a:spLocks noGrp="1"/>
          </p:cNvSpPr>
          <p:nvPr>
            <p:ph type="title" idx="15"/>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293416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1"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0"/>
            </a:lvl1pPr>
            <a:lvl2pPr lvl="1" algn="ctr" rtl="0">
              <a:spcBef>
                <a:spcPts val="0"/>
              </a:spcBef>
              <a:spcAft>
                <a:spcPts val="0"/>
              </a:spcAft>
              <a:buSzPts val="6200"/>
              <a:buNone/>
              <a:defRPr sz="8260"/>
            </a:lvl2pPr>
            <a:lvl3pPr lvl="2" algn="ctr" rtl="0">
              <a:spcBef>
                <a:spcPts val="0"/>
              </a:spcBef>
              <a:spcAft>
                <a:spcPts val="0"/>
              </a:spcAft>
              <a:buSzPts val="6200"/>
              <a:buNone/>
              <a:defRPr sz="8260"/>
            </a:lvl3pPr>
            <a:lvl4pPr lvl="3" algn="ctr" rtl="0">
              <a:spcBef>
                <a:spcPts val="0"/>
              </a:spcBef>
              <a:spcAft>
                <a:spcPts val="0"/>
              </a:spcAft>
              <a:buSzPts val="6200"/>
              <a:buNone/>
              <a:defRPr sz="8260"/>
            </a:lvl4pPr>
            <a:lvl5pPr lvl="4" algn="ctr" rtl="0">
              <a:spcBef>
                <a:spcPts val="0"/>
              </a:spcBef>
              <a:spcAft>
                <a:spcPts val="0"/>
              </a:spcAft>
              <a:buSzPts val="6200"/>
              <a:buNone/>
              <a:defRPr sz="8260"/>
            </a:lvl5pPr>
            <a:lvl6pPr lvl="5" algn="ctr" rtl="0">
              <a:spcBef>
                <a:spcPts val="0"/>
              </a:spcBef>
              <a:spcAft>
                <a:spcPts val="0"/>
              </a:spcAft>
              <a:buSzPts val="6200"/>
              <a:buNone/>
              <a:defRPr sz="8260"/>
            </a:lvl6pPr>
            <a:lvl7pPr lvl="6" algn="ctr" rtl="0">
              <a:spcBef>
                <a:spcPts val="0"/>
              </a:spcBef>
              <a:spcAft>
                <a:spcPts val="0"/>
              </a:spcAft>
              <a:buSzPts val="6200"/>
              <a:buNone/>
              <a:defRPr sz="8260"/>
            </a:lvl7pPr>
            <a:lvl8pPr lvl="7" algn="ctr" rtl="0">
              <a:spcBef>
                <a:spcPts val="0"/>
              </a:spcBef>
              <a:spcAft>
                <a:spcPts val="0"/>
              </a:spcAft>
              <a:buSzPts val="6200"/>
              <a:buNone/>
              <a:defRPr sz="8260"/>
            </a:lvl8pPr>
            <a:lvl9pPr lvl="8" algn="ctr" rtl="0">
              <a:spcBef>
                <a:spcPts val="0"/>
              </a:spcBef>
              <a:spcAft>
                <a:spcPts val="0"/>
              </a:spcAft>
              <a:buSzPts val="6200"/>
              <a:buNone/>
              <a:defRPr sz="8260"/>
            </a:lvl9pPr>
          </a:lstStyle>
          <a:p>
            <a:r>
              <a:t>xx%</a:t>
            </a:r>
          </a:p>
        </p:txBody>
      </p:sp>
      <p:sp>
        <p:nvSpPr>
          <p:cNvPr id="332" name="Google Shape;332;p19"/>
          <p:cNvSpPr txBox="1">
            <a:spLocks noGrp="1"/>
          </p:cNvSpPr>
          <p:nvPr>
            <p:ph type="subTitle" idx="1"/>
          </p:nvPr>
        </p:nvSpPr>
        <p:spPr>
          <a:xfrm>
            <a:off x="1712001"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1"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0">
                <a:solidFill>
                  <a:schemeClr val="accent2"/>
                </a:solidFill>
              </a:defRPr>
            </a:lvl1pPr>
            <a:lvl2pPr lvl="1" algn="ctr" rtl="0">
              <a:spcBef>
                <a:spcPts val="0"/>
              </a:spcBef>
              <a:spcAft>
                <a:spcPts val="0"/>
              </a:spcAft>
              <a:buSzPts val="6200"/>
              <a:buNone/>
              <a:defRPr sz="8260"/>
            </a:lvl2pPr>
            <a:lvl3pPr lvl="2" algn="ctr" rtl="0">
              <a:spcBef>
                <a:spcPts val="0"/>
              </a:spcBef>
              <a:spcAft>
                <a:spcPts val="0"/>
              </a:spcAft>
              <a:buSzPts val="6200"/>
              <a:buNone/>
              <a:defRPr sz="8260"/>
            </a:lvl3pPr>
            <a:lvl4pPr lvl="3" algn="ctr" rtl="0">
              <a:spcBef>
                <a:spcPts val="0"/>
              </a:spcBef>
              <a:spcAft>
                <a:spcPts val="0"/>
              </a:spcAft>
              <a:buSzPts val="6200"/>
              <a:buNone/>
              <a:defRPr sz="8260"/>
            </a:lvl4pPr>
            <a:lvl5pPr lvl="4" algn="ctr" rtl="0">
              <a:spcBef>
                <a:spcPts val="0"/>
              </a:spcBef>
              <a:spcAft>
                <a:spcPts val="0"/>
              </a:spcAft>
              <a:buSzPts val="6200"/>
              <a:buNone/>
              <a:defRPr sz="8260"/>
            </a:lvl5pPr>
            <a:lvl6pPr lvl="5" algn="ctr" rtl="0">
              <a:spcBef>
                <a:spcPts val="0"/>
              </a:spcBef>
              <a:spcAft>
                <a:spcPts val="0"/>
              </a:spcAft>
              <a:buSzPts val="6200"/>
              <a:buNone/>
              <a:defRPr sz="8260"/>
            </a:lvl6pPr>
            <a:lvl7pPr lvl="6" algn="ctr" rtl="0">
              <a:spcBef>
                <a:spcPts val="0"/>
              </a:spcBef>
              <a:spcAft>
                <a:spcPts val="0"/>
              </a:spcAft>
              <a:buSzPts val="6200"/>
              <a:buNone/>
              <a:defRPr sz="8260"/>
            </a:lvl7pPr>
            <a:lvl8pPr lvl="7" algn="ctr" rtl="0">
              <a:spcBef>
                <a:spcPts val="0"/>
              </a:spcBef>
              <a:spcAft>
                <a:spcPts val="0"/>
              </a:spcAft>
              <a:buSzPts val="6200"/>
              <a:buNone/>
              <a:defRPr sz="8260"/>
            </a:lvl8pPr>
            <a:lvl9pPr lvl="8" algn="ctr" rtl="0">
              <a:spcBef>
                <a:spcPts val="0"/>
              </a:spcBef>
              <a:spcAft>
                <a:spcPts val="0"/>
              </a:spcAft>
              <a:buSzPts val="6200"/>
              <a:buNone/>
              <a:defRPr sz="8260"/>
            </a:lvl9pPr>
          </a:lstStyle>
          <a:p>
            <a:r>
              <a:t>xx%</a:t>
            </a:r>
          </a:p>
        </p:txBody>
      </p:sp>
      <p:sp>
        <p:nvSpPr>
          <p:cNvPr id="334" name="Google Shape;334;p19"/>
          <p:cNvSpPr txBox="1">
            <a:spLocks noGrp="1"/>
          </p:cNvSpPr>
          <p:nvPr>
            <p:ph type="subTitle" idx="3"/>
          </p:nvPr>
        </p:nvSpPr>
        <p:spPr>
          <a:xfrm>
            <a:off x="1712001"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9" y="4822105"/>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45" name="Google Shape;345;p19"/>
          <p:cNvGrpSpPr/>
          <p:nvPr/>
        </p:nvGrpSpPr>
        <p:grpSpPr>
          <a:xfrm>
            <a:off x="9398367" y="4822105"/>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356" name="Google Shape;356;p19"/>
          <p:cNvSpPr/>
          <p:nvPr/>
        </p:nvSpPr>
        <p:spPr>
          <a:xfrm>
            <a:off x="820236"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8396878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1"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4"/>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359" name="Google Shape;359;p20"/>
          <p:cNvSpPr txBox="1">
            <a:spLocks noGrp="1"/>
          </p:cNvSpPr>
          <p:nvPr>
            <p:ph type="subTitle" idx="1"/>
          </p:nvPr>
        </p:nvSpPr>
        <p:spPr>
          <a:xfrm>
            <a:off x="960001"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715"/>
          </a:xfrm>
          <a:prstGeom prst="rect">
            <a:avLst/>
          </a:prstGeom>
          <a:noFill/>
          <a:ln>
            <a:noFill/>
          </a:ln>
        </p:spPr>
        <p:txBody>
          <a:bodyPr spcFirstLastPara="1" wrap="square" lIns="121836" tIns="121836" rIns="121836" bIns="121836" anchor="t" anchorCtr="0">
            <a:spAutoFit/>
          </a:bodyPr>
          <a:lstStyle/>
          <a:p>
            <a:pPr marL="0" lvl="0" indent="0" algn="l" rtl="0">
              <a:spcBef>
                <a:spcPts val="0"/>
              </a:spcBef>
              <a:spcAft>
                <a:spcPts val="0"/>
              </a:spcAft>
              <a:buNone/>
            </a:pPr>
            <a:r>
              <a:rPr lang="en-GB" sz="1600">
                <a:solidFill>
                  <a:schemeClr val="dk2"/>
                </a:solidFill>
                <a:latin typeface="Nunito"/>
                <a:ea typeface="Nunito"/>
                <a:cs typeface="Nunito"/>
                <a:sym typeface="Nunito"/>
              </a:rPr>
              <a:t>CREDITS: This presentation template was created</a:t>
            </a:r>
            <a:r>
              <a:rPr lang="en-GB" sz="1600" b="1">
                <a:solidFill>
                  <a:schemeClr val="dk2"/>
                </a:solidFill>
                <a:latin typeface="Nunito"/>
                <a:ea typeface="Nunito"/>
                <a:cs typeface="Nunito"/>
                <a:sym typeface="Nunito"/>
              </a:rPr>
              <a:t> </a:t>
            </a:r>
            <a:r>
              <a:rPr lang="en-GB" sz="1600" b="1">
                <a:solidFill>
                  <a:schemeClr val="dk2"/>
                </a:solidFill>
                <a:uFill>
                  <a:noFill/>
                </a:uFill>
                <a:latin typeface="Nunito"/>
                <a:ea typeface="Nunito"/>
                <a:cs typeface="Nunito"/>
                <a:sym typeface="Nunito"/>
                <a:hlinkClick r:id="rId2"/>
              </a:rPr>
              <a:t>by Slidesgo,</a:t>
            </a:r>
            <a:r>
              <a:rPr lang="en-GB" sz="1600" b="1">
                <a:solidFill>
                  <a:schemeClr val="dk2"/>
                </a:solidFill>
                <a:latin typeface="Nunito"/>
                <a:ea typeface="Nunito"/>
                <a:cs typeface="Nunito"/>
                <a:sym typeface="Nunito"/>
              </a:rPr>
              <a:t> </a:t>
            </a:r>
            <a:r>
              <a:rPr lang="en-GB" sz="1600">
                <a:solidFill>
                  <a:schemeClr val="dk2"/>
                </a:solidFill>
                <a:latin typeface="Nunito"/>
                <a:ea typeface="Nunito"/>
                <a:cs typeface="Nunito"/>
                <a:sym typeface="Nunito"/>
              </a:rPr>
              <a:t>including icons</a:t>
            </a:r>
            <a:r>
              <a:rPr lang="en-GB" sz="1600" b="1">
                <a:solidFill>
                  <a:schemeClr val="dk2"/>
                </a:solidFill>
                <a:latin typeface="Nunito"/>
                <a:ea typeface="Nunito"/>
                <a:cs typeface="Nunito"/>
                <a:sym typeface="Nunito"/>
              </a:rPr>
              <a:t> </a:t>
            </a:r>
            <a:r>
              <a:rPr lang="en-GB" sz="1600" b="1">
                <a:solidFill>
                  <a:schemeClr val="dk2"/>
                </a:solidFill>
                <a:uFill>
                  <a:noFill/>
                </a:uFill>
                <a:latin typeface="Nunito"/>
                <a:ea typeface="Nunito"/>
                <a:cs typeface="Nunito"/>
                <a:sym typeface="Nunito"/>
                <a:hlinkClick r:id="rId3"/>
              </a:rPr>
              <a:t>by Flaticon,</a:t>
            </a:r>
            <a:r>
              <a:rPr lang="en-GB" sz="1600" b="1">
                <a:solidFill>
                  <a:schemeClr val="dk2"/>
                </a:solidFill>
                <a:latin typeface="Nunito"/>
                <a:ea typeface="Nunito"/>
                <a:cs typeface="Nunito"/>
                <a:sym typeface="Nunito"/>
              </a:rPr>
              <a:t> i</a:t>
            </a:r>
            <a:r>
              <a:rPr lang="en-GB" sz="1600">
                <a:solidFill>
                  <a:schemeClr val="dk2"/>
                </a:solidFill>
                <a:latin typeface="Nunito"/>
                <a:ea typeface="Nunito"/>
                <a:cs typeface="Nunito"/>
                <a:sym typeface="Nunito"/>
              </a:rPr>
              <a:t>nfographics &amp; images </a:t>
            </a:r>
            <a:r>
              <a:rPr lang="en-GB" sz="1600" b="1">
                <a:solidFill>
                  <a:schemeClr val="dk2"/>
                </a:solidFill>
                <a:uFill>
                  <a:noFill/>
                </a:uFill>
                <a:latin typeface="Nunito"/>
                <a:ea typeface="Nunito"/>
                <a:cs typeface="Nunito"/>
                <a:sym typeface="Nunito"/>
                <a:hlinkClick r:id="rId4"/>
              </a:rPr>
              <a:t>by Freepik</a:t>
            </a:r>
            <a:endParaRPr sz="1600" b="1" dirty="0">
              <a:solidFill>
                <a:schemeClr val="dk2"/>
              </a:solidFill>
              <a:latin typeface="Nunito"/>
              <a:ea typeface="Nunito"/>
              <a:cs typeface="Nunito"/>
              <a:sym typeface="Nunito"/>
            </a:endParaRPr>
          </a:p>
        </p:txBody>
      </p:sp>
      <p:sp>
        <p:nvSpPr>
          <p:cNvPr id="361" name="Google Shape;361;p20"/>
          <p:cNvSpPr/>
          <p:nvPr/>
        </p:nvSpPr>
        <p:spPr>
          <a:xfrm>
            <a:off x="7330536" y="210632"/>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362" name="Google Shape;362;p20"/>
          <p:cNvSpPr/>
          <p:nvPr/>
        </p:nvSpPr>
        <p:spPr>
          <a:xfrm>
            <a:off x="7330531" y="2385005"/>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42215128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2133"/>
              </a:spcBef>
              <a:spcAft>
                <a:spcPts val="213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4020202020204"/>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2133"/>
              </a:spcBef>
              <a:spcAft>
                <a:spcPts val="0"/>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2133"/>
              </a:spcBef>
              <a:spcAft>
                <a:spcPts val="2133"/>
              </a:spcAft>
              <a:buSzPts val="1400"/>
              <a:buFont typeface="Bebas Neue" panose="020B0604020202020204"/>
              <a:buNone/>
              <a:defRPr>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1"/>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3" name="Google Shape;383;p21"/>
          <p:cNvGrpSpPr/>
          <p:nvPr/>
        </p:nvGrpSpPr>
        <p:grpSpPr>
          <a:xfrm>
            <a:off x="10336000" y="3243655"/>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8" name="Google Shape;388;p21"/>
          <p:cNvGrpSpPr/>
          <p:nvPr/>
        </p:nvGrpSpPr>
        <p:grpSpPr>
          <a:xfrm>
            <a:off x="1182835" y="3089241"/>
            <a:ext cx="911568"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99" name="Google Shape;399;p21"/>
          <p:cNvGrpSpPr/>
          <p:nvPr/>
        </p:nvGrpSpPr>
        <p:grpSpPr>
          <a:xfrm>
            <a:off x="1363833" y="1396909"/>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04" name="Google Shape;404;p21"/>
          <p:cNvSpPr/>
          <p:nvPr/>
        </p:nvSpPr>
        <p:spPr>
          <a:xfrm rot="-1256854">
            <a:off x="5130059" y="3010998"/>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05" name="Google Shape;405;p21"/>
          <p:cNvSpPr/>
          <p:nvPr/>
        </p:nvSpPr>
        <p:spPr>
          <a:xfrm>
            <a:off x="9294671" y="1052542"/>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06" name="Google Shape;406;p21"/>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21996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994">
                <a:solidFill>
                  <a:schemeClr val="accent2"/>
                </a:solidFill>
              </a:defRPr>
            </a:lvl1pPr>
            <a:lvl2pPr lvl="1" algn="ctr" rtl="0">
              <a:spcBef>
                <a:spcPts val="0"/>
              </a:spcBef>
              <a:spcAft>
                <a:spcPts val="0"/>
              </a:spcAft>
              <a:buSzPts val="6000"/>
              <a:buNone/>
              <a:defRPr sz="7994"/>
            </a:lvl2pPr>
            <a:lvl3pPr lvl="2" algn="ctr" rtl="0">
              <a:spcBef>
                <a:spcPts val="0"/>
              </a:spcBef>
              <a:spcAft>
                <a:spcPts val="0"/>
              </a:spcAft>
              <a:buSzPts val="6000"/>
              <a:buNone/>
              <a:defRPr sz="7994"/>
            </a:lvl3pPr>
            <a:lvl4pPr lvl="3" algn="ctr" rtl="0">
              <a:spcBef>
                <a:spcPts val="0"/>
              </a:spcBef>
              <a:spcAft>
                <a:spcPts val="0"/>
              </a:spcAft>
              <a:buSzPts val="6000"/>
              <a:buNone/>
              <a:defRPr sz="7994"/>
            </a:lvl4pPr>
            <a:lvl5pPr lvl="4" algn="ctr" rtl="0">
              <a:spcBef>
                <a:spcPts val="0"/>
              </a:spcBef>
              <a:spcAft>
                <a:spcPts val="0"/>
              </a:spcAft>
              <a:buSzPts val="6000"/>
              <a:buNone/>
              <a:defRPr sz="7994"/>
            </a:lvl5pPr>
            <a:lvl6pPr lvl="5" algn="ctr" rtl="0">
              <a:spcBef>
                <a:spcPts val="0"/>
              </a:spcBef>
              <a:spcAft>
                <a:spcPts val="0"/>
              </a:spcAft>
              <a:buSzPts val="6000"/>
              <a:buNone/>
              <a:defRPr sz="7994"/>
            </a:lvl6pPr>
            <a:lvl7pPr lvl="6" algn="ctr" rtl="0">
              <a:spcBef>
                <a:spcPts val="0"/>
              </a:spcBef>
              <a:spcAft>
                <a:spcPts val="0"/>
              </a:spcAft>
              <a:buSzPts val="6000"/>
              <a:buNone/>
              <a:defRPr sz="7994"/>
            </a:lvl7pPr>
            <a:lvl8pPr lvl="7" algn="ctr" rtl="0">
              <a:spcBef>
                <a:spcPts val="0"/>
              </a:spcBef>
              <a:spcAft>
                <a:spcPts val="0"/>
              </a:spcAft>
              <a:buSzPts val="6000"/>
              <a:buNone/>
              <a:defRPr sz="7994"/>
            </a:lvl8pPr>
            <a:lvl9pPr lvl="8" algn="ctr" rtl="0">
              <a:spcBef>
                <a:spcPts val="0"/>
              </a:spcBef>
              <a:spcAft>
                <a:spcPts val="0"/>
              </a:spcAft>
              <a:buSzPts val="6000"/>
              <a:buNone/>
              <a:defRPr sz="7994"/>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7"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16" name="Google Shape;416;p22"/>
          <p:cNvSpPr/>
          <p:nvPr/>
        </p:nvSpPr>
        <p:spPr>
          <a:xfrm>
            <a:off x="6205037" y="692089"/>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0545454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94">
                <a:solidFill>
                  <a:schemeClr val="accent6"/>
                </a:solidFill>
              </a:defRPr>
            </a:lvl1pPr>
            <a:lvl2pPr lvl="1" algn="ctr" rtl="0">
              <a:spcBef>
                <a:spcPts val="0"/>
              </a:spcBef>
              <a:spcAft>
                <a:spcPts val="0"/>
              </a:spcAft>
              <a:buSzPts val="6000"/>
              <a:buNone/>
              <a:defRPr sz="7994"/>
            </a:lvl2pPr>
            <a:lvl3pPr lvl="2" algn="ctr" rtl="0">
              <a:spcBef>
                <a:spcPts val="0"/>
              </a:spcBef>
              <a:spcAft>
                <a:spcPts val="0"/>
              </a:spcAft>
              <a:buSzPts val="6000"/>
              <a:buNone/>
              <a:defRPr sz="7994"/>
            </a:lvl3pPr>
            <a:lvl4pPr lvl="3" algn="ctr" rtl="0">
              <a:spcBef>
                <a:spcPts val="0"/>
              </a:spcBef>
              <a:spcAft>
                <a:spcPts val="0"/>
              </a:spcAft>
              <a:buSzPts val="6000"/>
              <a:buNone/>
              <a:defRPr sz="7994"/>
            </a:lvl4pPr>
            <a:lvl5pPr lvl="4" algn="ctr" rtl="0">
              <a:spcBef>
                <a:spcPts val="0"/>
              </a:spcBef>
              <a:spcAft>
                <a:spcPts val="0"/>
              </a:spcAft>
              <a:buSzPts val="6000"/>
              <a:buNone/>
              <a:defRPr sz="7994"/>
            </a:lvl5pPr>
            <a:lvl6pPr lvl="5" algn="ctr" rtl="0">
              <a:spcBef>
                <a:spcPts val="0"/>
              </a:spcBef>
              <a:spcAft>
                <a:spcPts val="0"/>
              </a:spcAft>
              <a:buSzPts val="6000"/>
              <a:buNone/>
              <a:defRPr sz="7994"/>
            </a:lvl6pPr>
            <a:lvl7pPr lvl="6" algn="ctr" rtl="0">
              <a:spcBef>
                <a:spcPts val="0"/>
              </a:spcBef>
              <a:spcAft>
                <a:spcPts val="0"/>
              </a:spcAft>
              <a:buSzPts val="6000"/>
              <a:buNone/>
              <a:defRPr sz="7994"/>
            </a:lvl7pPr>
            <a:lvl8pPr lvl="7" algn="ctr" rtl="0">
              <a:spcBef>
                <a:spcPts val="0"/>
              </a:spcBef>
              <a:spcAft>
                <a:spcPts val="0"/>
              </a:spcAft>
              <a:buSzPts val="6000"/>
              <a:buNone/>
              <a:defRPr sz="7994"/>
            </a:lvl8pPr>
            <a:lvl9pPr lvl="8" algn="ctr" rtl="0">
              <a:spcBef>
                <a:spcPts val="0"/>
              </a:spcBef>
              <a:spcAft>
                <a:spcPts val="0"/>
              </a:spcAft>
              <a:buSzPts val="6000"/>
              <a:buNone/>
              <a:defRPr sz="7994"/>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5" y="0"/>
            <a:ext cx="4011200" cy="6858000"/>
          </a:xfrm>
          <a:prstGeom prst="rect">
            <a:avLst/>
          </a:pr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22" name="Google Shape;422;p23"/>
          <p:cNvSpPr/>
          <p:nvPr/>
        </p:nvSpPr>
        <p:spPr>
          <a:xfrm>
            <a:off x="4457433" y="5346746"/>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23" name="Google Shape;423;p23"/>
          <p:cNvSpPr/>
          <p:nvPr/>
        </p:nvSpPr>
        <p:spPr>
          <a:xfrm>
            <a:off x="3212836" y="579965"/>
            <a:ext cx="1837136"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24" name="Google Shape;424;p23"/>
          <p:cNvSpPr/>
          <p:nvPr/>
        </p:nvSpPr>
        <p:spPr>
          <a:xfrm>
            <a:off x="10076603" y="719999"/>
            <a:ext cx="1837136"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41256420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6" y="1921239"/>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428" name="Google Shape;428;p24"/>
          <p:cNvGrpSpPr/>
          <p:nvPr/>
        </p:nvGrpSpPr>
        <p:grpSpPr>
          <a:xfrm>
            <a:off x="1442209" y="1240039"/>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33" name="Google Shape;433;p24"/>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25947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9" y="5467005"/>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38" name="Google Shape;438;p25"/>
          <p:cNvSpPr/>
          <p:nvPr/>
        </p:nvSpPr>
        <p:spPr>
          <a:xfrm>
            <a:off x="740335" y="1250151"/>
            <a:ext cx="439344"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39" name="Google Shape;439;p25"/>
          <p:cNvSpPr/>
          <p:nvPr/>
        </p:nvSpPr>
        <p:spPr>
          <a:xfrm>
            <a:off x="4838269" y="2313938"/>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0" name="Google Shape;440;p25"/>
          <p:cNvSpPr/>
          <p:nvPr/>
        </p:nvSpPr>
        <p:spPr>
          <a:xfrm>
            <a:off x="10792649" y="502106"/>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2" name="Google Shape;442;p25"/>
          <p:cNvSpPr/>
          <p:nvPr/>
        </p:nvSpPr>
        <p:spPr>
          <a:xfrm>
            <a:off x="740387" y="6309972"/>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4993230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5" y="1970605"/>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7" name="Google Shape;447;p26"/>
          <p:cNvSpPr/>
          <p:nvPr/>
        </p:nvSpPr>
        <p:spPr>
          <a:xfrm flipH="1">
            <a:off x="10792672" y="1356951"/>
            <a:ext cx="439344"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49" name="Google Shape;449;p26"/>
          <p:cNvSpPr/>
          <p:nvPr/>
        </p:nvSpPr>
        <p:spPr>
          <a:xfrm flipH="1">
            <a:off x="5347052" y="2009554"/>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50" name="Google Shape;450;p26"/>
          <p:cNvSpPr/>
          <p:nvPr/>
        </p:nvSpPr>
        <p:spPr>
          <a:xfrm flipH="1">
            <a:off x="9565751" y="444038"/>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51" name="Google Shape;451;p26"/>
          <p:cNvSpPr/>
          <p:nvPr/>
        </p:nvSpPr>
        <p:spPr>
          <a:xfrm flipH="1">
            <a:off x="11230542" y="5920106"/>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52" name="Google Shape;452;p26"/>
          <p:cNvSpPr/>
          <p:nvPr/>
        </p:nvSpPr>
        <p:spPr>
          <a:xfrm>
            <a:off x="6096007" y="4973306"/>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9691376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49466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816527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1"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2133"/>
            </a:lvl1pPr>
            <a:lvl2pPr lvl="1" algn="ctr" rtl="0">
              <a:lnSpc>
                <a:spcPct val="100000"/>
              </a:lnSpc>
              <a:spcBef>
                <a:spcPts val="2133"/>
              </a:spcBef>
              <a:spcAft>
                <a:spcPts val="0"/>
              </a:spcAft>
              <a:buClr>
                <a:srgbClr val="301E4B"/>
              </a:buClr>
              <a:buSzPts val="1400"/>
              <a:buFont typeface="Century Gothic" panose="020B0502020202020204"/>
              <a:buChar char="○"/>
              <a:defRPr/>
            </a:lvl2pPr>
            <a:lvl3pPr lvl="2" algn="ctr" rtl="0">
              <a:lnSpc>
                <a:spcPct val="100000"/>
              </a:lnSpc>
              <a:spcBef>
                <a:spcPts val="2133"/>
              </a:spcBef>
              <a:spcAft>
                <a:spcPts val="0"/>
              </a:spcAft>
              <a:buClr>
                <a:srgbClr val="301E4B"/>
              </a:buClr>
              <a:buSzPts val="1400"/>
              <a:buFont typeface="Century Gothic" panose="020B0502020202020204"/>
              <a:buChar char="■"/>
              <a:defRPr/>
            </a:lvl3pPr>
            <a:lvl4pPr lvl="3" algn="ctr" rtl="0">
              <a:lnSpc>
                <a:spcPct val="100000"/>
              </a:lnSpc>
              <a:spcBef>
                <a:spcPts val="2133"/>
              </a:spcBef>
              <a:spcAft>
                <a:spcPts val="0"/>
              </a:spcAft>
              <a:buClr>
                <a:srgbClr val="301E4B"/>
              </a:buClr>
              <a:buSzPts val="1400"/>
              <a:buFont typeface="Century Gothic" panose="020B0502020202020204"/>
              <a:buChar char="●"/>
              <a:defRPr/>
            </a:lvl4pPr>
            <a:lvl5pPr lvl="4" algn="ctr" rtl="0">
              <a:lnSpc>
                <a:spcPct val="100000"/>
              </a:lnSpc>
              <a:spcBef>
                <a:spcPts val="2133"/>
              </a:spcBef>
              <a:spcAft>
                <a:spcPts val="0"/>
              </a:spcAft>
              <a:buClr>
                <a:srgbClr val="301E4B"/>
              </a:buClr>
              <a:buSzPts val="1400"/>
              <a:buFont typeface="Century Gothic" panose="020B0502020202020204"/>
              <a:buChar char="○"/>
              <a:defRPr/>
            </a:lvl5pPr>
            <a:lvl6pPr lvl="5" algn="ctr" rtl="0">
              <a:lnSpc>
                <a:spcPct val="100000"/>
              </a:lnSpc>
              <a:spcBef>
                <a:spcPts val="2133"/>
              </a:spcBef>
              <a:spcAft>
                <a:spcPts val="0"/>
              </a:spcAft>
              <a:buClr>
                <a:srgbClr val="301E4B"/>
              </a:buClr>
              <a:buSzPts val="1400"/>
              <a:buFont typeface="Century Gothic" panose="020B0502020202020204"/>
              <a:buChar char="■"/>
              <a:defRPr/>
            </a:lvl6pPr>
            <a:lvl7pPr lvl="6" algn="ctr" rtl="0">
              <a:lnSpc>
                <a:spcPct val="100000"/>
              </a:lnSpc>
              <a:spcBef>
                <a:spcPts val="2133"/>
              </a:spcBef>
              <a:spcAft>
                <a:spcPts val="0"/>
              </a:spcAft>
              <a:buClr>
                <a:srgbClr val="301E4B"/>
              </a:buClr>
              <a:buSzPts val="1400"/>
              <a:buFont typeface="Century Gothic" panose="020B0502020202020204"/>
              <a:buChar char="●"/>
              <a:defRPr/>
            </a:lvl7pPr>
            <a:lvl8pPr lvl="7" algn="ctr" rtl="0">
              <a:lnSpc>
                <a:spcPct val="100000"/>
              </a:lnSpc>
              <a:spcBef>
                <a:spcPts val="2133"/>
              </a:spcBef>
              <a:spcAft>
                <a:spcPts val="0"/>
              </a:spcAft>
              <a:buClr>
                <a:srgbClr val="301E4B"/>
              </a:buClr>
              <a:buSzPts val="1400"/>
              <a:buFont typeface="Century Gothic" panose="020B0502020202020204"/>
              <a:buChar char="○"/>
              <a:defRPr/>
            </a:lvl8pPr>
            <a:lvl9pPr lvl="8" algn="ctr" rtl="0">
              <a:lnSpc>
                <a:spcPct val="100000"/>
              </a:lnSpc>
              <a:spcBef>
                <a:spcPts val="2133"/>
              </a:spcBef>
              <a:spcAft>
                <a:spcPts val="2133"/>
              </a:spcAft>
              <a:buClr>
                <a:srgbClr val="301E4B"/>
              </a:buClr>
              <a:buSzPts val="1400"/>
              <a:buFont typeface="Century Gothic" panose="020B0502020202020204"/>
              <a:buChar char="■"/>
              <a:defRPr/>
            </a:lvl9pPr>
          </a:lstStyle>
          <a:p>
            <a:endParaRPr/>
          </a:p>
        </p:txBody>
      </p:sp>
      <p:sp>
        <p:nvSpPr>
          <p:cNvPr id="459" name="Google Shape;459;p29"/>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91" y="2180506"/>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61" name="Google Shape;461;p29"/>
          <p:cNvSpPr/>
          <p:nvPr/>
        </p:nvSpPr>
        <p:spPr>
          <a:xfrm>
            <a:off x="9746571"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462" name="Google Shape;462;p29"/>
          <p:cNvGrpSpPr/>
          <p:nvPr/>
        </p:nvGrpSpPr>
        <p:grpSpPr>
          <a:xfrm>
            <a:off x="960014" y="4534646"/>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40711816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1"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2133"/>
            </a:lvl1pPr>
            <a:lvl2pPr lvl="1" algn="ctr" rtl="0">
              <a:lnSpc>
                <a:spcPct val="100000"/>
              </a:lnSpc>
              <a:spcBef>
                <a:spcPts val="2133"/>
              </a:spcBef>
              <a:spcAft>
                <a:spcPts val="0"/>
              </a:spcAft>
              <a:buClr>
                <a:srgbClr val="301E4B"/>
              </a:buClr>
              <a:buSzPts val="1400"/>
              <a:buFont typeface="Century Gothic" panose="020B0502020202020204"/>
              <a:buChar char="○"/>
              <a:defRPr/>
            </a:lvl2pPr>
            <a:lvl3pPr lvl="2" algn="ctr" rtl="0">
              <a:lnSpc>
                <a:spcPct val="100000"/>
              </a:lnSpc>
              <a:spcBef>
                <a:spcPts val="2133"/>
              </a:spcBef>
              <a:spcAft>
                <a:spcPts val="0"/>
              </a:spcAft>
              <a:buClr>
                <a:srgbClr val="301E4B"/>
              </a:buClr>
              <a:buSzPts val="1400"/>
              <a:buFont typeface="Century Gothic" panose="020B0502020202020204"/>
              <a:buChar char="■"/>
              <a:defRPr/>
            </a:lvl3pPr>
            <a:lvl4pPr lvl="3" algn="ctr" rtl="0">
              <a:lnSpc>
                <a:spcPct val="100000"/>
              </a:lnSpc>
              <a:spcBef>
                <a:spcPts val="2133"/>
              </a:spcBef>
              <a:spcAft>
                <a:spcPts val="0"/>
              </a:spcAft>
              <a:buClr>
                <a:srgbClr val="301E4B"/>
              </a:buClr>
              <a:buSzPts val="1400"/>
              <a:buFont typeface="Century Gothic" panose="020B0502020202020204"/>
              <a:buChar char="●"/>
              <a:defRPr/>
            </a:lvl4pPr>
            <a:lvl5pPr lvl="4" algn="ctr" rtl="0">
              <a:lnSpc>
                <a:spcPct val="100000"/>
              </a:lnSpc>
              <a:spcBef>
                <a:spcPts val="2133"/>
              </a:spcBef>
              <a:spcAft>
                <a:spcPts val="0"/>
              </a:spcAft>
              <a:buClr>
                <a:srgbClr val="301E4B"/>
              </a:buClr>
              <a:buSzPts val="1400"/>
              <a:buFont typeface="Century Gothic" panose="020B0502020202020204"/>
              <a:buChar char="○"/>
              <a:defRPr/>
            </a:lvl5pPr>
            <a:lvl6pPr lvl="5" algn="ctr" rtl="0">
              <a:lnSpc>
                <a:spcPct val="100000"/>
              </a:lnSpc>
              <a:spcBef>
                <a:spcPts val="2133"/>
              </a:spcBef>
              <a:spcAft>
                <a:spcPts val="0"/>
              </a:spcAft>
              <a:buClr>
                <a:srgbClr val="301E4B"/>
              </a:buClr>
              <a:buSzPts val="1400"/>
              <a:buFont typeface="Century Gothic" panose="020B0502020202020204"/>
              <a:buChar char="■"/>
              <a:defRPr/>
            </a:lvl6pPr>
            <a:lvl7pPr lvl="6" algn="ctr" rtl="0">
              <a:lnSpc>
                <a:spcPct val="100000"/>
              </a:lnSpc>
              <a:spcBef>
                <a:spcPts val="2133"/>
              </a:spcBef>
              <a:spcAft>
                <a:spcPts val="0"/>
              </a:spcAft>
              <a:buClr>
                <a:srgbClr val="301E4B"/>
              </a:buClr>
              <a:buSzPts val="1400"/>
              <a:buFont typeface="Century Gothic" panose="020B0502020202020204"/>
              <a:buChar char="●"/>
              <a:defRPr/>
            </a:lvl7pPr>
            <a:lvl8pPr lvl="7" algn="ctr" rtl="0">
              <a:lnSpc>
                <a:spcPct val="100000"/>
              </a:lnSpc>
              <a:spcBef>
                <a:spcPts val="2133"/>
              </a:spcBef>
              <a:spcAft>
                <a:spcPts val="0"/>
              </a:spcAft>
              <a:buClr>
                <a:srgbClr val="301E4B"/>
              </a:buClr>
              <a:buSzPts val="1400"/>
              <a:buFont typeface="Century Gothic" panose="020B0502020202020204"/>
              <a:buChar char="○"/>
              <a:defRPr/>
            </a:lvl8pPr>
            <a:lvl9pPr lvl="8" algn="ctr" rtl="0">
              <a:lnSpc>
                <a:spcPct val="100000"/>
              </a:lnSpc>
              <a:spcBef>
                <a:spcPts val="2133"/>
              </a:spcBef>
              <a:spcAft>
                <a:spcPts val="2133"/>
              </a:spcAft>
              <a:buClr>
                <a:srgbClr val="301E4B"/>
              </a:buClr>
              <a:buSzPts val="1400"/>
              <a:buFont typeface="Century Gothic" panose="020B0502020202020204"/>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477" name="Google Shape;477;p30"/>
          <p:cNvGrpSpPr/>
          <p:nvPr/>
        </p:nvGrpSpPr>
        <p:grpSpPr>
          <a:xfrm flipH="1">
            <a:off x="139750" y="5035689"/>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487" name="Google Shape;487;p30"/>
          <p:cNvGrpSpPr/>
          <p:nvPr/>
        </p:nvGrpSpPr>
        <p:grpSpPr>
          <a:xfrm>
            <a:off x="6095824" y="719899"/>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92" name="Google Shape;492;p30"/>
          <p:cNvSpPr/>
          <p:nvPr/>
        </p:nvSpPr>
        <p:spPr>
          <a:xfrm rot="-1256854">
            <a:off x="10731161" y="5719998"/>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93" name="Google Shape;493;p30"/>
          <p:cNvSpPr/>
          <p:nvPr/>
        </p:nvSpPr>
        <p:spPr>
          <a:xfrm>
            <a:off x="1227838" y="855138"/>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94" name="Google Shape;494;p30"/>
          <p:cNvSpPr/>
          <p:nvPr/>
        </p:nvSpPr>
        <p:spPr>
          <a:xfrm>
            <a:off x="10307911" y="1457372"/>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244246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1" y="0"/>
            <a:ext cx="12192000" cy="2796400"/>
          </a:xfrm>
          <a:prstGeom prst="rect">
            <a:avLst/>
          </a:prstGeom>
          <a:solidFill>
            <a:schemeClr val="accent2"/>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60001" y="5533146"/>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499" name="Google Shape;499;p31"/>
          <p:cNvSpPr/>
          <p:nvPr/>
        </p:nvSpPr>
        <p:spPr>
          <a:xfrm>
            <a:off x="630904"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00" name="Google Shape;500;p31"/>
          <p:cNvSpPr/>
          <p:nvPr/>
        </p:nvSpPr>
        <p:spPr>
          <a:xfrm>
            <a:off x="10076603" y="719999"/>
            <a:ext cx="1837136"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01" name="Google Shape;501;p31"/>
          <p:cNvSpPr/>
          <p:nvPr/>
        </p:nvSpPr>
        <p:spPr>
          <a:xfrm>
            <a:off x="10921386" y="5709932"/>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02" name="Google Shape;502;p31"/>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7143633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1" y="0"/>
            <a:ext cx="6096000" cy="6858000"/>
          </a:xfrm>
          <a:prstGeom prst="rect">
            <a:avLst/>
          </a:prstGeom>
          <a:solidFill>
            <a:schemeClr val="dk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05" name="Google Shape;505;p32"/>
          <p:cNvSpPr txBox="1">
            <a:spLocks noGrp="1"/>
          </p:cNvSpPr>
          <p:nvPr>
            <p:ph type="subTitle" idx="1"/>
          </p:nvPr>
        </p:nvSpPr>
        <p:spPr>
          <a:xfrm>
            <a:off x="6537469"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panose="020B0502020202020204"/>
              <a:buChar char="○"/>
              <a:defRPr/>
            </a:lvl2pPr>
            <a:lvl3pPr lvl="2" algn="ctr" rtl="0">
              <a:lnSpc>
                <a:spcPct val="100000"/>
              </a:lnSpc>
              <a:spcBef>
                <a:spcPts val="2133"/>
              </a:spcBef>
              <a:spcAft>
                <a:spcPts val="0"/>
              </a:spcAft>
              <a:buClr>
                <a:srgbClr val="301E4B"/>
              </a:buClr>
              <a:buSzPts val="1400"/>
              <a:buFont typeface="Century Gothic" panose="020B0502020202020204"/>
              <a:buChar char="■"/>
              <a:defRPr/>
            </a:lvl3pPr>
            <a:lvl4pPr lvl="3" algn="ctr" rtl="0">
              <a:lnSpc>
                <a:spcPct val="100000"/>
              </a:lnSpc>
              <a:spcBef>
                <a:spcPts val="2133"/>
              </a:spcBef>
              <a:spcAft>
                <a:spcPts val="0"/>
              </a:spcAft>
              <a:buClr>
                <a:srgbClr val="301E4B"/>
              </a:buClr>
              <a:buSzPts val="1400"/>
              <a:buFont typeface="Century Gothic" panose="020B0502020202020204"/>
              <a:buChar char="●"/>
              <a:defRPr/>
            </a:lvl4pPr>
            <a:lvl5pPr lvl="4" algn="ctr" rtl="0">
              <a:lnSpc>
                <a:spcPct val="100000"/>
              </a:lnSpc>
              <a:spcBef>
                <a:spcPts val="2133"/>
              </a:spcBef>
              <a:spcAft>
                <a:spcPts val="0"/>
              </a:spcAft>
              <a:buClr>
                <a:srgbClr val="301E4B"/>
              </a:buClr>
              <a:buSzPts val="1400"/>
              <a:buFont typeface="Century Gothic" panose="020B0502020202020204"/>
              <a:buChar char="○"/>
              <a:defRPr/>
            </a:lvl5pPr>
            <a:lvl6pPr lvl="5" algn="ctr" rtl="0">
              <a:lnSpc>
                <a:spcPct val="100000"/>
              </a:lnSpc>
              <a:spcBef>
                <a:spcPts val="2133"/>
              </a:spcBef>
              <a:spcAft>
                <a:spcPts val="0"/>
              </a:spcAft>
              <a:buClr>
                <a:srgbClr val="301E4B"/>
              </a:buClr>
              <a:buSzPts val="1400"/>
              <a:buFont typeface="Century Gothic" panose="020B0502020202020204"/>
              <a:buChar char="■"/>
              <a:defRPr/>
            </a:lvl6pPr>
            <a:lvl7pPr lvl="6" algn="ctr" rtl="0">
              <a:lnSpc>
                <a:spcPct val="100000"/>
              </a:lnSpc>
              <a:spcBef>
                <a:spcPts val="2133"/>
              </a:spcBef>
              <a:spcAft>
                <a:spcPts val="0"/>
              </a:spcAft>
              <a:buClr>
                <a:srgbClr val="301E4B"/>
              </a:buClr>
              <a:buSzPts val="1400"/>
              <a:buFont typeface="Century Gothic" panose="020B0502020202020204"/>
              <a:buChar char="●"/>
              <a:defRPr/>
            </a:lvl7pPr>
            <a:lvl8pPr lvl="7" algn="ctr" rtl="0">
              <a:lnSpc>
                <a:spcPct val="100000"/>
              </a:lnSpc>
              <a:spcBef>
                <a:spcPts val="2133"/>
              </a:spcBef>
              <a:spcAft>
                <a:spcPts val="0"/>
              </a:spcAft>
              <a:buClr>
                <a:srgbClr val="301E4B"/>
              </a:buClr>
              <a:buSzPts val="1400"/>
              <a:buFont typeface="Century Gothic" panose="020B0502020202020204"/>
              <a:buChar char="○"/>
              <a:defRPr/>
            </a:lvl8pPr>
            <a:lvl9pPr lvl="8" algn="ctr" rtl="0">
              <a:lnSpc>
                <a:spcPct val="100000"/>
              </a:lnSpc>
              <a:spcBef>
                <a:spcPts val="2133"/>
              </a:spcBef>
              <a:spcAft>
                <a:spcPts val="2133"/>
              </a:spcAft>
              <a:buClr>
                <a:srgbClr val="301E4B"/>
              </a:buClr>
              <a:buSzPts val="1400"/>
              <a:buFont typeface="Century Gothic" panose="020B0502020202020204"/>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4" y="719899"/>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12" name="Google Shape;512;p32"/>
          <p:cNvSpPr/>
          <p:nvPr/>
        </p:nvSpPr>
        <p:spPr>
          <a:xfrm rot="-1256854">
            <a:off x="10731161" y="5719998"/>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13" name="Google Shape;513;p32"/>
          <p:cNvSpPr/>
          <p:nvPr/>
        </p:nvSpPr>
        <p:spPr>
          <a:xfrm>
            <a:off x="10609679" y="669722"/>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14" name="Google Shape;514;p32"/>
          <p:cNvSpPr/>
          <p:nvPr/>
        </p:nvSpPr>
        <p:spPr>
          <a:xfrm>
            <a:off x="157323"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15" name="Google Shape;515;p32"/>
          <p:cNvSpPr/>
          <p:nvPr/>
        </p:nvSpPr>
        <p:spPr>
          <a:xfrm>
            <a:off x="3774891" y="1241006"/>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516" name="Google Shape;516;p32"/>
          <p:cNvGrpSpPr/>
          <p:nvPr/>
        </p:nvGrpSpPr>
        <p:grpSpPr>
          <a:xfrm flipH="1">
            <a:off x="157390" y="4776115"/>
            <a:ext cx="2936468"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20716536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1" y="0"/>
            <a:ext cx="12192000" cy="2508000"/>
          </a:xfrm>
          <a:prstGeom prst="rect">
            <a:avLst/>
          </a:prstGeom>
          <a:solidFill>
            <a:schemeClr val="accent6"/>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30" name="Google Shape;530;p33"/>
          <p:cNvSpPr/>
          <p:nvPr/>
        </p:nvSpPr>
        <p:spPr>
          <a:xfrm>
            <a:off x="428054" y="181339"/>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31" name="Google Shape;531;p33"/>
          <p:cNvSpPr/>
          <p:nvPr/>
        </p:nvSpPr>
        <p:spPr>
          <a:xfrm>
            <a:off x="5351159" y="2817190"/>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grpSp>
        <p:nvGrpSpPr>
          <p:cNvPr id="532" name="Google Shape;532;p33"/>
          <p:cNvGrpSpPr/>
          <p:nvPr/>
        </p:nvGrpSpPr>
        <p:grpSpPr>
          <a:xfrm>
            <a:off x="11124637" y="5560783"/>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37" name="Google Shape;537;p33"/>
          <p:cNvSpPr/>
          <p:nvPr/>
        </p:nvSpPr>
        <p:spPr>
          <a:xfrm>
            <a:off x="7803475" y="2725411"/>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38" name="Google Shape;538;p33"/>
          <p:cNvSpPr/>
          <p:nvPr/>
        </p:nvSpPr>
        <p:spPr>
          <a:xfrm>
            <a:off x="10228206"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836" tIns="121836" rIns="121836" bIns="121836" anchor="ctr" anchorCtr="0">
            <a:noAutofit/>
          </a:bodyPr>
          <a:lstStyle/>
          <a:p>
            <a:pPr marL="0" lvl="0" indent="0" algn="l" rtl="0">
              <a:spcBef>
                <a:spcPts val="0"/>
              </a:spcBef>
              <a:spcAft>
                <a:spcPts val="0"/>
              </a:spcAft>
              <a:buNone/>
            </a:pPr>
            <a:endParaRPr sz="2400" dirty="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1"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3084928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35413528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2240280"/>
            <a:ext cx="4873752" cy="1709928"/>
          </a:xfrm>
        </p:spPr>
        <p:txBody>
          <a:bodyPr anchor="b">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12292"/>
            <a:ext cx="383462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35709513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29230379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600338" y="782757"/>
            <a:ext cx="6957749"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solidFill>
            <a:schemeClr val="accent1"/>
          </a:solidFill>
        </p:spPr>
        <p:txBody>
          <a:bodyPr anchor="ctr"/>
          <a:lstStyle>
            <a:lvl1pPr marL="0" indent="0" algn="ctr">
              <a:buNone/>
              <a:defRPr/>
            </a:lvl1pPr>
          </a:lstStyle>
          <a:p>
            <a:r>
              <a:rPr lang="en-US" noProof="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id="{A4F7CD76-D087-685D-2E27-537F34D67EBE}"/>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3962400" y="6400904"/>
            <a:ext cx="365760" cy="246888"/>
          </a:xfrm>
        </p:spPr>
        <p:txBody>
          <a:bodyPr/>
          <a:lstStyle>
            <a:lvl1pPr>
              <a:defRPr>
                <a:solidFill>
                  <a:schemeClr val="bg1"/>
                </a:solidFill>
              </a:defRPr>
            </a:lvl1pPr>
          </a:lstStyle>
          <a:p>
            <a:fld id="{8D0AFDD5-844D-364D-8AEC-50CF4D36D55D}" type="slidenum">
              <a:rPr lang="en-US" noProof="0" smtClean="0"/>
              <a:pPr/>
              <a:t>‹#›</a:t>
            </a:fld>
            <a:endParaRPr lang="en-US" noProof="0"/>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0" y="6527001"/>
            <a:ext cx="8294153" cy="5617"/>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832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5102241" y="59706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5001768" y="420624"/>
            <a:ext cx="5897880" cy="589788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2079113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484632" y="1810512"/>
            <a:ext cx="11000232" cy="41605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783742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087280" y="1161412"/>
            <a:ext cx="10221119"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858371" y="800100"/>
            <a:ext cx="10221119"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862072" y="2322576"/>
            <a:ext cx="6473952" cy="1901952"/>
          </a:xfrm>
        </p:spPr>
        <p:txBody>
          <a:bodyPr anchor="ctr"/>
          <a:lstStyle>
            <a:lvl1pPr algn="l">
              <a:lnSpc>
                <a:spcPct val="90000"/>
              </a:lnSpc>
              <a:defRPr sz="4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027874" y="809103"/>
            <a:ext cx="1798955" cy="2062163"/>
          </a:xfrm>
        </p:spPr>
        <p:txBody>
          <a:bodyPr anchor="t"/>
          <a:lstStyle>
            <a:lvl1pPr marL="0" indent="0">
              <a:buNone/>
              <a:defRPr sz="250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862072" y="4334256"/>
            <a:ext cx="2340864" cy="585216"/>
          </a:xfrm>
        </p:spPr>
        <p:txBody>
          <a:bodyPr/>
          <a:lstStyle>
            <a:lvl1pPr marL="0" indent="0">
              <a:lnSpc>
                <a:spcPct val="100000"/>
              </a:lnSpc>
              <a:spcBef>
                <a:spcPts val="0"/>
              </a:spcBef>
              <a:buNone/>
              <a:defRPr sz="2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9281160" y="3957272"/>
            <a:ext cx="1798955" cy="2062163"/>
          </a:xfrm>
        </p:spPr>
        <p:txBody>
          <a:bodyPr/>
          <a:lstStyle>
            <a:lvl1pPr marL="0" indent="0">
              <a:buNone/>
              <a:defRPr sz="25000" b="1">
                <a:solidFill>
                  <a:schemeClr val="tx2"/>
                </a:solidFill>
                <a:latin typeface="+mj-lt"/>
              </a:defRPr>
            </a:lvl1pPr>
          </a:lstStyle>
          <a:p>
            <a:pPr lvl="0"/>
            <a:r>
              <a:rPr lang="en-US" noProof="0"/>
              <a:t>”</a:t>
            </a:r>
          </a:p>
        </p:txBody>
      </p:sp>
      <p:sp>
        <p:nvSpPr>
          <p:cNvPr id="7" name="Date Placeholder 6">
            <a:extLst>
              <a:ext uri="{FF2B5EF4-FFF2-40B4-BE49-F238E27FC236}">
                <a16:creationId xmlns:a16="http://schemas.microsoft.com/office/drawing/2014/main" id="{C1F53ABF-1C17-E7D0-EEB7-468CEDF285C7}"/>
              </a:ext>
            </a:extLst>
          </p:cNvPr>
          <p:cNvSpPr>
            <a:spLocks noGrp="1"/>
          </p:cNvSpPr>
          <p:nvPr>
            <p:ph type="dt" sz="half" idx="16"/>
          </p:nvPr>
        </p:nvSpPr>
        <p:spPr/>
        <p:txBody>
          <a:bodyPr/>
          <a:lstStyle/>
          <a:p>
            <a:r>
              <a:rPr lang="en-US" noProof="0"/>
              <a:t>20XX</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r>
              <a:rPr lang="en-US" noProof="0"/>
              <a:t>Presentation title</a:t>
            </a:r>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noProof="0" smtClean="0"/>
              <a:pPr/>
              <a:t>‹#›</a:t>
            </a:fld>
            <a:endParaRPr lang="en-US" noProof="0"/>
          </a:p>
        </p:txBody>
      </p:sp>
    </p:spTree>
    <p:extLst>
      <p:ext uri="{BB962C8B-B14F-4D97-AF65-F5344CB8AC3E}">
        <p14:creationId xmlns:p14="http://schemas.microsoft.com/office/powerpoint/2010/main" val="41627669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6535885"/>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205025" y="6535885"/>
            <a:ext cx="4160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6802120" y="6528812"/>
            <a:ext cx="384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r>
              <a:rPr lang="en-US" noProof="0"/>
              <a:t>Presentation title</a:t>
            </a:r>
          </a:p>
        </p:txBody>
      </p:sp>
      <p:sp>
        <p:nvSpPr>
          <p:cNvPr id="3" name="Date Placeholder 2">
            <a:extLst>
              <a:ext uri="{FF2B5EF4-FFF2-40B4-BE49-F238E27FC236}">
                <a16:creationId xmlns:a16="http://schemas.microsoft.com/office/drawing/2014/main" id="{0BC200B8-5151-AE1E-3DA7-04B965986211}"/>
              </a:ext>
            </a:extLst>
          </p:cNvPr>
          <p:cNvSpPr>
            <a:spLocks noGrp="1"/>
          </p:cNvSpPr>
          <p:nvPr>
            <p:ph type="dt" sz="half" idx="10"/>
          </p:nvPr>
        </p:nvSpPr>
        <p:spPr/>
        <p:txBody>
          <a:bodyPr/>
          <a:lstStyle>
            <a:lvl1pPr>
              <a:defRPr>
                <a:solidFill>
                  <a:schemeClr val="bg1"/>
                </a:solidFill>
              </a:defRPr>
            </a:lvl1pPr>
          </a:lstStyle>
          <a:p>
            <a:r>
              <a:rPr lang="en-US" noProof="0"/>
              <a:t>20XX</a:t>
            </a:r>
          </a:p>
        </p:txBody>
      </p:sp>
    </p:spTree>
    <p:extLst>
      <p:ext uri="{BB962C8B-B14F-4D97-AF65-F5344CB8AC3E}">
        <p14:creationId xmlns:p14="http://schemas.microsoft.com/office/powerpoint/2010/main" val="16702123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28391128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42406949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42424273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5"/>
        </a:solidFill>
        <a:effectLst/>
      </p:bgPr>
    </p:bg>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892795" y="1920319"/>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4645152" y="2007884"/>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892795" y="4005858"/>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4645152" y="4093420"/>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r>
              <a:rPr lang="en-US" noProof="0"/>
              <a:t>Presentation title</a:t>
            </a:r>
          </a:p>
        </p:txBody>
      </p:sp>
      <p:sp>
        <p:nvSpPr>
          <p:cNvPr id="7" name="Date Placeholder 6">
            <a:extLst>
              <a:ext uri="{FF2B5EF4-FFF2-40B4-BE49-F238E27FC236}">
                <a16:creationId xmlns:a16="http://schemas.microsoft.com/office/drawing/2014/main" id="{ECF944D9-3F95-D788-A7A5-9C541DBDE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24909991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39301789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285241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solidFill>
            <a:schemeClr val="accent5"/>
          </a:solidFill>
        </p:spPr>
        <p:txBody>
          <a:bodyPr anchor="ctr"/>
          <a:lstStyle>
            <a:lvl1pPr marL="0" indent="0" algn="ctr">
              <a:buNone/>
              <a:defRPr/>
            </a:lvl1pPr>
          </a:lstStyle>
          <a:p>
            <a:r>
              <a:rPr lang="en-US" noProof="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8072901" y="6400904"/>
            <a:ext cx="365760" cy="246888"/>
          </a:xfrm>
        </p:spPr>
        <p:txBody>
          <a:bodyPr/>
          <a:lstStyle/>
          <a:p>
            <a:fld id="{8D0AFDD5-844D-364D-8AEC-50CF4D36D55D}" type="slidenum">
              <a:rPr lang="en-US" noProof="0" smtClean="0"/>
              <a:pPr/>
              <a:t>‹#›</a:t>
            </a:fld>
            <a:endParaRPr lang="en-US" noProof="0"/>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4351128" y="6532618"/>
            <a:ext cx="36930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8467344" y="6527001"/>
            <a:ext cx="372465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1836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901952"/>
            <a:ext cx="4873752"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22150159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ABFF-AED1-441E-410D-E91E5B9EA6C0}"/>
              </a:ext>
            </a:extLst>
          </p:cNvPr>
          <p:cNvSpPr>
            <a:spLocks noGrp="1"/>
          </p:cNvSpPr>
          <p:nvPr>
            <p:ph type="title"/>
          </p:nvPr>
        </p:nvSpPr>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A21D9EB3-189A-FE0F-8C95-73C3378150D7}"/>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4" name="Footer Placeholder 3">
            <a:extLst>
              <a:ext uri="{FF2B5EF4-FFF2-40B4-BE49-F238E27FC236}">
                <a16:creationId xmlns:a16="http://schemas.microsoft.com/office/drawing/2014/main" id="{7C680446-577A-69FB-646E-AF1DA4134A2C}"/>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330E09C2-379A-DC94-A05D-1A629B3410E2}"/>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0588742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2A2AC-7ED9-922C-AFA3-C7474D933A2A}"/>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3" name="Footer Placeholder 2">
            <a:extLst>
              <a:ext uri="{FF2B5EF4-FFF2-40B4-BE49-F238E27FC236}">
                <a16:creationId xmlns:a16="http://schemas.microsoft.com/office/drawing/2014/main" id="{C0D73C7A-2028-226F-C1ED-1807BD3B92FC}"/>
              </a:ext>
            </a:extLst>
          </p:cNvPr>
          <p:cNvSpPr>
            <a:spLocks noGrp="1"/>
          </p:cNvSpPr>
          <p:nvPr>
            <p:ph type="ftr" sz="quarter" idx="11"/>
          </p:nvPr>
        </p:nvSpPr>
        <p:spPr/>
        <p:txBody>
          <a:bodyPr/>
          <a:lstStyle/>
          <a:p>
            <a:r>
              <a:rPr lang="en-US" noProof="0"/>
              <a:t>Presentation title</a:t>
            </a:r>
          </a:p>
        </p:txBody>
      </p:sp>
      <p:sp>
        <p:nvSpPr>
          <p:cNvPr id="2" name="Date Placeholder 1">
            <a:extLst>
              <a:ext uri="{FF2B5EF4-FFF2-40B4-BE49-F238E27FC236}">
                <a16:creationId xmlns:a16="http://schemas.microsoft.com/office/drawing/2014/main" id="{1925B8F9-3C91-FD08-87E3-6E39B35BC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6671073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00"/>
        </a:solidFill>
        <a:effectLst/>
      </p:bgPr>
    </p:bg>
    <p:spTree>
      <p:nvGrpSpPr>
        <p:cNvPr id="1" name=""/>
        <p:cNvGrpSpPr/>
        <p:nvPr/>
      </p:nvGrpSpPr>
      <p:grpSpPr>
        <a:xfrm>
          <a:off x="0" y="0"/>
          <a:ext cx="0" cy="0"/>
          <a:chOff x="0" y="0"/>
          <a:chExt cx="0" cy="0"/>
        </a:xfrm>
      </p:grpSpPr>
      <p:sp>
        <p:nvSpPr>
          <p:cNvPr id="20" name="Arrow: Chevron 19">
            <a:extLst>
              <a:ext uri="{FF2B5EF4-FFF2-40B4-BE49-F238E27FC236}">
                <a16:creationId xmlns:a16="http://schemas.microsoft.com/office/drawing/2014/main" id="{2C1AB476-271F-4F77-8374-BF40F590F389}"/>
              </a:ext>
            </a:extLst>
          </p:cNvPr>
          <p:cNvSpPr/>
          <p:nvPr userDrawn="1"/>
        </p:nvSpPr>
        <p:spPr>
          <a:xfrm rot="5400000" flipV="1">
            <a:off x="2405739" y="-12956298"/>
            <a:ext cx="7380517" cy="12192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21" name="Arrow: Chevron 20">
            <a:extLst>
              <a:ext uri="{FF2B5EF4-FFF2-40B4-BE49-F238E27FC236}">
                <a16:creationId xmlns:a16="http://schemas.microsoft.com/office/drawing/2014/main" id="{EEAC80CF-FE0D-495F-BE3B-92FFC9D2EC25}"/>
              </a:ext>
            </a:extLst>
          </p:cNvPr>
          <p:cNvSpPr/>
          <p:nvPr userDrawn="1"/>
        </p:nvSpPr>
        <p:spPr>
          <a:xfrm rot="5400000" flipV="1">
            <a:off x="2405740" y="-11317139"/>
            <a:ext cx="7380517" cy="12192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24" name="Arrow: Chevron 23">
            <a:extLst>
              <a:ext uri="{FF2B5EF4-FFF2-40B4-BE49-F238E27FC236}">
                <a16:creationId xmlns:a16="http://schemas.microsoft.com/office/drawing/2014/main" id="{1B165E5F-4C36-458A-AB92-B726656070ED}"/>
              </a:ext>
            </a:extLst>
          </p:cNvPr>
          <p:cNvSpPr/>
          <p:nvPr userDrawn="1"/>
        </p:nvSpPr>
        <p:spPr>
          <a:xfrm rot="5400000" flipV="1">
            <a:off x="2558139" y="-12803898"/>
            <a:ext cx="7380517" cy="12192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25" name="Arrow: Chevron 24">
            <a:extLst>
              <a:ext uri="{FF2B5EF4-FFF2-40B4-BE49-F238E27FC236}">
                <a16:creationId xmlns:a16="http://schemas.microsoft.com/office/drawing/2014/main" id="{FC072DEA-3448-444A-9F40-0C4D8286CB57}"/>
              </a:ext>
            </a:extLst>
          </p:cNvPr>
          <p:cNvSpPr/>
          <p:nvPr userDrawn="1"/>
        </p:nvSpPr>
        <p:spPr>
          <a:xfrm rot="5400000" flipV="1">
            <a:off x="2558140" y="-11164739"/>
            <a:ext cx="7380517" cy="12192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26" name="Arrow: Chevron 25">
            <a:extLst>
              <a:ext uri="{FF2B5EF4-FFF2-40B4-BE49-F238E27FC236}">
                <a16:creationId xmlns:a16="http://schemas.microsoft.com/office/drawing/2014/main" id="{C2894E2B-E588-4FF0-87B5-7EA3C672F102}"/>
              </a:ext>
            </a:extLst>
          </p:cNvPr>
          <p:cNvSpPr/>
          <p:nvPr userDrawn="1"/>
        </p:nvSpPr>
        <p:spPr>
          <a:xfrm rot="16200000">
            <a:off x="2253338" y="7719303"/>
            <a:ext cx="7380517" cy="12192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27" name="Arrow: Chevron 26">
            <a:extLst>
              <a:ext uri="{FF2B5EF4-FFF2-40B4-BE49-F238E27FC236}">
                <a16:creationId xmlns:a16="http://schemas.microsoft.com/office/drawing/2014/main" id="{76C1B248-3C14-4A89-8404-64F317D46B29}"/>
              </a:ext>
            </a:extLst>
          </p:cNvPr>
          <p:cNvSpPr/>
          <p:nvPr userDrawn="1"/>
        </p:nvSpPr>
        <p:spPr>
          <a:xfrm rot="16200000">
            <a:off x="2253339" y="9358462"/>
            <a:ext cx="7380517" cy="12192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28" name="Arrow: Chevron 27">
            <a:extLst>
              <a:ext uri="{FF2B5EF4-FFF2-40B4-BE49-F238E27FC236}">
                <a16:creationId xmlns:a16="http://schemas.microsoft.com/office/drawing/2014/main" id="{81875FBE-3738-4617-8837-4C59EC78D6CB}"/>
              </a:ext>
            </a:extLst>
          </p:cNvPr>
          <p:cNvSpPr/>
          <p:nvPr userDrawn="1"/>
        </p:nvSpPr>
        <p:spPr>
          <a:xfrm rot="16200000">
            <a:off x="2405738" y="7871703"/>
            <a:ext cx="7380517" cy="12192000"/>
          </a:xfrm>
          <a:prstGeom prst="chevron">
            <a:avLst/>
          </a:prstGeom>
          <a:solidFill>
            <a:srgbClr val="32CBFF"/>
          </a:solidFill>
          <a:ln>
            <a:solidFill>
              <a:srgbClr val="5DD5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29" name="Arrow: Chevron 28">
            <a:extLst>
              <a:ext uri="{FF2B5EF4-FFF2-40B4-BE49-F238E27FC236}">
                <a16:creationId xmlns:a16="http://schemas.microsoft.com/office/drawing/2014/main" id="{7D241B7A-FC19-4B88-9FA7-B0F48E27E195}"/>
              </a:ext>
            </a:extLst>
          </p:cNvPr>
          <p:cNvSpPr/>
          <p:nvPr userDrawn="1"/>
        </p:nvSpPr>
        <p:spPr>
          <a:xfrm rot="16200000">
            <a:off x="2329538" y="9510862"/>
            <a:ext cx="7380517" cy="12192000"/>
          </a:xfrm>
          <a:prstGeom prst="chevron">
            <a:avLst/>
          </a:prstGeom>
          <a:solidFill>
            <a:schemeClr val="bg1">
              <a:alpha val="68000"/>
            </a:schemeClr>
          </a:solidFill>
          <a:ln>
            <a:solidFill>
              <a:srgbClr val="32CB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pic>
        <p:nvPicPr>
          <p:cNvPr id="4" name="MÃ¢y - 48501_Trim">
            <a:hlinkClick r:id="" action="ppaction://media"/>
            <a:extLst>
              <a:ext uri="{FF2B5EF4-FFF2-40B4-BE49-F238E27FC236}">
                <a16:creationId xmlns:a16="http://schemas.microsoft.com/office/drawing/2014/main" id="{C23C33C7-C6A7-4D7D-AFD4-BC71A306FA9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8492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5.55112E-17 -4.44444E-6 L 5.55112E-17 -4.36458 " pathEditMode="relative" rAng="0" ptsTypes="AA">
                                      <p:cBhvr>
                                        <p:cTn id="6" dur="2000" fill="hold"/>
                                        <p:tgtEl>
                                          <p:spTgt spid="29"/>
                                        </p:tgtEl>
                                        <p:attrNameLst>
                                          <p:attrName>ppt_x</p:attrName>
                                          <p:attrName>ppt_y</p:attrName>
                                        </p:attrNameLst>
                                      </p:cBhvr>
                                      <p:rCtr x="0" y="-218241"/>
                                    </p:animMotion>
                                  </p:childTnLst>
                                </p:cTn>
                              </p:par>
                              <p:par>
                                <p:cTn id="7" presetID="64" presetClass="path" presetSubtype="0" accel="50000" decel="50000" fill="hold" grpId="0" nodeType="withEffect">
                                  <p:stCondLst>
                                    <p:cond delay="0"/>
                                  </p:stCondLst>
                                  <p:childTnLst>
                                    <p:animMotion origin="layout" path="M 0 4.44444E-6 L 0 -3.81436 " pathEditMode="relative" rAng="0" ptsTypes="AA">
                                      <p:cBhvr>
                                        <p:cTn id="8" dur="2000" fill="hold"/>
                                        <p:tgtEl>
                                          <p:spTgt spid="28"/>
                                        </p:tgtEl>
                                        <p:attrNameLst>
                                          <p:attrName>ppt_x</p:attrName>
                                          <p:attrName>ppt_y</p:attrName>
                                        </p:attrNameLst>
                                      </p:cBhvr>
                                      <p:rCtr x="0" y="-190718"/>
                                    </p:animMotion>
                                  </p:childTnLst>
                                </p:cTn>
                              </p:par>
                              <p:par>
                                <p:cTn id="9" presetID="42" presetClass="path" presetSubtype="0" accel="50000" decel="50000" fill="hold" grpId="0" nodeType="withEffect">
                                  <p:stCondLst>
                                    <p:cond delay="0"/>
                                  </p:stCondLst>
                                  <p:childTnLst>
                                    <p:animMotion origin="layout" path="M 0 3.7037E-7 L -0.0125 4.02801 " pathEditMode="relative" rAng="0" ptsTypes="AA">
                                      <p:cBhvr>
                                        <p:cTn id="10" dur="2000" fill="hold"/>
                                        <p:tgtEl>
                                          <p:spTgt spid="25"/>
                                        </p:tgtEl>
                                        <p:attrNameLst>
                                          <p:attrName>ppt_x</p:attrName>
                                          <p:attrName>ppt_y</p:attrName>
                                        </p:attrNameLst>
                                      </p:cBhvr>
                                      <p:rCtr x="-625" y="201389"/>
                                    </p:animMotion>
                                  </p:childTnLst>
                                </p:cTn>
                              </p:par>
                              <p:par>
                                <p:cTn id="11" presetID="42" presetClass="path" presetSubtype="0" accel="50000" decel="50000" fill="hold" grpId="0" nodeType="withEffect">
                                  <p:stCondLst>
                                    <p:cond delay="0"/>
                                  </p:stCondLst>
                                  <p:childTnLst>
                                    <p:animMotion origin="layout" path="M 0 -7.40741E-7 L -0.0125 3.76968 " pathEditMode="relative" rAng="0" ptsTypes="AA">
                                      <p:cBhvr>
                                        <p:cTn id="12" dur="2000" fill="hold"/>
                                        <p:tgtEl>
                                          <p:spTgt spid="24"/>
                                        </p:tgtEl>
                                        <p:attrNameLst>
                                          <p:attrName>ppt_x</p:attrName>
                                          <p:attrName>ppt_y</p:attrName>
                                        </p:attrNameLst>
                                      </p:cBhvr>
                                      <p:rCtr x="-625" y="188472"/>
                                    </p:animMotion>
                                  </p:childTnLst>
                                </p:cTn>
                              </p:par>
                              <p:par>
                                <p:cTn id="13" presetID="1" presetClass="mediacall" presetSubtype="0" fill="hold" nodeType="withEffect">
                                  <p:stCondLst>
                                    <p:cond delay="0"/>
                                  </p:stCondLst>
                                  <p:childTnLst>
                                    <p:cmd type="call" cmd="playFrom(0.0)">
                                      <p:cBhvr>
                                        <p:cTn id="14" dur="10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24" grpId="0" animBg="1"/>
      <p:bldP spid="25" grpId="0" animBg="1"/>
      <p:bldP spid="28" grpId="0" animBg="1"/>
      <p:bldP spid="29"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4F22-B8FA-4C19-AF88-4EC7CE0C69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EF3B08-CE69-46FC-8FE0-128F2AB1E9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651666-437F-43D3-81A5-BB3A5AD5FD9C}"/>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8CBA63-B43E-4919-8641-2075D9796F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CF1796-22FE-4AC9-B594-7C538527AE4E}"/>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744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4164D-7C67-41C7-97B5-8294041A92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C939F-3E77-4739-A088-ACA50BC85A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7F6D6-4C0B-4DBB-86CF-9EC800127BDD}"/>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D04AB2-9586-4226-A786-E47A7E39124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EC49F9-B6E9-4A67-880D-8BA4A08CD978}"/>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371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A0B4-938C-4AF8-BC29-D315010091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FED207-CA08-4B58-9558-89A0E26528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7CF292-7B47-47CE-A8ED-A175F37BFFBF}"/>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679159-F8E6-4447-AFE7-F0D210FD10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4EEFD0A-0981-4333-8F29-8F141296D2D3}"/>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254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4A6A-2F62-4889-9B75-A6BFBE983B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DC5794-6644-46BF-8038-7C2A537A4C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94D96-F861-47AA-9011-059EF17222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9888CF-DE2D-4C44-8F3A-FA48B57B154C}"/>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130CB5-F3B8-4373-989C-915F6AC2C56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7667CE3-E7B2-4B81-B10F-9B21A4E435F7}"/>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754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6037-06B7-413C-A495-16ABBAA8E4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2F92C0-54D7-481A-94E4-A33D9BA67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D73483-CFCF-4E20-87B1-2F0BFF9C97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16D4B2-854A-418C-96C3-2EE46D69F7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85E47A-2CC0-408D-B39F-69388A5ADE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BAA6B0-D8CC-41D6-8DB7-93D1B667FCD4}"/>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088C04B-49E1-49D1-B749-6847BF56B65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FDA7621-4EE7-49CF-9D97-743C03E3EE6E}"/>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286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BDC0-A0FF-494A-9276-89E6B380E3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285AEC-F472-43A1-BCCE-4B59886F854A}"/>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CEF3105-C2F4-484B-A7C7-0E04794003A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697426E-5DE9-4567-A5CC-0425720E2DC7}"/>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927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51DDF4-DAFB-4D57-B3C2-BB4F83EEB5F2}"/>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38D32C3-D46E-4D09-9C73-4C2D2004D9D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3C55B68-6C73-4563-B4A9-07E4EFEB0E0D}"/>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154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8B97-3F84-40F7-892B-6F2DD2421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F0AC5A-70DE-402A-AB3F-BCAB7AC461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85791-0813-4D0D-9ED2-2103B80C9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EF6DD-AA74-4741-A2DE-307177EF4A4D}"/>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9BA9413-F64E-4350-9E28-FE56951FAB2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B7F1BF-9B67-4DA0-9744-FAA92B48C451}"/>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96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3194-235C-4131-9245-8A413D6D6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BC4985-9378-4807-B3E5-2FE9429B7E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6DE50-2AAF-47DB-B470-94F7F642A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4EBC74-056D-4065-B699-E2728B2F6744}"/>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E75AB3D-28AE-4D0A-80FC-F59FAD562E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145BE4C-52DB-4E52-9CD8-E3E4AB1BCBBC}"/>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872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4F29C-DF0E-4AC5-B625-32FF3016FB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C13B-ADFA-41F6-A59E-3948332A76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71474-B4E0-47ED-8824-177ED9F55E0B}"/>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30A04B0-2A5B-4FF4-BE3F-697E0F579D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97580AC-E1BC-48A7-9620-F15F37BF58A1}"/>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774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CF6AE1-B299-4D44-981D-6E69F263EE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61A2D-F970-4D5A-8FF2-DF6B8F9B71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642BF-D9CC-41DF-89D9-EDBA5638B54A}"/>
              </a:ext>
            </a:extLst>
          </p:cNvPr>
          <p:cNvSpPr>
            <a:spLocks noGrp="1"/>
          </p:cNvSpPr>
          <p:nvPr>
            <p:ph type="dt" sz="half" idx="10"/>
          </p:nvPr>
        </p:nvSpPr>
        <p:spPr/>
        <p:txBody>
          <a:body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821D4-5120-4FF2-94ED-D26F8FED349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942035-7D06-4C0C-B19E-E9811B71FB03}"/>
              </a:ext>
            </a:extLst>
          </p:cNvPr>
          <p:cNvSpPr>
            <a:spLocks noGrp="1"/>
          </p:cNvSpPr>
          <p:nvPr>
            <p:ph type="sldNum" sz="quarter" idx="12"/>
          </p:nvPr>
        </p:nvSpPr>
        <p:spPr/>
        <p:txBody>
          <a:body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009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a:noAutofit/>
          </a:bodyPr>
          <a:lstStyle>
            <a:lvl1pPr marL="0" indent="0">
              <a:buNone/>
              <a:defRPr sz="1400"/>
            </a:lvl1pPr>
          </a:lstStyle>
          <a:p>
            <a:r>
              <a:rPr lang="en-US" dirty="0"/>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a:noAutofit/>
          </a:bodyPr>
          <a:lstStyle>
            <a:lvl1pPr algn="ctr">
              <a:defRPr sz="7200" b="1" cap="all" spc="300" baseline="0"/>
            </a:lvl1pPr>
          </a:lstStyle>
          <a:p>
            <a:r>
              <a:rPr lang="en-US"/>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Tree>
    <p:extLst>
      <p:ext uri="{BB962C8B-B14F-4D97-AF65-F5344CB8AC3E}">
        <p14:creationId xmlns:p14="http://schemas.microsoft.com/office/powerpoint/2010/main" val="4140532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a:noAutofit/>
          </a:bodyPr>
          <a:lstStyle>
            <a:lvl1pPr>
              <a:defRPr sz="6000" b="1"/>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a:normAutofit/>
          </a:bodyPr>
          <a:lstStyle>
            <a:lvl1pPr marL="0" indent="0">
              <a:lnSpc>
                <a:spcPct val="100000"/>
              </a:lnSpc>
              <a:spcBef>
                <a:spcPts val="0"/>
              </a:spcBef>
              <a:spcAft>
                <a:spcPts val="1800"/>
              </a:spcAft>
              <a:buNone/>
              <a:defRPr sz="1600"/>
            </a:lvl1pPr>
          </a:lstStyle>
          <a:p>
            <a:pPr lvl="0"/>
            <a:r>
              <a:rPr lang="en-US"/>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anchor="ct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Picture</a:t>
            </a:r>
          </a:p>
          <a:p>
            <a:endParaRPr lang="en-US"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dirty="0">
                <a:noFill/>
              </a:defRPr>
            </a:lvl1pPr>
          </a:lstStyle>
          <a:p>
            <a:pPr marL="0" lvl="0" algn="ctr"/>
            <a:r>
              <a:rPr lang="en-US"/>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a:lstStyle/>
          <a:p>
            <a:r>
              <a:rPr lang="en-US" dirty="0">
                <a:solidFill>
                  <a:srgbClr val="FFFFFF"/>
                </a:solidFill>
              </a:rPr>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54545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a:noAutofit/>
          </a:bodyPr>
          <a:lstStyle>
            <a:lvl1pPr>
              <a:defRPr sz="60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a:lstStyle/>
          <a:p>
            <a:r>
              <a:rPr lang="en-US" dirty="0">
                <a:solidFill>
                  <a:srgbClr val="FFFFFF"/>
                </a:solidFill>
              </a:rPr>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52194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dirty="0">
                <a:noFill/>
              </a:defRPr>
            </a:lvl1pPr>
          </a:lstStyle>
          <a:p>
            <a:pPr marL="0" lvl="0" algn="ctr"/>
            <a:r>
              <a:rPr lang="en-US"/>
              <a:t>Click to edit Master text styles</a:t>
            </a:r>
          </a:p>
        </p:txBody>
      </p:sp>
    </p:spTree>
    <p:extLst>
      <p:ext uri="{BB962C8B-B14F-4D97-AF65-F5344CB8AC3E}">
        <p14:creationId xmlns:p14="http://schemas.microsoft.com/office/powerpoint/2010/main" val="3472451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a:normAutofit/>
          </a:bodyPr>
          <a:lstStyle>
            <a:lvl1pPr marL="0" indent="0">
              <a:buNone/>
              <a:defRPr sz="1400"/>
            </a:lvl1pPr>
          </a:lstStyle>
          <a:p>
            <a:r>
              <a:rPr lang="en-US" dirty="0"/>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465361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anchor="ctr">
            <a:noAutofit/>
          </a:bodyPr>
          <a:lstStyle>
            <a:lvl1pPr algn="ctr">
              <a:defRPr sz="6000"/>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smtClean="0">
                <a:no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a:t>Click to edit Master text styles</a:t>
            </a:r>
          </a:p>
        </p:txBody>
      </p:sp>
    </p:spTree>
    <p:extLst>
      <p:ext uri="{BB962C8B-B14F-4D97-AF65-F5344CB8AC3E}">
        <p14:creationId xmlns:p14="http://schemas.microsoft.com/office/powerpoint/2010/main" val="84709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a:normAutofit/>
          </a:bodyPr>
          <a:lstStyle>
            <a:lvl1pPr marL="0" indent="0">
              <a:buNone/>
              <a:defRPr sz="1400"/>
            </a:lvl1pPr>
          </a:lstStyle>
          <a:p>
            <a:r>
              <a:rPr lang="en-US" dirty="0"/>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a:normAutofit/>
          </a:bodyPr>
          <a:lstStyle>
            <a:lvl1pPr marL="0" indent="0">
              <a:buNone/>
              <a:defRPr sz="1400"/>
            </a:lvl1pPr>
          </a:lstStyle>
          <a:p>
            <a:r>
              <a:rPr lang="en-US" dirty="0"/>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33837983"/>
      </p:ext>
    </p:extLst>
  </p:cSld>
  <p:clrMapOvr>
    <a:masterClrMapping/>
  </p:clrMapOvr>
  <p:extLst>
    <p:ext uri="{DCECCB84-F9BA-43D5-87BE-67443E8EF086}">
      <p15:sldGuideLst xmlns:p15="http://schemas.microsoft.com/office/powerpoint/2012/main">
        <p15:guide id="1" pos="6696">
          <p15:clr>
            <a:srgbClr val="FBAE40"/>
          </p15:clr>
        </p15:guide>
        <p15:guide id="2" orient="horz" pos="2160">
          <p15:clr>
            <a:srgbClr val="FBAE40"/>
          </p15:clr>
        </p15:guide>
        <p15:guide id="3" orient="horz">
          <p15:clr>
            <a:srgbClr val="FBAE40"/>
          </p15:clr>
        </p15:guide>
        <p15:guide id="4" orient="horz" pos="4320">
          <p15:clr>
            <a:srgbClr val="FBAE40"/>
          </p15:clr>
        </p15:guide>
        <p15:guide id="5" pos="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a:noAutofit/>
          </a:bodyPr>
          <a:lstStyle>
            <a:lvl1pPr marL="0" indent="0">
              <a:buNone/>
              <a:defRPr sz="1400"/>
            </a:lvl1pPr>
          </a:lstStyle>
          <a:p>
            <a:r>
              <a:rPr lang="en-US" dirty="0"/>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1067176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a:normAutofit/>
          </a:bodyPr>
          <a:lstStyle>
            <a:lvl1pPr marL="0" indent="0">
              <a:buNone/>
              <a:defRPr sz="1400"/>
            </a:lvl1pPr>
          </a:lstStyle>
          <a:p>
            <a:r>
              <a:rPr lang="en-US" dirty="0"/>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a:normAutofit/>
          </a:bodyPr>
          <a:lstStyle>
            <a:lvl1pPr marL="0" indent="0">
              <a:buNone/>
              <a:defRPr sz="1400"/>
            </a:lvl1pPr>
          </a:lstStyle>
          <a:p>
            <a:r>
              <a:rPr lang="en-US" dirty="0"/>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a:normAutofit/>
          </a:bodyPr>
          <a:lstStyle>
            <a:lvl1pPr marL="0" indent="0">
              <a:buNone/>
              <a:defRPr sz="1400"/>
            </a:lvl1pPr>
          </a:lstStyle>
          <a:p>
            <a:r>
              <a:rPr lang="en-US" dirty="0"/>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a:normAutofit/>
          </a:bodyPr>
          <a:lstStyle>
            <a:lvl1pPr marL="0" indent="0">
              <a:buNone/>
              <a:defRPr sz="1400"/>
            </a:lvl1pPr>
          </a:lstStyle>
          <a:p>
            <a:r>
              <a:rPr lang="en-US" dirty="0"/>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239048988"/>
      </p:ext>
    </p:extLst>
  </p:cSld>
  <p:clrMapOvr>
    <a:masterClrMapping/>
  </p:clrMapOvr>
  <p:extLst>
    <p:ext uri="{DCECCB84-F9BA-43D5-87BE-67443E8EF086}">
      <p15:sldGuideLst xmlns:p15="http://schemas.microsoft.com/office/powerpoint/2012/main">
        <p15:guide id="1" pos="6696">
          <p15:clr>
            <a:srgbClr val="FBAE40"/>
          </p15:clr>
        </p15:guide>
        <p15:guide id="2" orient="horz" pos="432">
          <p15:clr>
            <a:srgbClr val="FBAE40"/>
          </p15:clr>
        </p15:guide>
        <p15:guide id="3" orient="horz">
          <p15:clr>
            <a:srgbClr val="FBAE40"/>
          </p15:clr>
        </p15:guide>
        <p15:guide id="4" orient="horz" pos="4320">
          <p15:clr>
            <a:srgbClr val="FBAE40"/>
          </p15:clr>
        </p15:guide>
        <p15:guide id="5" pos="456">
          <p15:clr>
            <a:srgbClr val="FBAE40"/>
          </p15:clr>
        </p15:guide>
        <p15:guide id="6" orient="horz" pos="225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anchor="ctr">
            <a:noAutofit/>
          </a:bodyPr>
          <a:lstStyle>
            <a:lvl1pPr algn="r">
              <a:lnSpc>
                <a:spcPct val="100000"/>
              </a:lnSpc>
              <a:defRPr sz="7200" spc="200" baseline="0"/>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a:noAutofit/>
          </a:bodyPr>
          <a:lstStyle>
            <a:lvl1pPr marL="0" indent="0">
              <a:lnSpc>
                <a:spcPct val="90000"/>
              </a:lnSpc>
              <a:spcBef>
                <a:spcPts val="1000"/>
              </a:spcBef>
              <a:buNone/>
              <a:defRPr sz="2400" spc="0" baseline="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2333223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a:noAutofit/>
          </a:bodyPr>
          <a:lstStyle>
            <a:lvl1pPr marL="0" indent="0">
              <a:buNone/>
              <a:defRPr sz="1400"/>
            </a:lvl1pPr>
          </a:lstStyle>
          <a:p>
            <a:r>
              <a:rPr lang="en-US" dirty="0"/>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a:noAutofit/>
          </a:bodyPr>
          <a:lstStyle>
            <a:lvl1pPr algn="ctr">
              <a:defRPr sz="7200" b="1" cap="all" spc="300" baseline="0"/>
            </a:lvl1pPr>
          </a:lstStyle>
          <a:p>
            <a:r>
              <a:rPr lang="en-US"/>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Tree>
    <p:extLst>
      <p:ext uri="{BB962C8B-B14F-4D97-AF65-F5344CB8AC3E}">
        <p14:creationId xmlns:p14="http://schemas.microsoft.com/office/powerpoint/2010/main" val="2016239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a:noAutofit/>
          </a:bodyPr>
          <a:lstStyle>
            <a:lvl1pPr>
              <a:defRPr sz="6000" b="1"/>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a:normAutofit/>
          </a:bodyPr>
          <a:lstStyle>
            <a:lvl1pPr marL="0" indent="0">
              <a:lnSpc>
                <a:spcPct val="100000"/>
              </a:lnSpc>
              <a:spcBef>
                <a:spcPts val="0"/>
              </a:spcBef>
              <a:spcAft>
                <a:spcPts val="1800"/>
              </a:spcAft>
              <a:buNone/>
              <a:defRPr sz="1600"/>
            </a:lvl1pPr>
          </a:lstStyle>
          <a:p>
            <a:pPr lvl="0"/>
            <a:r>
              <a:rPr lang="en-US"/>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anchor="ct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Picture</a:t>
            </a:r>
          </a:p>
          <a:p>
            <a:endParaRPr lang="en-US"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dirty="0">
                <a:noFill/>
              </a:defRPr>
            </a:lvl1pPr>
          </a:lstStyle>
          <a:p>
            <a:pPr marL="0" lvl="0" algn="ctr"/>
            <a:r>
              <a:rPr lang="en-US"/>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a:lstStyle/>
          <a:p>
            <a:r>
              <a:rPr lang="en-US" dirty="0">
                <a:solidFill>
                  <a:srgbClr val="FFFFFF"/>
                </a:solidFill>
              </a:rPr>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38650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a:noAutofit/>
          </a:bodyPr>
          <a:lstStyle>
            <a:lvl1pPr>
              <a:defRPr sz="60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a:lstStyle/>
          <a:p>
            <a:r>
              <a:rPr lang="en-US" dirty="0">
                <a:solidFill>
                  <a:srgbClr val="FFFFFF"/>
                </a:solidFill>
              </a:rPr>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01646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dirty="0">
                <a:noFill/>
              </a:defRPr>
            </a:lvl1pPr>
          </a:lstStyle>
          <a:p>
            <a:pPr marL="0" lvl="0" algn="ctr"/>
            <a:r>
              <a:rPr lang="en-US"/>
              <a:t>Click to edit Master text styles</a:t>
            </a:r>
          </a:p>
        </p:txBody>
      </p:sp>
    </p:spTree>
    <p:extLst>
      <p:ext uri="{BB962C8B-B14F-4D97-AF65-F5344CB8AC3E}">
        <p14:creationId xmlns:p14="http://schemas.microsoft.com/office/powerpoint/2010/main" val="2919432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a:normAutofit/>
          </a:bodyPr>
          <a:lstStyle>
            <a:lvl1pPr marL="0" indent="0">
              <a:buNone/>
              <a:defRPr sz="1400"/>
            </a:lvl1pPr>
          </a:lstStyle>
          <a:p>
            <a:r>
              <a:rPr lang="en-US" dirty="0"/>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991331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anchor="ctr">
            <a:noAutofit/>
          </a:bodyPr>
          <a:lstStyle>
            <a:lvl1pPr algn="ctr">
              <a:defRPr sz="6000"/>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smtClean="0">
                <a:no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a:t>Click to edit Master text styles</a:t>
            </a:r>
          </a:p>
        </p:txBody>
      </p:sp>
    </p:spTree>
    <p:extLst>
      <p:ext uri="{BB962C8B-B14F-4D97-AF65-F5344CB8AC3E}">
        <p14:creationId xmlns:p14="http://schemas.microsoft.com/office/powerpoint/2010/main" val="1233651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a:normAutofit/>
          </a:bodyPr>
          <a:lstStyle>
            <a:lvl1pPr marL="0" indent="0">
              <a:buNone/>
              <a:defRPr sz="1400"/>
            </a:lvl1pPr>
          </a:lstStyle>
          <a:p>
            <a:r>
              <a:rPr lang="en-US" dirty="0"/>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a:normAutofit/>
          </a:bodyPr>
          <a:lstStyle>
            <a:lvl1pPr marL="0" indent="0">
              <a:buNone/>
              <a:defRPr sz="1400"/>
            </a:lvl1pPr>
          </a:lstStyle>
          <a:p>
            <a:r>
              <a:rPr lang="en-US" dirty="0"/>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6559450"/>
      </p:ext>
    </p:extLst>
  </p:cSld>
  <p:clrMapOvr>
    <a:masterClrMapping/>
  </p:clrMapOvr>
  <p:extLst>
    <p:ext uri="{DCECCB84-F9BA-43D5-87BE-67443E8EF086}">
      <p15:sldGuideLst xmlns:p15="http://schemas.microsoft.com/office/powerpoint/2012/main">
        <p15:guide id="1" pos="6696">
          <p15:clr>
            <a:srgbClr val="FBAE40"/>
          </p15:clr>
        </p15:guide>
        <p15:guide id="2" orient="horz" pos="2160">
          <p15:clr>
            <a:srgbClr val="FBAE40"/>
          </p15:clr>
        </p15:guide>
        <p15:guide id="3" orient="horz">
          <p15:clr>
            <a:srgbClr val="FBAE40"/>
          </p15:clr>
        </p15:guide>
        <p15:guide id="4" orient="horz" pos="4320">
          <p15:clr>
            <a:srgbClr val="FBAE40"/>
          </p15:clr>
        </p15:guide>
        <p15:guide id="5" pos="4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dirty="0"/>
              <a:t>8/06/20XX</a:t>
            </a:r>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Tree>
    <p:extLst>
      <p:ext uri="{BB962C8B-B14F-4D97-AF65-F5344CB8AC3E}">
        <p14:creationId xmlns:p14="http://schemas.microsoft.com/office/powerpoint/2010/main" val="3445192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a:noAutofit/>
          </a:bodyPr>
          <a:lstStyle>
            <a:lvl1pPr marL="0" indent="0">
              <a:buNone/>
              <a:defRPr sz="1400"/>
            </a:lvl1pPr>
          </a:lstStyle>
          <a:p>
            <a:r>
              <a:rPr lang="en-US" dirty="0"/>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1311524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a:normAutofit/>
          </a:bodyPr>
          <a:lstStyle>
            <a:lvl1pPr marL="0" indent="0">
              <a:buNone/>
              <a:defRPr sz="1400"/>
            </a:lvl1pPr>
          </a:lstStyle>
          <a:p>
            <a:r>
              <a:rPr lang="en-US" dirty="0"/>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a:normAutofit/>
          </a:bodyPr>
          <a:lstStyle>
            <a:lvl1pPr marL="0" indent="0">
              <a:buNone/>
              <a:defRPr sz="1400"/>
            </a:lvl1pPr>
          </a:lstStyle>
          <a:p>
            <a:r>
              <a:rPr lang="en-US" dirty="0"/>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a:normAutofit/>
          </a:bodyPr>
          <a:lstStyle>
            <a:lvl1pPr marL="0" indent="0">
              <a:buNone/>
              <a:defRPr sz="1400"/>
            </a:lvl1pPr>
          </a:lstStyle>
          <a:p>
            <a:r>
              <a:rPr lang="en-US" dirty="0"/>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a:normAutofit/>
          </a:bodyPr>
          <a:lstStyle>
            <a:lvl1pPr marL="0" indent="0">
              <a:buNone/>
              <a:defRPr sz="1400"/>
            </a:lvl1pPr>
          </a:lstStyle>
          <a:p>
            <a:r>
              <a:rPr lang="en-US" dirty="0"/>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541373624"/>
      </p:ext>
    </p:extLst>
  </p:cSld>
  <p:clrMapOvr>
    <a:masterClrMapping/>
  </p:clrMapOvr>
  <p:extLst>
    <p:ext uri="{DCECCB84-F9BA-43D5-87BE-67443E8EF086}">
      <p15:sldGuideLst xmlns:p15="http://schemas.microsoft.com/office/powerpoint/2012/main">
        <p15:guide id="1" pos="6696">
          <p15:clr>
            <a:srgbClr val="FBAE40"/>
          </p15:clr>
        </p15:guide>
        <p15:guide id="2" orient="horz" pos="432">
          <p15:clr>
            <a:srgbClr val="FBAE40"/>
          </p15:clr>
        </p15:guide>
        <p15:guide id="3" orient="horz">
          <p15:clr>
            <a:srgbClr val="FBAE40"/>
          </p15:clr>
        </p15:guide>
        <p15:guide id="4" orient="horz" pos="4320">
          <p15:clr>
            <a:srgbClr val="FBAE40"/>
          </p15:clr>
        </p15:guide>
        <p15:guide id="5" pos="456">
          <p15:clr>
            <a:srgbClr val="FBAE40"/>
          </p15:clr>
        </p15:guide>
        <p15:guide id="6" orient="horz" pos="225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anchor="ctr">
            <a:noAutofit/>
          </a:bodyPr>
          <a:lstStyle>
            <a:lvl1pPr algn="r">
              <a:lnSpc>
                <a:spcPct val="100000"/>
              </a:lnSpc>
              <a:defRPr sz="7200" spc="200" baseline="0"/>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a:noAutofit/>
          </a:bodyPr>
          <a:lstStyle>
            <a:lvl1pPr marL="0" indent="0">
              <a:lnSpc>
                <a:spcPct val="90000"/>
              </a:lnSpc>
              <a:spcBef>
                <a:spcPts val="1000"/>
              </a:spcBef>
              <a:buNone/>
              <a:defRPr sz="2400" spc="0" baseline="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621913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a:noAutofit/>
          </a:bodyPr>
          <a:lstStyle>
            <a:lvl1pPr marL="0" indent="0">
              <a:buNone/>
              <a:defRPr sz="1400"/>
            </a:lvl1pPr>
          </a:lstStyle>
          <a:p>
            <a:r>
              <a:rPr lang="en-US" dirty="0"/>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a:noAutofit/>
          </a:bodyPr>
          <a:lstStyle>
            <a:lvl1pPr algn="ctr">
              <a:defRPr sz="7200" b="1" cap="all" spc="300" baseline="0"/>
            </a:lvl1pPr>
          </a:lstStyle>
          <a:p>
            <a:r>
              <a:rPr lang="en-US"/>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Tree>
    <p:extLst>
      <p:ext uri="{BB962C8B-B14F-4D97-AF65-F5344CB8AC3E}">
        <p14:creationId xmlns:p14="http://schemas.microsoft.com/office/powerpoint/2010/main" val="3553333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a:noAutofit/>
          </a:bodyPr>
          <a:lstStyle>
            <a:lvl1pPr>
              <a:defRPr sz="6000" b="1"/>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a:normAutofit/>
          </a:bodyPr>
          <a:lstStyle>
            <a:lvl1pPr marL="0" indent="0">
              <a:lnSpc>
                <a:spcPct val="100000"/>
              </a:lnSpc>
              <a:spcBef>
                <a:spcPts val="0"/>
              </a:spcBef>
              <a:spcAft>
                <a:spcPts val="1800"/>
              </a:spcAft>
              <a:buNone/>
              <a:defRPr sz="1600"/>
            </a:lvl1pPr>
          </a:lstStyle>
          <a:p>
            <a:pPr lvl="0"/>
            <a:r>
              <a:rPr lang="en-US"/>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anchor="ct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Picture</a:t>
            </a:r>
          </a:p>
          <a:p>
            <a:endParaRPr lang="en-US"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dirty="0">
                <a:noFill/>
              </a:defRPr>
            </a:lvl1pPr>
          </a:lstStyle>
          <a:p>
            <a:pPr marL="0" lvl="0" algn="ctr"/>
            <a:r>
              <a:rPr lang="en-US"/>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a:lstStyle/>
          <a:p>
            <a:r>
              <a:rPr lang="en-US" dirty="0">
                <a:solidFill>
                  <a:srgbClr val="FFFFFF"/>
                </a:solidFill>
              </a:rPr>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181125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a:noAutofit/>
          </a:bodyPr>
          <a:lstStyle>
            <a:lvl1pPr>
              <a:defRPr sz="60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a:lstStyle/>
          <a:p>
            <a:r>
              <a:rPr lang="en-US" dirty="0">
                <a:solidFill>
                  <a:srgbClr val="FFFFFF"/>
                </a:solidFill>
              </a:rPr>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579263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dirty="0">
                <a:noFill/>
              </a:defRPr>
            </a:lvl1pPr>
          </a:lstStyle>
          <a:p>
            <a:pPr marL="0" lvl="0" algn="ctr"/>
            <a:r>
              <a:rPr lang="en-US"/>
              <a:t>Click to edit Master text styles</a:t>
            </a:r>
          </a:p>
        </p:txBody>
      </p:sp>
    </p:spTree>
    <p:extLst>
      <p:ext uri="{BB962C8B-B14F-4D97-AF65-F5344CB8AC3E}">
        <p14:creationId xmlns:p14="http://schemas.microsoft.com/office/powerpoint/2010/main" val="1929561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a:normAutofit/>
          </a:bodyPr>
          <a:lstStyle>
            <a:lvl1pPr marL="0" indent="0">
              <a:buNone/>
              <a:defRPr sz="1400"/>
            </a:lvl1pPr>
          </a:lstStyle>
          <a:p>
            <a:r>
              <a:rPr lang="en-US" dirty="0"/>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4098112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anchor="ctr">
            <a:noAutofit/>
          </a:bodyPr>
          <a:lstStyle>
            <a:lvl1pPr algn="ctr">
              <a:defRPr sz="6000"/>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smtClean="0">
                <a:no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a:t>Click to edit Master text styles</a:t>
            </a:r>
          </a:p>
        </p:txBody>
      </p:sp>
    </p:spTree>
    <p:extLst>
      <p:ext uri="{BB962C8B-B14F-4D97-AF65-F5344CB8AC3E}">
        <p14:creationId xmlns:p14="http://schemas.microsoft.com/office/powerpoint/2010/main" val="2916861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a:normAutofit/>
          </a:bodyPr>
          <a:lstStyle>
            <a:lvl1pPr marL="0" indent="0">
              <a:buNone/>
              <a:defRPr sz="1400"/>
            </a:lvl1pPr>
          </a:lstStyle>
          <a:p>
            <a:r>
              <a:rPr lang="en-US" dirty="0"/>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a:normAutofit/>
          </a:bodyPr>
          <a:lstStyle>
            <a:lvl1pPr marL="0" indent="0">
              <a:buNone/>
              <a:defRPr sz="1400"/>
            </a:lvl1pPr>
          </a:lstStyle>
          <a:p>
            <a:r>
              <a:rPr lang="en-US" dirty="0"/>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01431405"/>
      </p:ext>
    </p:extLst>
  </p:cSld>
  <p:clrMapOvr>
    <a:masterClrMapping/>
  </p:clrMapOvr>
  <p:extLst>
    <p:ext uri="{DCECCB84-F9BA-43D5-87BE-67443E8EF086}">
      <p15:sldGuideLst xmlns:p15="http://schemas.microsoft.com/office/powerpoint/2012/main">
        <p15:guide id="1" pos="6696">
          <p15:clr>
            <a:srgbClr val="FBAE40"/>
          </p15:clr>
        </p15:guide>
        <p15:guide id="2" orient="horz" pos="2160">
          <p15:clr>
            <a:srgbClr val="FBAE40"/>
          </p15:clr>
        </p15:guide>
        <p15:guide id="3" orient="horz">
          <p15:clr>
            <a:srgbClr val="FBAE40"/>
          </p15:clr>
        </p15:guide>
        <p15:guide id="4" orient="horz" pos="4320">
          <p15:clr>
            <a:srgbClr val="FBAE40"/>
          </p15:clr>
        </p15:guide>
        <p15:guide id="5" pos="4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a:noAutofit/>
          </a:bodyPr>
          <a:lstStyle>
            <a:lvl1pPr marL="0" indent="0">
              <a:buNone/>
              <a:defRPr sz="1400"/>
            </a:lvl1pPr>
          </a:lstStyle>
          <a:p>
            <a:r>
              <a:rPr lang="en-US" dirty="0"/>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454834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a:normAutofit/>
          </a:bodyPr>
          <a:lstStyle>
            <a:lvl1pPr marL="0" indent="0">
              <a:buNone/>
              <a:defRPr sz="1400"/>
            </a:lvl1pPr>
          </a:lstStyle>
          <a:p>
            <a:r>
              <a:rPr lang="en-US" dirty="0"/>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a:normAutofit/>
          </a:bodyPr>
          <a:lstStyle>
            <a:lvl1pPr marL="0" indent="0">
              <a:buNone/>
              <a:defRPr sz="1400"/>
            </a:lvl1pPr>
          </a:lstStyle>
          <a:p>
            <a:r>
              <a:rPr lang="en-US" dirty="0"/>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a:normAutofit/>
          </a:bodyPr>
          <a:lstStyle>
            <a:lvl1pPr marL="0" indent="0">
              <a:buNone/>
              <a:defRPr sz="1400"/>
            </a:lvl1pPr>
          </a:lstStyle>
          <a:p>
            <a:r>
              <a:rPr lang="en-US" dirty="0"/>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a:normAutofit/>
          </a:bodyPr>
          <a:lstStyle>
            <a:lvl1pPr marL="0" indent="0">
              <a:buNone/>
              <a:defRPr sz="1400"/>
            </a:lvl1pPr>
          </a:lstStyle>
          <a:p>
            <a:r>
              <a:rPr lang="en-US" dirty="0"/>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038401022"/>
      </p:ext>
    </p:extLst>
  </p:cSld>
  <p:clrMapOvr>
    <a:masterClrMapping/>
  </p:clrMapOvr>
  <p:extLst>
    <p:ext uri="{DCECCB84-F9BA-43D5-87BE-67443E8EF086}">
      <p15:sldGuideLst xmlns:p15="http://schemas.microsoft.com/office/powerpoint/2012/main">
        <p15:guide id="1" pos="6696">
          <p15:clr>
            <a:srgbClr val="FBAE40"/>
          </p15:clr>
        </p15:guide>
        <p15:guide id="2" orient="horz" pos="432">
          <p15:clr>
            <a:srgbClr val="FBAE40"/>
          </p15:clr>
        </p15:guide>
        <p15:guide id="3" orient="horz">
          <p15:clr>
            <a:srgbClr val="FBAE40"/>
          </p15:clr>
        </p15:guide>
        <p15:guide id="4" orient="horz" pos="4320">
          <p15:clr>
            <a:srgbClr val="FBAE40"/>
          </p15:clr>
        </p15:guide>
        <p15:guide id="5" pos="456">
          <p15:clr>
            <a:srgbClr val="FBAE40"/>
          </p15:clr>
        </p15:guide>
        <p15:guide id="6" orient="horz" pos="225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anchor="ctr">
            <a:noAutofit/>
          </a:bodyPr>
          <a:lstStyle>
            <a:lvl1pPr algn="r">
              <a:lnSpc>
                <a:spcPct val="100000"/>
              </a:lnSpc>
              <a:defRPr sz="7200" spc="200" baseline="0"/>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a:noAutofit/>
          </a:bodyPr>
          <a:lstStyle>
            <a:lvl1pPr marL="0" indent="0">
              <a:lnSpc>
                <a:spcPct val="90000"/>
              </a:lnSpc>
              <a:spcBef>
                <a:spcPts val="1000"/>
              </a:spcBef>
              <a:buNone/>
              <a:defRPr sz="2400" spc="0" baseline="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2044029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a:noAutofit/>
          </a:bodyPr>
          <a:lstStyle>
            <a:lvl1pPr marL="0" indent="0">
              <a:buNone/>
              <a:defRPr sz="1400"/>
            </a:lvl1pPr>
          </a:lstStyle>
          <a:p>
            <a:r>
              <a:rPr lang="en-US" dirty="0"/>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a:noAutofit/>
          </a:bodyPr>
          <a:lstStyle>
            <a:lvl1pPr algn="ctr">
              <a:defRPr sz="7200" b="1" cap="all" spc="300" baseline="0"/>
            </a:lvl1pPr>
          </a:lstStyle>
          <a:p>
            <a:r>
              <a:rPr lang="en-US"/>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Tree>
    <p:extLst>
      <p:ext uri="{BB962C8B-B14F-4D97-AF65-F5344CB8AC3E}">
        <p14:creationId xmlns:p14="http://schemas.microsoft.com/office/powerpoint/2010/main" val="2309780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a:noAutofit/>
          </a:bodyPr>
          <a:lstStyle>
            <a:lvl1pPr>
              <a:defRPr sz="6000" b="1"/>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a:normAutofit/>
          </a:bodyPr>
          <a:lstStyle>
            <a:lvl1pPr marL="0" indent="0">
              <a:lnSpc>
                <a:spcPct val="100000"/>
              </a:lnSpc>
              <a:spcBef>
                <a:spcPts val="0"/>
              </a:spcBef>
              <a:spcAft>
                <a:spcPts val="1800"/>
              </a:spcAft>
              <a:buNone/>
              <a:defRPr sz="1600"/>
            </a:lvl1pPr>
          </a:lstStyle>
          <a:p>
            <a:pPr lvl="0"/>
            <a:r>
              <a:rPr lang="en-US"/>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anchor="ct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Picture</a:t>
            </a:r>
          </a:p>
          <a:p>
            <a:endParaRPr lang="en-US"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dirty="0">
                <a:noFill/>
              </a:defRPr>
            </a:lvl1pPr>
          </a:lstStyle>
          <a:p>
            <a:pPr marL="0" lvl="0" algn="ctr"/>
            <a:r>
              <a:rPr lang="en-US"/>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a:lstStyle/>
          <a:p>
            <a:r>
              <a:rPr lang="en-US" dirty="0">
                <a:solidFill>
                  <a:srgbClr val="FFFFFF"/>
                </a:solidFill>
              </a:rPr>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09510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a:noAutofit/>
          </a:bodyPr>
          <a:lstStyle>
            <a:lvl1pPr>
              <a:defRPr sz="60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a:lstStyle/>
          <a:p>
            <a:r>
              <a:rPr lang="en-US" dirty="0">
                <a:solidFill>
                  <a:srgbClr val="FFFFFF"/>
                </a:solidFill>
              </a:rPr>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29098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dirty="0">
                <a:noFill/>
              </a:defRPr>
            </a:lvl1pPr>
          </a:lstStyle>
          <a:p>
            <a:pPr marL="0" lvl="0" algn="ctr"/>
            <a:r>
              <a:rPr lang="en-US"/>
              <a:t>Click to edit Master text styles</a:t>
            </a:r>
          </a:p>
        </p:txBody>
      </p:sp>
    </p:spTree>
    <p:extLst>
      <p:ext uri="{BB962C8B-B14F-4D97-AF65-F5344CB8AC3E}">
        <p14:creationId xmlns:p14="http://schemas.microsoft.com/office/powerpoint/2010/main" val="36156162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a:normAutofit/>
          </a:bodyPr>
          <a:lstStyle>
            <a:lvl1pPr marL="0" indent="0">
              <a:buNone/>
              <a:defRPr sz="1400"/>
            </a:lvl1pPr>
          </a:lstStyle>
          <a:p>
            <a:r>
              <a:rPr lang="en-US" dirty="0"/>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499456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anchor="ctr">
            <a:noAutofit/>
          </a:bodyPr>
          <a:lstStyle>
            <a:lvl1pPr algn="ctr">
              <a:defRPr sz="6000"/>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smtClean="0">
                <a:no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a:t>Click to edit Master text styles</a:t>
            </a:r>
          </a:p>
        </p:txBody>
      </p:sp>
    </p:spTree>
    <p:extLst>
      <p:ext uri="{BB962C8B-B14F-4D97-AF65-F5344CB8AC3E}">
        <p14:creationId xmlns:p14="http://schemas.microsoft.com/office/powerpoint/2010/main" val="1015730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a:normAutofit/>
          </a:bodyPr>
          <a:lstStyle>
            <a:lvl1pPr marL="0" indent="0">
              <a:buNone/>
              <a:defRPr sz="1400"/>
            </a:lvl1pPr>
          </a:lstStyle>
          <a:p>
            <a:r>
              <a:rPr lang="en-US" dirty="0"/>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a:normAutofit/>
          </a:bodyPr>
          <a:lstStyle>
            <a:lvl1pPr marL="0" indent="0">
              <a:buNone/>
              <a:defRPr sz="1400"/>
            </a:lvl1pPr>
          </a:lstStyle>
          <a:p>
            <a:r>
              <a:rPr lang="en-US" dirty="0"/>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39917320"/>
      </p:ext>
    </p:extLst>
  </p:cSld>
  <p:clrMapOvr>
    <a:masterClrMapping/>
  </p:clrMapOvr>
  <p:extLst>
    <p:ext uri="{DCECCB84-F9BA-43D5-87BE-67443E8EF086}">
      <p15:sldGuideLst xmlns:p15="http://schemas.microsoft.com/office/powerpoint/2012/main">
        <p15:guide id="1" pos="6696">
          <p15:clr>
            <a:srgbClr val="FBAE40"/>
          </p15:clr>
        </p15:guide>
        <p15:guide id="2" orient="horz" pos="2160">
          <p15:clr>
            <a:srgbClr val="FBAE40"/>
          </p15:clr>
        </p15:guide>
        <p15:guide id="3" orient="horz">
          <p15:clr>
            <a:srgbClr val="FBAE40"/>
          </p15:clr>
        </p15:guide>
        <p15:guide id="4" orient="horz" pos="4320">
          <p15:clr>
            <a:srgbClr val="FBAE40"/>
          </p15:clr>
        </p15:guide>
        <p15:guide id="5" pos="4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a:noAutofit/>
          </a:bodyPr>
          <a:lstStyle>
            <a:lvl1pPr marL="0" indent="0">
              <a:buNone/>
              <a:defRPr sz="1400"/>
            </a:lvl1pPr>
          </a:lstStyle>
          <a:p>
            <a:r>
              <a:rPr lang="en-US" dirty="0"/>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2029493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a:normAutofit/>
          </a:bodyPr>
          <a:lstStyle>
            <a:lvl1pPr marL="0" indent="0">
              <a:buNone/>
              <a:defRPr sz="1400"/>
            </a:lvl1pPr>
          </a:lstStyle>
          <a:p>
            <a:r>
              <a:rPr lang="en-US" dirty="0"/>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a:normAutofit/>
          </a:bodyPr>
          <a:lstStyle>
            <a:lvl1pPr marL="0" indent="0">
              <a:buNone/>
              <a:defRPr sz="1400"/>
            </a:lvl1pPr>
          </a:lstStyle>
          <a:p>
            <a:r>
              <a:rPr lang="en-US" dirty="0"/>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a:normAutofit/>
          </a:bodyPr>
          <a:lstStyle>
            <a:lvl1pPr marL="0" indent="0">
              <a:buNone/>
              <a:defRPr sz="1400"/>
            </a:lvl1pPr>
          </a:lstStyle>
          <a:p>
            <a:r>
              <a:rPr lang="en-US" dirty="0"/>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a:normAutofit/>
          </a:bodyPr>
          <a:lstStyle>
            <a:lvl1pPr marL="0" indent="0">
              <a:buNone/>
              <a:defRPr sz="1400"/>
            </a:lvl1pPr>
          </a:lstStyle>
          <a:p>
            <a:r>
              <a:rPr lang="en-US" dirty="0"/>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419808800"/>
      </p:ext>
    </p:extLst>
  </p:cSld>
  <p:clrMapOvr>
    <a:masterClrMapping/>
  </p:clrMapOvr>
  <p:extLst>
    <p:ext uri="{DCECCB84-F9BA-43D5-87BE-67443E8EF086}">
      <p15:sldGuideLst xmlns:p15="http://schemas.microsoft.com/office/powerpoint/2012/main">
        <p15:guide id="1" pos="6696">
          <p15:clr>
            <a:srgbClr val="FBAE40"/>
          </p15:clr>
        </p15:guide>
        <p15:guide id="2" orient="horz" pos="432">
          <p15:clr>
            <a:srgbClr val="FBAE40"/>
          </p15:clr>
        </p15:guide>
        <p15:guide id="3" orient="horz">
          <p15:clr>
            <a:srgbClr val="FBAE40"/>
          </p15:clr>
        </p15:guide>
        <p15:guide id="4" orient="horz" pos="4320">
          <p15:clr>
            <a:srgbClr val="FBAE40"/>
          </p15:clr>
        </p15:guide>
        <p15:guide id="5" pos="456">
          <p15:clr>
            <a:srgbClr val="FBAE40"/>
          </p15:clr>
        </p15:guide>
        <p15:guide id="6" orient="horz" pos="225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anchor="ctr">
            <a:noAutofit/>
          </a:bodyPr>
          <a:lstStyle>
            <a:lvl1pPr algn="r">
              <a:lnSpc>
                <a:spcPct val="100000"/>
              </a:lnSpc>
              <a:defRPr sz="7200" spc="200" baseline="0"/>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a:noAutofit/>
          </a:bodyPr>
          <a:lstStyle>
            <a:lvl1pPr marL="0" indent="0">
              <a:lnSpc>
                <a:spcPct val="90000"/>
              </a:lnSpc>
              <a:spcBef>
                <a:spcPts val="1000"/>
              </a:spcBef>
              <a:buNone/>
              <a:defRPr sz="2400" spc="0" baseline="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3862217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10" name="Shape 10"/>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11" name="Shape 11"/>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12" name="Shape 12"/>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13" name="Shape 13"/>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14" name="Shape 14"/>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15" name="Shape 15"/>
          <p:cNvSpPr/>
          <p:nvPr/>
        </p:nvSpPr>
        <p:spPr>
          <a:xfrm>
            <a:off x="1286765" y="5486502"/>
            <a:ext cx="1383599" cy="1383599"/>
          </a:xfrm>
          <a:prstGeom prst="rect">
            <a:avLst/>
          </a:prstGeom>
          <a:solidFill>
            <a:srgbClr val="CEDBE0">
              <a:alpha val="32690"/>
            </a:srgbClr>
          </a:solidFill>
          <a:ln>
            <a:noFill/>
          </a:ln>
        </p:spPr>
        <p:txBody>
          <a:bodyPr lIns="121900" tIns="121900" rIns="121900" bIns="121900" anchor="ctr" anchorCtr="0">
            <a:noAutofit/>
          </a:bodyPr>
          <a:lstStyle/>
          <a:p>
            <a:endParaRPr sz="2400">
              <a:solidFill>
                <a:srgbClr val="000000"/>
              </a:solidFill>
            </a:endParaRPr>
          </a:p>
        </p:txBody>
      </p:sp>
      <p:pic>
        <p:nvPicPr>
          <p:cNvPr id="16" name="Shape 16"/>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17" name="Shape 17"/>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18" name="Shape 18"/>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19" name="Shape 19"/>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20" name="Shape 20"/>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21" name="Shape 21"/>
          <p:cNvSpPr/>
          <p:nvPr/>
        </p:nvSpPr>
        <p:spPr>
          <a:xfrm flipH="1">
            <a:off x="1295399" y="-8159"/>
            <a:ext cx="1371600" cy="1371600"/>
          </a:xfrm>
          <a:prstGeom prst="rect">
            <a:avLst/>
          </a:prstGeom>
          <a:solidFill>
            <a:srgbClr val="B0D85B"/>
          </a:solidFill>
          <a:ln>
            <a:noFill/>
          </a:ln>
        </p:spPr>
        <p:txBody>
          <a:bodyPr lIns="121900" tIns="121900" rIns="121900" bIns="121900" anchor="ctr" anchorCtr="0">
            <a:noAutofit/>
          </a:bodyPr>
          <a:lstStyle/>
          <a:p>
            <a:endParaRPr sz="2400">
              <a:solidFill>
                <a:srgbClr val="000000"/>
              </a:solidFill>
            </a:endParaRPr>
          </a:p>
        </p:txBody>
      </p:sp>
      <p:sp>
        <p:nvSpPr>
          <p:cNvPr id="22" name="Shape 22"/>
          <p:cNvSpPr/>
          <p:nvPr/>
        </p:nvSpPr>
        <p:spPr>
          <a:xfrm flipH="1">
            <a:off x="2666999" y="5486519"/>
            <a:ext cx="1371600" cy="1371600"/>
          </a:xfrm>
          <a:prstGeom prst="rect">
            <a:avLst/>
          </a:prstGeom>
          <a:solidFill>
            <a:srgbClr val="EDC67B"/>
          </a:solidFill>
          <a:ln>
            <a:noFill/>
          </a:ln>
        </p:spPr>
        <p:txBody>
          <a:bodyPr lIns="121900" tIns="121900" rIns="121900" bIns="121900" anchor="ctr" anchorCtr="0">
            <a:noAutofit/>
          </a:bodyPr>
          <a:lstStyle/>
          <a:p>
            <a:endParaRPr sz="2400">
              <a:solidFill>
                <a:srgbClr val="000000"/>
              </a:solidFill>
            </a:endParaRPr>
          </a:p>
        </p:txBody>
      </p:sp>
      <p:sp>
        <p:nvSpPr>
          <p:cNvPr id="23" name="Shape 23"/>
          <p:cNvSpPr/>
          <p:nvPr/>
        </p:nvSpPr>
        <p:spPr>
          <a:xfrm flipH="1">
            <a:off x="4038599" y="0"/>
            <a:ext cx="1371600" cy="1371600"/>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24" name="Shape 24"/>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25" name="Shape 25"/>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26" name="Shape 26"/>
          <p:cNvSpPr/>
          <p:nvPr/>
        </p:nvSpPr>
        <p:spPr>
          <a:xfrm flipH="1">
            <a:off x="8157299" y="-12740"/>
            <a:ext cx="1371600" cy="1371600"/>
          </a:xfrm>
          <a:prstGeom prst="rect">
            <a:avLst/>
          </a:prstGeom>
          <a:solidFill>
            <a:srgbClr val="37A9DD"/>
          </a:solidFill>
          <a:ln>
            <a:noFill/>
          </a:ln>
        </p:spPr>
        <p:txBody>
          <a:bodyPr lIns="121900" tIns="121900" rIns="121900" bIns="121900" anchor="ctr" anchorCtr="0">
            <a:noAutofit/>
          </a:bodyPr>
          <a:lstStyle/>
          <a:p>
            <a:endParaRPr sz="2400">
              <a:solidFill>
                <a:srgbClr val="000000"/>
              </a:solidFill>
            </a:endParaRPr>
          </a:p>
        </p:txBody>
      </p:sp>
      <p:sp>
        <p:nvSpPr>
          <p:cNvPr id="27" name="Shape 27"/>
          <p:cNvSpPr/>
          <p:nvPr/>
        </p:nvSpPr>
        <p:spPr>
          <a:xfrm flipH="1">
            <a:off x="5410199" y="0"/>
            <a:ext cx="1371600" cy="1371600"/>
          </a:xfrm>
          <a:prstGeom prst="rect">
            <a:avLst/>
          </a:prstGeom>
          <a:solidFill>
            <a:srgbClr val="FAA99C"/>
          </a:solidFill>
          <a:ln>
            <a:noFill/>
          </a:ln>
        </p:spPr>
        <p:txBody>
          <a:bodyPr lIns="121900" tIns="121900" rIns="121900" bIns="121900" anchor="ctr" anchorCtr="0">
            <a:noAutofit/>
          </a:bodyPr>
          <a:lstStyle/>
          <a:p>
            <a:endParaRPr sz="2400">
              <a:solidFill>
                <a:srgbClr val="000000"/>
              </a:solidFill>
            </a:endParaRPr>
          </a:p>
        </p:txBody>
      </p:sp>
      <p:sp>
        <p:nvSpPr>
          <p:cNvPr id="28" name="Shape 28"/>
          <p:cNvSpPr/>
          <p:nvPr/>
        </p:nvSpPr>
        <p:spPr>
          <a:xfrm>
            <a:off x="2667001" y="1358900"/>
            <a:ext cx="6857999" cy="4127600"/>
          </a:xfrm>
          <a:prstGeom prst="rect">
            <a:avLst/>
          </a:prstGeom>
          <a:solidFill>
            <a:srgbClr val="FFFFFF"/>
          </a:solidFill>
          <a:ln>
            <a:noFill/>
          </a:ln>
        </p:spPr>
        <p:txBody>
          <a:bodyPr lIns="121900" tIns="121900" rIns="121900" bIns="121900" anchor="ctr" anchorCtr="0">
            <a:noAutofit/>
          </a:bodyPr>
          <a:lstStyle/>
          <a:p>
            <a:endParaRPr sz="2400">
              <a:solidFill>
                <a:srgbClr val="000000"/>
              </a:solidFill>
            </a:endParaRPr>
          </a:p>
        </p:txBody>
      </p:sp>
      <p:sp>
        <p:nvSpPr>
          <p:cNvPr id="29" name="Shape 29"/>
          <p:cNvSpPr txBox="1">
            <a:spLocks noGrp="1"/>
          </p:cNvSpPr>
          <p:nvPr>
            <p:ph type="ctrTitle"/>
          </p:nvPr>
        </p:nvSpPr>
        <p:spPr>
          <a:xfrm>
            <a:off x="3948733" y="2655767"/>
            <a:ext cx="4294400" cy="1546399"/>
          </a:xfrm>
          <a:prstGeom prst="rect">
            <a:avLst/>
          </a:prstGeom>
        </p:spPr>
        <p:txBody>
          <a:bodyPr lIns="91425" tIns="91425" rIns="91425" bIns="91425" anchor="ctr"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30" name="Shape 30"/>
          <p:cNvSpPr/>
          <p:nvPr/>
        </p:nvSpPr>
        <p:spPr>
          <a:xfrm flipH="1">
            <a:off x="9526445" y="3417487"/>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31" name="Shape 31"/>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32" name="Shape 32"/>
          <p:cNvSpPr/>
          <p:nvPr/>
        </p:nvSpPr>
        <p:spPr>
          <a:xfrm flipH="1">
            <a:off x="10896388" y="11"/>
            <a:ext cx="1295600" cy="12951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33" name="Shape 33"/>
          <p:cNvSpPr/>
          <p:nvPr/>
        </p:nvSpPr>
        <p:spPr>
          <a:xfrm>
            <a:off x="6088156" y="-65"/>
            <a:ext cx="691600" cy="691600"/>
          </a:xfrm>
          <a:prstGeom prst="rect">
            <a:avLst/>
          </a:prstGeom>
          <a:solidFill>
            <a:srgbClr val="CEDBE0">
              <a:alpha val="32690"/>
            </a:srgbClr>
          </a:solidFill>
          <a:ln>
            <a:noFill/>
          </a:ln>
        </p:spPr>
        <p:txBody>
          <a:bodyPr lIns="121900" tIns="121900" rIns="121900" bIns="121900" anchor="ctr" anchorCtr="0">
            <a:noAutofit/>
          </a:bodyPr>
          <a:lstStyle/>
          <a:p>
            <a:endParaRPr sz="2400">
              <a:solidFill>
                <a:srgbClr val="000000"/>
              </a:solidFill>
            </a:endParaRPr>
          </a:p>
        </p:txBody>
      </p:sp>
      <p:sp>
        <p:nvSpPr>
          <p:cNvPr id="34" name="Shape 34"/>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35" name="Shape 35"/>
          <p:cNvSpPr/>
          <p:nvPr/>
        </p:nvSpPr>
        <p:spPr>
          <a:xfrm>
            <a:off x="9518247" y="4113835"/>
            <a:ext cx="1383599" cy="13835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36" name="Shape 36"/>
          <p:cNvSpPr/>
          <p:nvPr/>
        </p:nvSpPr>
        <p:spPr>
          <a:xfrm flipH="1">
            <a:off x="9525001" y="2743267"/>
            <a:ext cx="1383599" cy="13835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Tree>
    <p:extLst>
      <p:ext uri="{BB962C8B-B14F-4D97-AF65-F5344CB8AC3E}">
        <p14:creationId xmlns:p14="http://schemas.microsoft.com/office/powerpoint/2010/main" val="1961210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Quote">
    <p:spTree>
      <p:nvGrpSpPr>
        <p:cNvPr id="1" name="Shape 63"/>
        <p:cNvGrpSpPr/>
        <p:nvPr/>
      </p:nvGrpSpPr>
      <p:grpSpPr>
        <a:xfrm>
          <a:off x="0" y="0"/>
          <a:ext cx="0" cy="0"/>
          <a:chOff x="0" y="0"/>
          <a:chExt cx="0" cy="0"/>
        </a:xfrm>
      </p:grpSpPr>
      <p:pic>
        <p:nvPicPr>
          <p:cNvPr id="64" name="Shape 64"/>
          <p:cNvPicPr preferRelativeResize="0"/>
          <p:nvPr/>
        </p:nvPicPr>
        <p:blipFill>
          <a:blip r:embed="rId2">
            <a:alphaModFix/>
          </a:blip>
          <a:stretch>
            <a:fillRect/>
          </a:stretch>
        </p:blipFill>
        <p:spPr>
          <a:xfrm>
            <a:off x="-4733" y="1326734"/>
            <a:ext cx="1383599" cy="1383599"/>
          </a:xfrm>
          <a:prstGeom prst="rect">
            <a:avLst/>
          </a:prstGeom>
          <a:noFill/>
          <a:ln>
            <a:noFill/>
          </a:ln>
        </p:spPr>
      </p:pic>
      <p:pic>
        <p:nvPicPr>
          <p:cNvPr id="65" name="Shape 65"/>
          <p:cNvPicPr preferRelativeResize="0"/>
          <p:nvPr/>
        </p:nvPicPr>
        <p:blipFill>
          <a:blip r:embed="rId3">
            <a:alphaModFix/>
          </a:blip>
          <a:stretch>
            <a:fillRect/>
          </a:stretch>
        </p:blipFill>
        <p:spPr>
          <a:xfrm>
            <a:off x="-4733" y="4087634"/>
            <a:ext cx="2770367" cy="2770367"/>
          </a:xfrm>
          <a:prstGeom prst="rect">
            <a:avLst/>
          </a:prstGeom>
          <a:noFill/>
          <a:ln>
            <a:noFill/>
          </a:ln>
        </p:spPr>
      </p:pic>
      <p:sp>
        <p:nvSpPr>
          <p:cNvPr id="66" name="Shape 66"/>
          <p:cNvSpPr/>
          <p:nvPr/>
        </p:nvSpPr>
        <p:spPr>
          <a:xfrm>
            <a:off x="10810393" y="4146817"/>
            <a:ext cx="1383599" cy="1383599"/>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pic>
        <p:nvPicPr>
          <p:cNvPr id="67" name="Shape 67"/>
          <p:cNvPicPr preferRelativeResize="0"/>
          <p:nvPr/>
        </p:nvPicPr>
        <p:blipFill>
          <a:blip r:embed="rId4">
            <a:alphaModFix/>
          </a:blip>
          <a:stretch>
            <a:fillRect/>
          </a:stretch>
        </p:blipFill>
        <p:spPr>
          <a:xfrm>
            <a:off x="9426700" y="1383600"/>
            <a:ext cx="2779299" cy="2779299"/>
          </a:xfrm>
          <a:prstGeom prst="rect">
            <a:avLst/>
          </a:prstGeom>
          <a:noFill/>
          <a:ln>
            <a:noFill/>
          </a:ln>
        </p:spPr>
      </p:pic>
      <p:sp>
        <p:nvSpPr>
          <p:cNvPr id="68" name="Shape 68"/>
          <p:cNvSpPr txBox="1">
            <a:spLocks noGrp="1"/>
          </p:cNvSpPr>
          <p:nvPr>
            <p:ph type="body" idx="1"/>
          </p:nvPr>
        </p:nvSpPr>
        <p:spPr>
          <a:xfrm>
            <a:off x="3868500" y="2882401"/>
            <a:ext cx="4455200" cy="1093199"/>
          </a:xfrm>
          <a:prstGeom prst="rect">
            <a:avLst/>
          </a:prstGeom>
        </p:spPr>
        <p:txBody>
          <a:bodyPr lIns="91425" tIns="91425" rIns="91425" bIns="91425" anchor="ctr" anchorCtr="0"/>
          <a:lstStyle>
            <a:lvl1pPr lvl="0" algn="ctr" rtl="0">
              <a:spcBef>
                <a:spcPts val="0"/>
              </a:spcBef>
              <a:buFont typeface="Arvo"/>
              <a:defRPr i="1">
                <a:latin typeface="Arvo"/>
                <a:ea typeface="Arvo"/>
                <a:cs typeface="Arvo"/>
                <a:sym typeface="Arvo"/>
              </a:defRPr>
            </a:lvl1pPr>
            <a:lvl2pPr lvl="1" algn="ctr" rtl="0">
              <a:spcBef>
                <a:spcPts val="0"/>
              </a:spcBef>
              <a:buFont typeface="Arvo"/>
              <a:defRPr i="1">
                <a:latin typeface="Arvo"/>
                <a:ea typeface="Arvo"/>
                <a:cs typeface="Arvo"/>
                <a:sym typeface="Arvo"/>
              </a:defRPr>
            </a:lvl2pPr>
            <a:lvl3pPr lvl="2" algn="ctr" rtl="0">
              <a:spcBef>
                <a:spcPts val="0"/>
              </a:spcBef>
              <a:buFont typeface="Arvo"/>
              <a:defRPr i="1">
                <a:latin typeface="Arvo"/>
                <a:ea typeface="Arvo"/>
                <a:cs typeface="Arvo"/>
                <a:sym typeface="Arvo"/>
              </a:defRPr>
            </a:lvl3pPr>
            <a:lvl4pPr lvl="3" algn="ctr" rtl="0">
              <a:spcBef>
                <a:spcPts val="0"/>
              </a:spcBef>
              <a:buFont typeface="Arvo"/>
              <a:defRPr i="1">
                <a:latin typeface="Arvo"/>
                <a:ea typeface="Arvo"/>
                <a:cs typeface="Arvo"/>
                <a:sym typeface="Arvo"/>
              </a:defRPr>
            </a:lvl4pPr>
            <a:lvl5pPr lvl="4" algn="ctr" rtl="0">
              <a:spcBef>
                <a:spcPts val="0"/>
              </a:spcBef>
              <a:buFont typeface="Arvo"/>
              <a:defRPr i="1">
                <a:latin typeface="Arvo"/>
                <a:ea typeface="Arvo"/>
                <a:cs typeface="Arvo"/>
                <a:sym typeface="Arvo"/>
              </a:defRPr>
            </a:lvl5pPr>
            <a:lvl6pPr lvl="5" algn="ctr" rtl="0">
              <a:spcBef>
                <a:spcPts val="0"/>
              </a:spcBef>
              <a:buFont typeface="Arvo"/>
              <a:defRPr i="1">
                <a:latin typeface="Arvo"/>
                <a:ea typeface="Arvo"/>
                <a:cs typeface="Arvo"/>
                <a:sym typeface="Arvo"/>
              </a:defRPr>
            </a:lvl6pPr>
            <a:lvl7pPr lvl="6" algn="ctr" rtl="0">
              <a:spcBef>
                <a:spcPts val="0"/>
              </a:spcBef>
              <a:buFont typeface="Arvo"/>
              <a:defRPr i="1">
                <a:latin typeface="Arvo"/>
                <a:ea typeface="Arvo"/>
                <a:cs typeface="Arvo"/>
                <a:sym typeface="Arvo"/>
              </a:defRPr>
            </a:lvl7pPr>
            <a:lvl8pPr lvl="7" algn="ctr" rtl="0">
              <a:spcBef>
                <a:spcPts val="0"/>
              </a:spcBef>
              <a:buFont typeface="Arvo"/>
              <a:defRPr i="1">
                <a:latin typeface="Arvo"/>
                <a:ea typeface="Arvo"/>
                <a:cs typeface="Arvo"/>
                <a:sym typeface="Arvo"/>
              </a:defRPr>
            </a:lvl8pPr>
            <a:lvl9pPr lvl="8" algn="ctr">
              <a:spcBef>
                <a:spcPts val="0"/>
              </a:spcBef>
              <a:buFont typeface="Arvo"/>
              <a:defRPr i="1">
                <a:latin typeface="Arvo"/>
                <a:ea typeface="Arvo"/>
                <a:cs typeface="Arvo"/>
                <a:sym typeface="Arvo"/>
              </a:defRPr>
            </a:lvl9pPr>
          </a:lstStyle>
          <a:p>
            <a:endParaRPr/>
          </a:p>
        </p:txBody>
      </p:sp>
      <p:sp>
        <p:nvSpPr>
          <p:cNvPr id="69" name="Shape 69"/>
          <p:cNvSpPr/>
          <p:nvPr/>
        </p:nvSpPr>
        <p:spPr>
          <a:xfrm>
            <a:off x="9426698" y="1383602"/>
            <a:ext cx="1383599" cy="13835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70" name="Shape 70"/>
          <p:cNvSpPr/>
          <p:nvPr/>
        </p:nvSpPr>
        <p:spPr>
          <a:xfrm>
            <a:off x="9426698" y="57"/>
            <a:ext cx="1383599" cy="13835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71" name="Shape 71"/>
          <p:cNvSpPr/>
          <p:nvPr/>
        </p:nvSpPr>
        <p:spPr>
          <a:xfrm>
            <a:off x="8735096" y="-12"/>
            <a:ext cx="691600" cy="691600"/>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72" name="Shape 72"/>
          <p:cNvSpPr/>
          <p:nvPr/>
        </p:nvSpPr>
        <p:spPr>
          <a:xfrm>
            <a:off x="10810304" y="4162887"/>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73" name="Shape 73"/>
          <p:cNvSpPr/>
          <p:nvPr/>
        </p:nvSpPr>
        <p:spPr>
          <a:xfrm flipH="1">
            <a:off x="1376969" y="1326739"/>
            <a:ext cx="1383599" cy="13835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74" name="Shape 74"/>
          <p:cNvSpPr/>
          <p:nvPr/>
        </p:nvSpPr>
        <p:spPr>
          <a:xfrm flipH="1">
            <a:off x="-4658" y="2710350"/>
            <a:ext cx="1383599" cy="1383599"/>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75" name="Shape 75"/>
          <p:cNvSpPr/>
          <p:nvPr/>
        </p:nvSpPr>
        <p:spPr>
          <a:xfrm flipH="1">
            <a:off x="1376969" y="4087635"/>
            <a:ext cx="1383599" cy="13835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76" name="Shape 76"/>
          <p:cNvSpPr/>
          <p:nvPr/>
        </p:nvSpPr>
        <p:spPr>
          <a:xfrm flipH="1">
            <a:off x="2760569" y="6166387"/>
            <a:ext cx="691600" cy="691600"/>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77" name="Shape 77"/>
          <p:cNvSpPr/>
          <p:nvPr/>
        </p:nvSpPr>
        <p:spPr>
          <a:xfrm flipH="1">
            <a:off x="2068979" y="2018720"/>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pic>
        <p:nvPicPr>
          <p:cNvPr id="78" name="Shape 78"/>
          <p:cNvPicPr preferRelativeResize="0"/>
          <p:nvPr/>
        </p:nvPicPr>
        <p:blipFill>
          <a:blip r:embed="rId5">
            <a:alphaModFix/>
          </a:blip>
          <a:stretch>
            <a:fillRect/>
          </a:stretch>
        </p:blipFill>
        <p:spPr>
          <a:xfrm>
            <a:off x="10810312" y="-7"/>
            <a:ext cx="1383752" cy="1383749"/>
          </a:xfrm>
          <a:prstGeom prst="rect">
            <a:avLst/>
          </a:prstGeom>
          <a:noFill/>
          <a:ln>
            <a:noFill/>
          </a:ln>
        </p:spPr>
      </p:pic>
      <p:grpSp>
        <p:nvGrpSpPr>
          <p:cNvPr id="79" name="Shape 79"/>
          <p:cNvGrpSpPr/>
          <p:nvPr/>
        </p:nvGrpSpPr>
        <p:grpSpPr>
          <a:xfrm>
            <a:off x="1746842" y="4441898"/>
            <a:ext cx="643853" cy="675071"/>
            <a:chOff x="5961125" y="1623900"/>
            <a:chExt cx="427450" cy="448175"/>
          </a:xfrm>
        </p:grpSpPr>
        <p:sp>
          <p:nvSpPr>
            <p:cNvPr id="80" name="Shape 80"/>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81" name="Shape 81"/>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82" name="Shape 82"/>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83" name="Shape 83"/>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84" name="Shape 84"/>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85" name="Shape 85"/>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86" name="Shape 86"/>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grpSp>
      <p:sp>
        <p:nvSpPr>
          <p:cNvPr id="87" name="Shape 87"/>
          <p:cNvSpPr/>
          <p:nvPr/>
        </p:nvSpPr>
        <p:spPr>
          <a:xfrm>
            <a:off x="9798733" y="1755631"/>
            <a:ext cx="639531" cy="639531"/>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endParaRPr sz="2400">
              <a:solidFill>
                <a:srgbClr val="000000"/>
              </a:solidFill>
            </a:endParaRPr>
          </a:p>
        </p:txBody>
      </p:sp>
    </p:spTree>
    <p:extLst>
      <p:ext uri="{BB962C8B-B14F-4D97-AF65-F5344CB8AC3E}">
        <p14:creationId xmlns:p14="http://schemas.microsoft.com/office/powerpoint/2010/main" val="19739588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0" name="Shape 90"/>
          <p:cNvSpPr txBox="1">
            <a:spLocks noGrp="1"/>
          </p:cNvSpPr>
          <p:nvPr>
            <p:ph type="body" idx="1"/>
          </p:nvPr>
        </p:nvSpPr>
        <p:spPr>
          <a:xfrm>
            <a:off x="2456634" y="2557708"/>
            <a:ext cx="5487199" cy="360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91" name="Shape 91"/>
          <p:cNvPicPr preferRelativeResize="0"/>
          <p:nvPr/>
        </p:nvPicPr>
        <p:blipFill>
          <a:blip r:embed="rId2">
            <a:alphaModFix/>
          </a:blip>
          <a:stretch>
            <a:fillRect/>
          </a:stretch>
        </p:blipFill>
        <p:spPr>
          <a:xfrm>
            <a:off x="10808245" y="2760910"/>
            <a:ext cx="1383752" cy="1383749"/>
          </a:xfrm>
          <a:prstGeom prst="rect">
            <a:avLst/>
          </a:prstGeom>
          <a:noFill/>
          <a:ln>
            <a:noFill/>
          </a:ln>
        </p:spPr>
      </p:pic>
      <p:pic>
        <p:nvPicPr>
          <p:cNvPr id="92" name="Shape 92"/>
          <p:cNvPicPr preferRelativeResize="0"/>
          <p:nvPr/>
        </p:nvPicPr>
        <p:blipFill>
          <a:blip r:embed="rId3">
            <a:alphaModFix/>
          </a:blip>
          <a:stretch>
            <a:fillRect/>
          </a:stretch>
        </p:blipFill>
        <p:spPr>
          <a:xfrm>
            <a:off x="9421629" y="12"/>
            <a:ext cx="2770372" cy="2770360"/>
          </a:xfrm>
          <a:prstGeom prst="rect">
            <a:avLst/>
          </a:prstGeom>
          <a:noFill/>
          <a:ln>
            <a:noFill/>
          </a:ln>
        </p:spPr>
      </p:pic>
      <p:sp>
        <p:nvSpPr>
          <p:cNvPr id="93" name="Shape 93"/>
          <p:cNvSpPr/>
          <p:nvPr/>
        </p:nvSpPr>
        <p:spPr>
          <a:xfrm>
            <a:off x="9426698" y="2763106"/>
            <a:ext cx="1383599" cy="13835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94" name="Shape 94"/>
          <p:cNvSpPr/>
          <p:nvPr/>
        </p:nvSpPr>
        <p:spPr>
          <a:xfrm>
            <a:off x="10808326" y="4144683"/>
            <a:ext cx="1383599" cy="1383599"/>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95" name="Shape 95"/>
          <p:cNvSpPr/>
          <p:nvPr/>
        </p:nvSpPr>
        <p:spPr>
          <a:xfrm>
            <a:off x="9426698" y="2"/>
            <a:ext cx="1383599" cy="13835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96" name="Shape 96"/>
          <p:cNvSpPr/>
          <p:nvPr/>
        </p:nvSpPr>
        <p:spPr>
          <a:xfrm>
            <a:off x="9" y="5474393"/>
            <a:ext cx="1383599" cy="1383599"/>
          </a:xfrm>
          <a:prstGeom prst="rect">
            <a:avLst/>
          </a:prstGeom>
          <a:solidFill>
            <a:srgbClr val="FAA99C"/>
          </a:solidFill>
          <a:ln>
            <a:noFill/>
          </a:ln>
        </p:spPr>
        <p:txBody>
          <a:bodyPr lIns="121900" tIns="121900" rIns="121900" bIns="121900" anchor="ctr" anchorCtr="0">
            <a:noAutofit/>
          </a:bodyPr>
          <a:lstStyle/>
          <a:p>
            <a:endParaRPr sz="2400">
              <a:solidFill>
                <a:srgbClr val="000000"/>
              </a:solidFill>
            </a:endParaRPr>
          </a:p>
        </p:txBody>
      </p:sp>
      <p:sp>
        <p:nvSpPr>
          <p:cNvPr id="97" name="Shape 97"/>
          <p:cNvSpPr/>
          <p:nvPr/>
        </p:nvSpPr>
        <p:spPr>
          <a:xfrm>
            <a:off x="0" y="4782796"/>
            <a:ext cx="691600" cy="691600"/>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98" name="Shape 98"/>
          <p:cNvSpPr/>
          <p:nvPr/>
        </p:nvSpPr>
        <p:spPr>
          <a:xfrm>
            <a:off x="691587" y="5474387"/>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99" name="Shape 99"/>
          <p:cNvSpPr/>
          <p:nvPr/>
        </p:nvSpPr>
        <p:spPr>
          <a:xfrm>
            <a:off x="8735096" y="-12"/>
            <a:ext cx="691600" cy="691600"/>
          </a:xfrm>
          <a:prstGeom prst="rect">
            <a:avLst/>
          </a:prstGeom>
          <a:solidFill>
            <a:srgbClr val="FAA99C"/>
          </a:solidFill>
          <a:ln>
            <a:noFill/>
          </a:ln>
        </p:spPr>
        <p:txBody>
          <a:bodyPr lIns="121900" tIns="121900" rIns="121900" bIns="121900" anchor="ctr" anchorCtr="0">
            <a:noAutofit/>
          </a:bodyPr>
          <a:lstStyle/>
          <a:p>
            <a:endParaRPr sz="2400">
              <a:solidFill>
                <a:srgbClr val="000000"/>
              </a:solidFill>
            </a:endParaRPr>
          </a:p>
        </p:txBody>
      </p:sp>
      <p:sp>
        <p:nvSpPr>
          <p:cNvPr id="100" name="Shape 100"/>
          <p:cNvSpPr/>
          <p:nvPr/>
        </p:nvSpPr>
        <p:spPr>
          <a:xfrm>
            <a:off x="10116620" y="3444987"/>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grpSp>
        <p:nvGrpSpPr>
          <p:cNvPr id="101" name="Shape 101"/>
          <p:cNvGrpSpPr/>
          <p:nvPr/>
        </p:nvGrpSpPr>
        <p:grpSpPr>
          <a:xfrm>
            <a:off x="9777255" y="359734"/>
            <a:ext cx="664173" cy="664135"/>
            <a:chOff x="1923675" y="1633650"/>
            <a:chExt cx="436000" cy="435975"/>
          </a:xfrm>
        </p:grpSpPr>
        <p:sp>
          <p:nvSpPr>
            <p:cNvPr id="102" name="Shape 102"/>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03" name="Shape 103"/>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04" name="Shape 104"/>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05" name="Shape 105"/>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06" name="Shape 106"/>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07" name="Shape 107"/>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grpSp>
    </p:spTree>
    <p:extLst>
      <p:ext uri="{BB962C8B-B14F-4D97-AF65-F5344CB8AC3E}">
        <p14:creationId xmlns:p14="http://schemas.microsoft.com/office/powerpoint/2010/main" val="3641023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108"/>
        <p:cNvGrpSpPr/>
        <p:nvPr/>
      </p:nvGrpSpPr>
      <p:grpSpPr>
        <a:xfrm>
          <a:off x="0" y="0"/>
          <a:ext cx="0" cy="0"/>
          <a:chOff x="0" y="0"/>
          <a:chExt cx="0" cy="0"/>
        </a:xfrm>
      </p:grpSpPr>
      <p:pic>
        <p:nvPicPr>
          <p:cNvPr id="109" name="Shape 109"/>
          <p:cNvPicPr preferRelativeResize="0"/>
          <p:nvPr/>
        </p:nvPicPr>
        <p:blipFill>
          <a:blip r:embed="rId2">
            <a:alphaModFix/>
          </a:blip>
          <a:stretch>
            <a:fillRect/>
          </a:stretch>
        </p:blipFill>
        <p:spPr>
          <a:xfrm>
            <a:off x="9426367" y="1383601"/>
            <a:ext cx="2760900" cy="2760900"/>
          </a:xfrm>
          <a:prstGeom prst="rect">
            <a:avLst/>
          </a:prstGeom>
          <a:noFill/>
          <a:ln>
            <a:noFill/>
          </a:ln>
        </p:spPr>
      </p:pic>
      <p:sp>
        <p:nvSpPr>
          <p:cNvPr id="110" name="Shape 110"/>
          <p:cNvSpPr/>
          <p:nvPr/>
        </p:nvSpPr>
        <p:spPr>
          <a:xfrm>
            <a:off x="9426698" y="2763102"/>
            <a:ext cx="1383599" cy="1383599"/>
          </a:xfrm>
          <a:prstGeom prst="rect">
            <a:avLst/>
          </a:prstGeom>
          <a:solidFill>
            <a:srgbClr val="CEDBE0">
              <a:alpha val="32690"/>
            </a:srgbClr>
          </a:solidFill>
          <a:ln>
            <a:noFill/>
          </a:ln>
        </p:spPr>
        <p:txBody>
          <a:bodyPr lIns="121900" tIns="121900" rIns="121900" bIns="121900" anchor="ctr" anchorCtr="0">
            <a:noAutofit/>
          </a:bodyPr>
          <a:lstStyle/>
          <a:p>
            <a:endParaRPr sz="2400">
              <a:solidFill>
                <a:srgbClr val="000000"/>
              </a:solidFill>
            </a:endParaRPr>
          </a:p>
        </p:txBody>
      </p:sp>
      <p:pic>
        <p:nvPicPr>
          <p:cNvPr id="111" name="Shape 111"/>
          <p:cNvPicPr preferRelativeResize="0"/>
          <p:nvPr/>
        </p:nvPicPr>
        <p:blipFill>
          <a:blip r:embed="rId3">
            <a:alphaModFix/>
          </a:blip>
          <a:stretch>
            <a:fillRect/>
          </a:stretch>
        </p:blipFill>
        <p:spPr>
          <a:xfrm>
            <a:off x="10803501" y="1"/>
            <a:ext cx="1383767" cy="1383767"/>
          </a:xfrm>
          <a:prstGeom prst="rect">
            <a:avLst/>
          </a:prstGeom>
          <a:noFill/>
          <a:ln>
            <a:noFill/>
          </a:ln>
        </p:spPr>
      </p:pic>
      <p:sp>
        <p:nvSpPr>
          <p:cNvPr id="112" name="Shape 112"/>
          <p:cNvSpPr txBox="1">
            <a:spLocks noGrp="1"/>
          </p:cNvSpPr>
          <p:nvPr>
            <p:ph type="title"/>
          </p:nvPr>
        </p:nvSpPr>
        <p:spPr>
          <a:xfrm>
            <a:off x="2456634" y="1596100"/>
            <a:ext cx="5875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3" name="Shape 113"/>
          <p:cNvSpPr txBox="1">
            <a:spLocks noGrp="1"/>
          </p:cNvSpPr>
          <p:nvPr>
            <p:ph type="body" idx="1"/>
          </p:nvPr>
        </p:nvSpPr>
        <p:spPr>
          <a:xfrm>
            <a:off x="2456633" y="2425301"/>
            <a:ext cx="28972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4" name="Shape 114"/>
          <p:cNvSpPr txBox="1">
            <a:spLocks noGrp="1"/>
          </p:cNvSpPr>
          <p:nvPr>
            <p:ph type="body" idx="2"/>
          </p:nvPr>
        </p:nvSpPr>
        <p:spPr>
          <a:xfrm>
            <a:off x="5417513" y="2425301"/>
            <a:ext cx="29144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5" name="Shape 115"/>
          <p:cNvSpPr/>
          <p:nvPr/>
        </p:nvSpPr>
        <p:spPr>
          <a:xfrm>
            <a:off x="10803581" y="4146790"/>
            <a:ext cx="1383599" cy="13835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16" name="Shape 116"/>
          <p:cNvSpPr/>
          <p:nvPr/>
        </p:nvSpPr>
        <p:spPr>
          <a:xfrm>
            <a:off x="9426710" y="83"/>
            <a:ext cx="1383599" cy="1383599"/>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117" name="Shape 117"/>
          <p:cNvSpPr/>
          <p:nvPr/>
        </p:nvSpPr>
        <p:spPr>
          <a:xfrm>
            <a:off x="9" y="5474393"/>
            <a:ext cx="1383599" cy="1383599"/>
          </a:xfrm>
          <a:prstGeom prst="rect">
            <a:avLst/>
          </a:prstGeom>
          <a:solidFill>
            <a:srgbClr val="37A9DD"/>
          </a:solidFill>
          <a:ln>
            <a:noFill/>
          </a:ln>
        </p:spPr>
        <p:txBody>
          <a:bodyPr lIns="121900" tIns="121900" rIns="121900" bIns="121900" anchor="ctr" anchorCtr="0">
            <a:noAutofit/>
          </a:bodyPr>
          <a:lstStyle/>
          <a:p>
            <a:endParaRPr sz="2400">
              <a:solidFill>
                <a:srgbClr val="000000"/>
              </a:solidFill>
            </a:endParaRPr>
          </a:p>
        </p:txBody>
      </p:sp>
      <p:sp>
        <p:nvSpPr>
          <p:cNvPr id="118" name="Shape 118"/>
          <p:cNvSpPr/>
          <p:nvPr/>
        </p:nvSpPr>
        <p:spPr>
          <a:xfrm>
            <a:off x="1383600" y="6165996"/>
            <a:ext cx="691600" cy="691600"/>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19" name="Shape 119"/>
          <p:cNvSpPr/>
          <p:nvPr/>
        </p:nvSpPr>
        <p:spPr>
          <a:xfrm>
            <a:off x="-12" y="5474387"/>
            <a:ext cx="691600" cy="691600"/>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120" name="Shape 120"/>
          <p:cNvSpPr/>
          <p:nvPr/>
        </p:nvSpPr>
        <p:spPr>
          <a:xfrm>
            <a:off x="11495663" y="5528420"/>
            <a:ext cx="691600" cy="691600"/>
          </a:xfrm>
          <a:prstGeom prst="rect">
            <a:avLst/>
          </a:prstGeom>
          <a:solidFill>
            <a:srgbClr val="37A9DD"/>
          </a:solidFill>
          <a:ln>
            <a:noFill/>
          </a:ln>
        </p:spPr>
        <p:txBody>
          <a:bodyPr lIns="121900" tIns="121900" rIns="121900" bIns="121900" anchor="ctr" anchorCtr="0">
            <a:noAutofit/>
          </a:bodyPr>
          <a:lstStyle/>
          <a:p>
            <a:endParaRPr sz="2400">
              <a:solidFill>
                <a:srgbClr val="000000"/>
              </a:solidFill>
            </a:endParaRPr>
          </a:p>
        </p:txBody>
      </p:sp>
      <p:sp>
        <p:nvSpPr>
          <p:cNvPr id="121" name="Shape 121"/>
          <p:cNvSpPr/>
          <p:nvPr/>
        </p:nvSpPr>
        <p:spPr>
          <a:xfrm>
            <a:off x="11495671" y="4836820"/>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grpSp>
        <p:nvGrpSpPr>
          <p:cNvPr id="122" name="Shape 122"/>
          <p:cNvGrpSpPr/>
          <p:nvPr/>
        </p:nvGrpSpPr>
        <p:grpSpPr>
          <a:xfrm>
            <a:off x="9898695" y="3124605"/>
            <a:ext cx="439624" cy="696936"/>
            <a:chOff x="6718575" y="2318625"/>
            <a:chExt cx="256950" cy="407375"/>
          </a:xfrm>
        </p:grpSpPr>
        <p:sp>
          <p:nvSpPr>
            <p:cNvPr id="123" name="Shape 12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24" name="Shape 12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25" name="Shape 12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26" name="Shape 12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27" name="Shape 12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28" name="Shape 12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29" name="Shape 12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30" name="Shape 13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grpSp>
    </p:spTree>
    <p:extLst>
      <p:ext uri="{BB962C8B-B14F-4D97-AF65-F5344CB8AC3E}">
        <p14:creationId xmlns:p14="http://schemas.microsoft.com/office/powerpoint/2010/main" val="40651690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31"/>
        <p:cNvGrpSpPr/>
        <p:nvPr/>
      </p:nvGrpSpPr>
      <p:grpSpPr>
        <a:xfrm>
          <a:off x="0" y="0"/>
          <a:ext cx="0" cy="0"/>
          <a:chOff x="0" y="0"/>
          <a:chExt cx="0" cy="0"/>
        </a:xfrm>
      </p:grpSpPr>
      <p:pic>
        <p:nvPicPr>
          <p:cNvPr id="132" name="Shape 132"/>
          <p:cNvPicPr preferRelativeResize="0"/>
          <p:nvPr/>
        </p:nvPicPr>
        <p:blipFill>
          <a:blip r:embed="rId2">
            <a:alphaModFix/>
          </a:blip>
          <a:stretch>
            <a:fillRect/>
          </a:stretch>
        </p:blipFill>
        <p:spPr>
          <a:xfrm>
            <a:off x="9424467" y="2760901"/>
            <a:ext cx="1383767" cy="1383767"/>
          </a:xfrm>
          <a:prstGeom prst="rect">
            <a:avLst/>
          </a:prstGeom>
          <a:noFill/>
          <a:ln>
            <a:noFill/>
          </a:ln>
        </p:spPr>
      </p:pic>
      <p:pic>
        <p:nvPicPr>
          <p:cNvPr id="133" name="Shape 133"/>
          <p:cNvPicPr preferRelativeResize="0"/>
          <p:nvPr/>
        </p:nvPicPr>
        <p:blipFill>
          <a:blip r:embed="rId3">
            <a:alphaModFix/>
          </a:blip>
          <a:stretch>
            <a:fillRect/>
          </a:stretch>
        </p:blipFill>
        <p:spPr>
          <a:xfrm>
            <a:off x="9421634" y="1"/>
            <a:ext cx="2770367" cy="2770367"/>
          </a:xfrm>
          <a:prstGeom prst="rect">
            <a:avLst/>
          </a:prstGeom>
          <a:noFill/>
          <a:ln>
            <a:noFill/>
          </a:ln>
        </p:spPr>
      </p:pic>
      <p:sp>
        <p:nvSpPr>
          <p:cNvPr id="134" name="Shape 134"/>
          <p:cNvSpPr txBox="1">
            <a:spLocks noGrp="1"/>
          </p:cNvSpPr>
          <p:nvPr>
            <p:ph type="title"/>
          </p:nvPr>
        </p:nvSpPr>
        <p:spPr>
          <a:xfrm>
            <a:off x="2456634" y="1596100"/>
            <a:ext cx="5922399" cy="8292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5" name="Shape 135"/>
          <p:cNvSpPr txBox="1">
            <a:spLocks noGrp="1"/>
          </p:cNvSpPr>
          <p:nvPr>
            <p:ph type="body" idx="1"/>
          </p:nvPr>
        </p:nvSpPr>
        <p:spPr>
          <a:xfrm>
            <a:off x="2456633"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6" name="Shape 136"/>
          <p:cNvSpPr txBox="1">
            <a:spLocks noGrp="1"/>
          </p:cNvSpPr>
          <p:nvPr>
            <p:ph type="body" idx="2"/>
          </p:nvPr>
        </p:nvSpPr>
        <p:spPr>
          <a:xfrm>
            <a:off x="4463299"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7" name="Shape 137"/>
          <p:cNvSpPr txBox="1">
            <a:spLocks noGrp="1"/>
          </p:cNvSpPr>
          <p:nvPr>
            <p:ph type="body" idx="3"/>
          </p:nvPr>
        </p:nvSpPr>
        <p:spPr>
          <a:xfrm>
            <a:off x="6469965"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8" name="Shape 138"/>
          <p:cNvSpPr/>
          <p:nvPr/>
        </p:nvSpPr>
        <p:spPr>
          <a:xfrm>
            <a:off x="8040881" y="6"/>
            <a:ext cx="1383599" cy="13835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39" name="Shape 139"/>
          <p:cNvSpPr/>
          <p:nvPr/>
        </p:nvSpPr>
        <p:spPr>
          <a:xfrm>
            <a:off x="10808326" y="2762341"/>
            <a:ext cx="1383599" cy="1383599"/>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140" name="Shape 140"/>
          <p:cNvSpPr/>
          <p:nvPr/>
        </p:nvSpPr>
        <p:spPr>
          <a:xfrm>
            <a:off x="10808314" y="1379502"/>
            <a:ext cx="1383599" cy="13835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141" name="Shape 141"/>
          <p:cNvSpPr/>
          <p:nvPr/>
        </p:nvSpPr>
        <p:spPr>
          <a:xfrm>
            <a:off x="-390" y="4782393"/>
            <a:ext cx="1383599" cy="1383599"/>
          </a:xfrm>
          <a:prstGeom prst="rect">
            <a:avLst/>
          </a:prstGeom>
          <a:solidFill>
            <a:srgbClr val="B0D85B"/>
          </a:solidFill>
          <a:ln>
            <a:noFill/>
          </a:ln>
        </p:spPr>
        <p:txBody>
          <a:bodyPr lIns="121900" tIns="121900" rIns="121900" bIns="121900" anchor="ctr" anchorCtr="0">
            <a:noAutofit/>
          </a:bodyPr>
          <a:lstStyle/>
          <a:p>
            <a:endParaRPr sz="2400">
              <a:solidFill>
                <a:srgbClr val="000000"/>
              </a:solidFill>
            </a:endParaRPr>
          </a:p>
        </p:txBody>
      </p:sp>
      <p:sp>
        <p:nvSpPr>
          <p:cNvPr id="142" name="Shape 142"/>
          <p:cNvSpPr/>
          <p:nvPr/>
        </p:nvSpPr>
        <p:spPr>
          <a:xfrm>
            <a:off x="-400" y="6165996"/>
            <a:ext cx="691600" cy="691600"/>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43" name="Shape 143"/>
          <p:cNvSpPr/>
          <p:nvPr/>
        </p:nvSpPr>
        <p:spPr>
          <a:xfrm>
            <a:off x="-412" y="4782387"/>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144" name="Shape 144"/>
          <p:cNvSpPr/>
          <p:nvPr/>
        </p:nvSpPr>
        <p:spPr>
          <a:xfrm>
            <a:off x="11500296" y="4150887"/>
            <a:ext cx="691600" cy="691600"/>
          </a:xfrm>
          <a:prstGeom prst="rect">
            <a:avLst/>
          </a:prstGeom>
          <a:solidFill>
            <a:srgbClr val="B0D85B"/>
          </a:solidFill>
          <a:ln>
            <a:noFill/>
          </a:ln>
        </p:spPr>
        <p:txBody>
          <a:bodyPr lIns="121900" tIns="121900" rIns="121900" bIns="121900" anchor="ctr" anchorCtr="0">
            <a:noAutofit/>
          </a:bodyPr>
          <a:lstStyle/>
          <a:p>
            <a:endParaRPr sz="2400">
              <a:solidFill>
                <a:srgbClr val="000000"/>
              </a:solidFill>
            </a:endParaRPr>
          </a:p>
        </p:txBody>
      </p:sp>
      <p:sp>
        <p:nvSpPr>
          <p:cNvPr id="145" name="Shape 145"/>
          <p:cNvSpPr/>
          <p:nvPr/>
        </p:nvSpPr>
        <p:spPr>
          <a:xfrm>
            <a:off x="9424453" y="-12"/>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grpSp>
        <p:nvGrpSpPr>
          <p:cNvPr id="146" name="Shape 146"/>
          <p:cNvGrpSpPr/>
          <p:nvPr/>
        </p:nvGrpSpPr>
        <p:grpSpPr>
          <a:xfrm>
            <a:off x="11136360" y="1707528"/>
            <a:ext cx="727539" cy="727539"/>
            <a:chOff x="5941025" y="3634400"/>
            <a:chExt cx="467650" cy="467650"/>
          </a:xfrm>
        </p:grpSpPr>
        <p:sp>
          <p:nvSpPr>
            <p:cNvPr id="147" name="Shape 147"/>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48" name="Shape 148"/>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49" name="Shape 149"/>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50" name="Shape 150"/>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51" name="Shape 151"/>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52" name="Shape 152"/>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grpSp>
    </p:spTree>
    <p:extLst>
      <p:ext uri="{BB962C8B-B14F-4D97-AF65-F5344CB8AC3E}">
        <p14:creationId xmlns:p14="http://schemas.microsoft.com/office/powerpoint/2010/main" val="11560938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3"/>
        <p:cNvGrpSpPr/>
        <p:nvPr/>
      </p:nvGrpSpPr>
      <p:grpSpPr>
        <a:xfrm>
          <a:off x="0" y="0"/>
          <a:ext cx="0" cy="0"/>
          <a:chOff x="0" y="0"/>
          <a:chExt cx="0" cy="0"/>
        </a:xfrm>
      </p:grpSpPr>
      <p:pic>
        <p:nvPicPr>
          <p:cNvPr id="154" name="Shape 154"/>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55" name="Shape 155"/>
          <p:cNvPicPr preferRelativeResize="0"/>
          <p:nvPr/>
        </p:nvPicPr>
        <p:blipFill>
          <a:blip r:embed="rId3">
            <a:alphaModFix/>
          </a:blip>
          <a:stretch>
            <a:fillRect/>
          </a:stretch>
        </p:blipFill>
        <p:spPr>
          <a:xfrm>
            <a:off x="9421634" y="2760901"/>
            <a:ext cx="2770367" cy="2770367"/>
          </a:xfrm>
          <a:prstGeom prst="rect">
            <a:avLst/>
          </a:prstGeom>
          <a:noFill/>
          <a:ln>
            <a:noFill/>
          </a:ln>
        </p:spPr>
      </p:pic>
      <p:sp>
        <p:nvSpPr>
          <p:cNvPr id="156" name="Shape 156"/>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7" name="Shape 157"/>
          <p:cNvSpPr/>
          <p:nvPr/>
        </p:nvSpPr>
        <p:spPr>
          <a:xfrm>
            <a:off x="9426698" y="6"/>
            <a:ext cx="1383599" cy="13835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58" name="Shape 158"/>
          <p:cNvSpPr/>
          <p:nvPr/>
        </p:nvSpPr>
        <p:spPr>
          <a:xfrm>
            <a:off x="10808326" y="1383617"/>
            <a:ext cx="1383599" cy="1383599"/>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159" name="Shape 159"/>
          <p:cNvSpPr/>
          <p:nvPr/>
        </p:nvSpPr>
        <p:spPr>
          <a:xfrm>
            <a:off x="9426698" y="4136602"/>
            <a:ext cx="1383599" cy="13835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160" name="Shape 160"/>
          <p:cNvSpPr/>
          <p:nvPr/>
        </p:nvSpPr>
        <p:spPr>
          <a:xfrm>
            <a:off x="9" y="5474393"/>
            <a:ext cx="1383599" cy="1383599"/>
          </a:xfrm>
          <a:prstGeom prst="rect">
            <a:avLst/>
          </a:prstGeom>
          <a:solidFill>
            <a:srgbClr val="EDC67B"/>
          </a:solidFill>
          <a:ln>
            <a:noFill/>
          </a:ln>
        </p:spPr>
        <p:txBody>
          <a:bodyPr lIns="121900" tIns="121900" rIns="121900" bIns="121900" anchor="ctr" anchorCtr="0">
            <a:noAutofit/>
          </a:bodyPr>
          <a:lstStyle/>
          <a:p>
            <a:endParaRPr sz="2400">
              <a:solidFill>
                <a:srgbClr val="000000"/>
              </a:solidFill>
            </a:endParaRPr>
          </a:p>
        </p:txBody>
      </p:sp>
      <p:sp>
        <p:nvSpPr>
          <p:cNvPr id="161" name="Shape 161"/>
          <p:cNvSpPr/>
          <p:nvPr/>
        </p:nvSpPr>
        <p:spPr>
          <a:xfrm>
            <a:off x="1383600" y="5474396"/>
            <a:ext cx="691600" cy="691600"/>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62" name="Shape 162"/>
          <p:cNvSpPr/>
          <p:nvPr/>
        </p:nvSpPr>
        <p:spPr>
          <a:xfrm>
            <a:off x="-12" y="6166387"/>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163" name="Shape 163"/>
          <p:cNvSpPr/>
          <p:nvPr/>
        </p:nvSpPr>
        <p:spPr>
          <a:xfrm>
            <a:off x="10116629" y="1383587"/>
            <a:ext cx="691600" cy="691600"/>
          </a:xfrm>
          <a:prstGeom prst="rect">
            <a:avLst/>
          </a:prstGeom>
          <a:solidFill>
            <a:srgbClr val="EDC67B"/>
          </a:solidFill>
          <a:ln>
            <a:noFill/>
          </a:ln>
        </p:spPr>
        <p:txBody>
          <a:bodyPr lIns="121900" tIns="121900" rIns="121900" bIns="121900" anchor="ctr" anchorCtr="0">
            <a:noAutofit/>
          </a:bodyPr>
          <a:lstStyle/>
          <a:p>
            <a:endParaRPr sz="2400">
              <a:solidFill>
                <a:srgbClr val="000000"/>
              </a:solidFill>
            </a:endParaRPr>
          </a:p>
        </p:txBody>
      </p:sp>
      <p:sp>
        <p:nvSpPr>
          <p:cNvPr id="164" name="Shape 164"/>
          <p:cNvSpPr/>
          <p:nvPr/>
        </p:nvSpPr>
        <p:spPr>
          <a:xfrm>
            <a:off x="11500387" y="691987"/>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165" name="Shape 165"/>
          <p:cNvSpPr/>
          <p:nvPr/>
        </p:nvSpPr>
        <p:spPr>
          <a:xfrm>
            <a:off x="10039798" y="4587431"/>
            <a:ext cx="607133" cy="552299"/>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endParaRPr sz="2400">
              <a:solidFill>
                <a:srgbClr val="000000"/>
              </a:solidFill>
            </a:endParaRPr>
          </a:p>
        </p:txBody>
      </p:sp>
      <p:sp>
        <p:nvSpPr>
          <p:cNvPr id="166" name="Shape 166"/>
          <p:cNvSpPr/>
          <p:nvPr/>
        </p:nvSpPr>
        <p:spPr>
          <a:xfrm flipH="1">
            <a:off x="9590052" y="4517081"/>
            <a:ext cx="403947" cy="367431"/>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endParaRPr sz="2400">
              <a:solidFill>
                <a:srgbClr val="000000"/>
              </a:solidFill>
            </a:endParaRPr>
          </a:p>
        </p:txBody>
      </p:sp>
    </p:spTree>
    <p:extLst>
      <p:ext uri="{BB962C8B-B14F-4D97-AF65-F5344CB8AC3E}">
        <p14:creationId xmlns:p14="http://schemas.microsoft.com/office/powerpoint/2010/main" val="38418315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Caption">
    <p:spTree>
      <p:nvGrpSpPr>
        <p:cNvPr id="1" name="Shape 167"/>
        <p:cNvGrpSpPr/>
        <p:nvPr/>
      </p:nvGrpSpPr>
      <p:grpSpPr>
        <a:xfrm>
          <a:off x="0" y="0"/>
          <a:ext cx="0" cy="0"/>
          <a:chOff x="0" y="0"/>
          <a:chExt cx="0" cy="0"/>
        </a:xfrm>
      </p:grpSpPr>
      <p:pic>
        <p:nvPicPr>
          <p:cNvPr id="168" name="Shape 168"/>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69" name="Shape 169"/>
          <p:cNvPicPr preferRelativeResize="0"/>
          <p:nvPr/>
        </p:nvPicPr>
        <p:blipFill>
          <a:blip r:embed="rId3">
            <a:alphaModFix/>
          </a:blip>
          <a:stretch>
            <a:fillRect/>
          </a:stretch>
        </p:blipFill>
        <p:spPr>
          <a:xfrm>
            <a:off x="1" y="5474401"/>
            <a:ext cx="1383599" cy="1383599"/>
          </a:xfrm>
          <a:prstGeom prst="rect">
            <a:avLst/>
          </a:prstGeom>
          <a:noFill/>
          <a:ln>
            <a:noFill/>
          </a:ln>
        </p:spPr>
      </p:pic>
      <p:sp>
        <p:nvSpPr>
          <p:cNvPr id="170" name="Shape 170"/>
          <p:cNvSpPr txBox="1">
            <a:spLocks noGrp="1"/>
          </p:cNvSpPr>
          <p:nvPr>
            <p:ph type="body" idx="1"/>
          </p:nvPr>
        </p:nvSpPr>
        <p:spPr>
          <a:xfrm>
            <a:off x="1833633" y="5271200"/>
            <a:ext cx="2654000" cy="1093600"/>
          </a:xfrm>
          <a:prstGeom prst="rect">
            <a:avLst/>
          </a:prstGeom>
        </p:spPr>
        <p:txBody>
          <a:bodyPr lIns="91425" tIns="91425" rIns="91425" bIns="91425" anchor="t" anchorCtr="0"/>
          <a:lstStyle>
            <a:lvl1pPr lvl="0">
              <a:spcBef>
                <a:spcPts val="480"/>
              </a:spcBef>
              <a:buSzPct val="100000"/>
              <a:buNone/>
              <a:defRPr sz="1867"/>
            </a:lvl1pPr>
          </a:lstStyle>
          <a:p>
            <a:endParaRPr/>
          </a:p>
        </p:txBody>
      </p:sp>
      <p:pic>
        <p:nvPicPr>
          <p:cNvPr id="171" name="Shape 171"/>
          <p:cNvPicPr preferRelativeResize="0"/>
          <p:nvPr/>
        </p:nvPicPr>
        <p:blipFill>
          <a:blip r:embed="rId4">
            <a:alphaModFix/>
          </a:blip>
          <a:stretch>
            <a:fillRect/>
          </a:stretch>
        </p:blipFill>
        <p:spPr>
          <a:xfrm>
            <a:off x="-64" y="4090737"/>
            <a:ext cx="1383599" cy="1383665"/>
          </a:xfrm>
          <a:prstGeom prst="rect">
            <a:avLst/>
          </a:prstGeom>
          <a:noFill/>
          <a:ln>
            <a:noFill/>
          </a:ln>
        </p:spPr>
      </p:pic>
      <p:sp>
        <p:nvSpPr>
          <p:cNvPr id="172" name="Shape 172"/>
          <p:cNvSpPr/>
          <p:nvPr/>
        </p:nvSpPr>
        <p:spPr>
          <a:xfrm>
            <a:off x="10808331" y="1383606"/>
            <a:ext cx="1383599" cy="13835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73" name="Shape 173"/>
          <p:cNvSpPr/>
          <p:nvPr/>
        </p:nvSpPr>
        <p:spPr>
          <a:xfrm>
            <a:off x="9426698" y="2"/>
            <a:ext cx="1383599" cy="13835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74" name="Shape 174"/>
          <p:cNvSpPr/>
          <p:nvPr/>
        </p:nvSpPr>
        <p:spPr>
          <a:xfrm>
            <a:off x="9426710" y="1383592"/>
            <a:ext cx="1383599" cy="1383599"/>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175" name="Shape 175"/>
          <p:cNvSpPr/>
          <p:nvPr/>
        </p:nvSpPr>
        <p:spPr>
          <a:xfrm>
            <a:off x="0" y="3399129"/>
            <a:ext cx="691600" cy="691600"/>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76" name="Shape 176"/>
          <p:cNvSpPr/>
          <p:nvPr/>
        </p:nvSpPr>
        <p:spPr>
          <a:xfrm>
            <a:off x="691587" y="6166387"/>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177" name="Shape 177"/>
          <p:cNvSpPr/>
          <p:nvPr/>
        </p:nvSpPr>
        <p:spPr>
          <a:xfrm>
            <a:off x="11498263" y="4152687"/>
            <a:ext cx="691600" cy="691600"/>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178" name="Shape 178"/>
          <p:cNvSpPr/>
          <p:nvPr/>
        </p:nvSpPr>
        <p:spPr>
          <a:xfrm>
            <a:off x="11498253" y="691987"/>
            <a:ext cx="691600" cy="6916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pic>
        <p:nvPicPr>
          <p:cNvPr id="179" name="Shape 179"/>
          <p:cNvPicPr preferRelativeResize="0"/>
          <p:nvPr/>
        </p:nvPicPr>
        <p:blipFill>
          <a:blip r:embed="rId5">
            <a:alphaModFix/>
          </a:blip>
          <a:stretch>
            <a:fillRect/>
          </a:stretch>
        </p:blipFill>
        <p:spPr>
          <a:xfrm>
            <a:off x="10808334" y="2763101"/>
            <a:ext cx="1383599" cy="1383599"/>
          </a:xfrm>
          <a:prstGeom prst="rect">
            <a:avLst/>
          </a:prstGeom>
          <a:noFill/>
          <a:ln>
            <a:noFill/>
          </a:ln>
        </p:spPr>
      </p:pic>
      <p:grpSp>
        <p:nvGrpSpPr>
          <p:cNvPr id="180" name="Shape 180"/>
          <p:cNvGrpSpPr/>
          <p:nvPr/>
        </p:nvGrpSpPr>
        <p:grpSpPr>
          <a:xfrm>
            <a:off x="9775634" y="387184"/>
            <a:ext cx="685740" cy="609233"/>
            <a:chOff x="5292575" y="3681900"/>
            <a:chExt cx="420150" cy="373275"/>
          </a:xfrm>
        </p:grpSpPr>
        <p:sp>
          <p:nvSpPr>
            <p:cNvPr id="181" name="Shape 181"/>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82" name="Shape 182"/>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83" name="Shape 183"/>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84" name="Shape 184"/>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85" name="Shape 185"/>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86" name="Shape 186"/>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187" name="Shape 187"/>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grpSp>
    </p:spTree>
    <p:extLst>
      <p:ext uri="{BB962C8B-B14F-4D97-AF65-F5344CB8AC3E}">
        <p14:creationId xmlns:p14="http://schemas.microsoft.com/office/powerpoint/2010/main" val="2373192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1">
    <p:spTree>
      <p:nvGrpSpPr>
        <p:cNvPr id="1" name="Shape 188"/>
        <p:cNvGrpSpPr/>
        <p:nvPr/>
      </p:nvGrpSpPr>
      <p:grpSpPr>
        <a:xfrm>
          <a:off x="0" y="0"/>
          <a:ext cx="0" cy="0"/>
          <a:chOff x="0" y="0"/>
          <a:chExt cx="0" cy="0"/>
        </a:xfrm>
      </p:grpSpPr>
      <p:pic>
        <p:nvPicPr>
          <p:cNvPr id="189" name="Shape 189"/>
          <p:cNvPicPr preferRelativeResize="0"/>
          <p:nvPr/>
        </p:nvPicPr>
        <p:blipFill>
          <a:blip r:embed="rId2">
            <a:alphaModFix/>
          </a:blip>
          <a:stretch>
            <a:fillRect/>
          </a:stretch>
        </p:blipFill>
        <p:spPr>
          <a:xfrm>
            <a:off x="10951043" y="2476011"/>
            <a:ext cx="1240956" cy="1240956"/>
          </a:xfrm>
          <a:prstGeom prst="rect">
            <a:avLst/>
          </a:prstGeom>
          <a:noFill/>
          <a:ln>
            <a:noFill/>
          </a:ln>
        </p:spPr>
      </p:pic>
      <p:pic>
        <p:nvPicPr>
          <p:cNvPr id="190" name="Shape 190"/>
          <p:cNvPicPr preferRelativeResize="0"/>
          <p:nvPr/>
        </p:nvPicPr>
        <p:blipFill>
          <a:blip r:embed="rId3">
            <a:alphaModFix/>
          </a:blip>
          <a:stretch>
            <a:fillRect/>
          </a:stretch>
        </p:blipFill>
        <p:spPr>
          <a:xfrm>
            <a:off x="9707519" y="21"/>
            <a:ext cx="2484480" cy="2484476"/>
          </a:xfrm>
          <a:prstGeom prst="rect">
            <a:avLst/>
          </a:prstGeom>
          <a:noFill/>
          <a:ln>
            <a:noFill/>
          </a:ln>
        </p:spPr>
      </p:pic>
      <p:sp>
        <p:nvSpPr>
          <p:cNvPr id="191" name="Shape 191"/>
          <p:cNvSpPr/>
          <p:nvPr/>
        </p:nvSpPr>
        <p:spPr>
          <a:xfrm>
            <a:off x="9712065" y="2477980"/>
            <a:ext cx="1240800" cy="1240800"/>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92" name="Shape 192"/>
          <p:cNvSpPr/>
          <p:nvPr/>
        </p:nvSpPr>
        <p:spPr>
          <a:xfrm>
            <a:off x="10951113" y="3716987"/>
            <a:ext cx="1240800" cy="1240800"/>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193" name="Shape 193"/>
          <p:cNvSpPr/>
          <p:nvPr/>
        </p:nvSpPr>
        <p:spPr>
          <a:xfrm>
            <a:off x="9712065" y="11"/>
            <a:ext cx="1240800" cy="12408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194" name="Shape 194"/>
          <p:cNvSpPr/>
          <p:nvPr/>
        </p:nvSpPr>
        <p:spPr>
          <a:xfrm>
            <a:off x="7" y="5617177"/>
            <a:ext cx="1240800" cy="1240800"/>
          </a:xfrm>
          <a:prstGeom prst="rect">
            <a:avLst/>
          </a:prstGeom>
          <a:solidFill>
            <a:srgbClr val="FAA99C"/>
          </a:solidFill>
          <a:ln>
            <a:noFill/>
          </a:ln>
        </p:spPr>
        <p:txBody>
          <a:bodyPr lIns="121900" tIns="121900" rIns="121900" bIns="121900" anchor="ctr" anchorCtr="0">
            <a:noAutofit/>
          </a:bodyPr>
          <a:lstStyle/>
          <a:p>
            <a:endParaRPr sz="2400">
              <a:solidFill>
                <a:srgbClr val="000000"/>
              </a:solidFill>
            </a:endParaRPr>
          </a:p>
        </p:txBody>
      </p:sp>
      <p:sp>
        <p:nvSpPr>
          <p:cNvPr id="195" name="Shape 195"/>
          <p:cNvSpPr/>
          <p:nvPr/>
        </p:nvSpPr>
        <p:spPr>
          <a:xfrm>
            <a:off x="0" y="4996951"/>
            <a:ext cx="620400" cy="620400"/>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196" name="Shape 196"/>
          <p:cNvSpPr/>
          <p:nvPr/>
        </p:nvSpPr>
        <p:spPr>
          <a:xfrm>
            <a:off x="620217" y="5617173"/>
            <a:ext cx="620400" cy="6204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197" name="Shape 197"/>
          <p:cNvSpPr/>
          <p:nvPr/>
        </p:nvSpPr>
        <p:spPr>
          <a:xfrm>
            <a:off x="9091833" y="0"/>
            <a:ext cx="620400" cy="620400"/>
          </a:xfrm>
          <a:prstGeom prst="rect">
            <a:avLst/>
          </a:prstGeom>
          <a:solidFill>
            <a:srgbClr val="FAA99C"/>
          </a:solidFill>
          <a:ln>
            <a:noFill/>
          </a:ln>
        </p:spPr>
        <p:txBody>
          <a:bodyPr lIns="121900" tIns="121900" rIns="121900" bIns="121900" anchor="ctr" anchorCtr="0">
            <a:noAutofit/>
          </a:bodyPr>
          <a:lstStyle/>
          <a:p>
            <a:endParaRPr sz="2400">
              <a:solidFill>
                <a:srgbClr val="000000"/>
              </a:solidFill>
            </a:endParaRPr>
          </a:p>
        </p:txBody>
      </p:sp>
      <p:sp>
        <p:nvSpPr>
          <p:cNvPr id="198" name="Shape 198"/>
          <p:cNvSpPr/>
          <p:nvPr/>
        </p:nvSpPr>
        <p:spPr>
          <a:xfrm>
            <a:off x="10330791" y="3089496"/>
            <a:ext cx="620400" cy="6204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grpSp>
        <p:nvGrpSpPr>
          <p:cNvPr id="199" name="Shape 199"/>
          <p:cNvGrpSpPr/>
          <p:nvPr/>
        </p:nvGrpSpPr>
        <p:grpSpPr>
          <a:xfrm>
            <a:off x="10026452" y="322619"/>
            <a:ext cx="595633" cy="595599"/>
            <a:chOff x="1923675" y="1633650"/>
            <a:chExt cx="436000" cy="435975"/>
          </a:xfrm>
        </p:grpSpPr>
        <p:sp>
          <p:nvSpPr>
            <p:cNvPr id="200" name="Shape 200"/>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01" name="Shape 201"/>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02" name="Shape 202"/>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03" name="Shape 203"/>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04" name="Shape 204"/>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05" name="Shape 205"/>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grpSp>
    </p:spTree>
    <p:extLst>
      <p:ext uri="{BB962C8B-B14F-4D97-AF65-F5344CB8AC3E}">
        <p14:creationId xmlns:p14="http://schemas.microsoft.com/office/powerpoint/2010/main" val="14132354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Blank 2">
    <p:spTree>
      <p:nvGrpSpPr>
        <p:cNvPr id="1" name="Shape 206"/>
        <p:cNvGrpSpPr/>
        <p:nvPr/>
      </p:nvGrpSpPr>
      <p:grpSpPr>
        <a:xfrm>
          <a:off x="0" y="0"/>
          <a:ext cx="0" cy="0"/>
          <a:chOff x="0" y="0"/>
          <a:chExt cx="0" cy="0"/>
        </a:xfrm>
      </p:grpSpPr>
      <p:pic>
        <p:nvPicPr>
          <p:cNvPr id="207" name="Shape 207"/>
          <p:cNvPicPr preferRelativeResize="0"/>
          <p:nvPr/>
        </p:nvPicPr>
        <p:blipFill>
          <a:blip r:embed="rId2">
            <a:alphaModFix/>
          </a:blip>
          <a:stretch>
            <a:fillRect/>
          </a:stretch>
        </p:blipFill>
        <p:spPr>
          <a:xfrm>
            <a:off x="9699562" y="1249014"/>
            <a:ext cx="2492332" cy="2492340"/>
          </a:xfrm>
          <a:prstGeom prst="rect">
            <a:avLst/>
          </a:prstGeom>
          <a:noFill/>
          <a:ln>
            <a:noFill/>
          </a:ln>
        </p:spPr>
      </p:pic>
      <p:sp>
        <p:nvSpPr>
          <p:cNvPr id="208" name="Shape 208"/>
          <p:cNvSpPr/>
          <p:nvPr/>
        </p:nvSpPr>
        <p:spPr>
          <a:xfrm>
            <a:off x="9699859" y="2494327"/>
            <a:ext cx="1249199" cy="1249199"/>
          </a:xfrm>
          <a:prstGeom prst="rect">
            <a:avLst/>
          </a:prstGeom>
          <a:solidFill>
            <a:srgbClr val="CEDBE0">
              <a:alpha val="32690"/>
            </a:srgbClr>
          </a:solidFill>
          <a:ln>
            <a:noFill/>
          </a:ln>
        </p:spPr>
        <p:txBody>
          <a:bodyPr lIns="121900" tIns="121900" rIns="121900" bIns="121900" anchor="ctr" anchorCtr="0">
            <a:noAutofit/>
          </a:bodyPr>
          <a:lstStyle/>
          <a:p>
            <a:endParaRPr sz="2400">
              <a:solidFill>
                <a:srgbClr val="000000"/>
              </a:solidFill>
            </a:endParaRPr>
          </a:p>
        </p:txBody>
      </p:sp>
      <p:pic>
        <p:nvPicPr>
          <p:cNvPr id="209" name="Shape 209"/>
          <p:cNvPicPr preferRelativeResize="0"/>
          <p:nvPr/>
        </p:nvPicPr>
        <p:blipFill>
          <a:blip r:embed="rId3">
            <a:alphaModFix/>
          </a:blip>
          <a:stretch>
            <a:fillRect/>
          </a:stretch>
        </p:blipFill>
        <p:spPr>
          <a:xfrm>
            <a:off x="10942733" y="0"/>
            <a:ext cx="1249160" cy="1249163"/>
          </a:xfrm>
          <a:prstGeom prst="rect">
            <a:avLst/>
          </a:prstGeom>
          <a:noFill/>
          <a:ln>
            <a:noFill/>
          </a:ln>
        </p:spPr>
      </p:pic>
      <p:sp>
        <p:nvSpPr>
          <p:cNvPr id="210" name="Shape 210"/>
          <p:cNvSpPr/>
          <p:nvPr/>
        </p:nvSpPr>
        <p:spPr>
          <a:xfrm>
            <a:off x="10942807" y="3743422"/>
            <a:ext cx="1249199" cy="12491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211" name="Shape 211"/>
          <p:cNvSpPr/>
          <p:nvPr/>
        </p:nvSpPr>
        <p:spPr>
          <a:xfrm>
            <a:off x="9699870" y="74"/>
            <a:ext cx="1249199" cy="1249199"/>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212" name="Shape 212"/>
          <p:cNvSpPr/>
          <p:nvPr/>
        </p:nvSpPr>
        <p:spPr>
          <a:xfrm>
            <a:off x="18" y="5608985"/>
            <a:ext cx="1249199" cy="1249199"/>
          </a:xfrm>
          <a:prstGeom prst="rect">
            <a:avLst/>
          </a:prstGeom>
          <a:solidFill>
            <a:srgbClr val="37A9DD"/>
          </a:solidFill>
          <a:ln>
            <a:noFill/>
          </a:ln>
        </p:spPr>
        <p:txBody>
          <a:bodyPr lIns="121900" tIns="121900" rIns="121900" bIns="121900" anchor="ctr" anchorCtr="0">
            <a:noAutofit/>
          </a:bodyPr>
          <a:lstStyle/>
          <a:p>
            <a:endParaRPr sz="2400">
              <a:solidFill>
                <a:srgbClr val="000000"/>
              </a:solidFill>
            </a:endParaRPr>
          </a:p>
        </p:txBody>
      </p:sp>
      <p:sp>
        <p:nvSpPr>
          <p:cNvPr id="213" name="Shape 213"/>
          <p:cNvSpPr/>
          <p:nvPr/>
        </p:nvSpPr>
        <p:spPr>
          <a:xfrm>
            <a:off x="1249020" y="6233315"/>
            <a:ext cx="624400" cy="624400"/>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214" name="Shape 214"/>
          <p:cNvSpPr/>
          <p:nvPr/>
        </p:nvSpPr>
        <p:spPr>
          <a:xfrm>
            <a:off x="0" y="5608980"/>
            <a:ext cx="624400" cy="624400"/>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215" name="Shape 215"/>
          <p:cNvSpPr/>
          <p:nvPr/>
        </p:nvSpPr>
        <p:spPr>
          <a:xfrm>
            <a:off x="11567567" y="4990657"/>
            <a:ext cx="624400" cy="624400"/>
          </a:xfrm>
          <a:prstGeom prst="rect">
            <a:avLst/>
          </a:prstGeom>
          <a:solidFill>
            <a:srgbClr val="37A9DD"/>
          </a:solidFill>
          <a:ln>
            <a:noFill/>
          </a:ln>
        </p:spPr>
        <p:txBody>
          <a:bodyPr lIns="121900" tIns="121900" rIns="121900" bIns="121900" anchor="ctr" anchorCtr="0">
            <a:noAutofit/>
          </a:bodyPr>
          <a:lstStyle/>
          <a:p>
            <a:endParaRPr sz="2400">
              <a:solidFill>
                <a:srgbClr val="000000"/>
              </a:solidFill>
            </a:endParaRPr>
          </a:p>
        </p:txBody>
      </p:sp>
      <p:sp>
        <p:nvSpPr>
          <p:cNvPr id="216" name="Shape 216"/>
          <p:cNvSpPr/>
          <p:nvPr/>
        </p:nvSpPr>
        <p:spPr>
          <a:xfrm>
            <a:off x="11567573" y="4366331"/>
            <a:ext cx="624400" cy="624400"/>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grpSp>
        <p:nvGrpSpPr>
          <p:cNvPr id="217" name="Shape 217"/>
          <p:cNvGrpSpPr/>
          <p:nvPr/>
        </p:nvGrpSpPr>
        <p:grpSpPr>
          <a:xfrm>
            <a:off x="10126151" y="2820699"/>
            <a:ext cx="396867" cy="629149"/>
            <a:chOff x="6718575" y="2318625"/>
            <a:chExt cx="256950" cy="407375"/>
          </a:xfrm>
        </p:grpSpPr>
        <p:sp>
          <p:nvSpPr>
            <p:cNvPr id="218" name="Shape 218"/>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19" name="Shape 219"/>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20" name="Shape 220"/>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21" name="Shape 221"/>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22" name="Shape 222"/>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23" name="Shape 223"/>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24" name="Shape 224"/>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25" name="Shape 225"/>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grpSp>
    </p:spTree>
    <p:extLst>
      <p:ext uri="{BB962C8B-B14F-4D97-AF65-F5344CB8AC3E}">
        <p14:creationId xmlns:p14="http://schemas.microsoft.com/office/powerpoint/2010/main" val="19038626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ank 3">
    <p:spTree>
      <p:nvGrpSpPr>
        <p:cNvPr id="1" name="Shape 226"/>
        <p:cNvGrpSpPr/>
        <p:nvPr/>
      </p:nvGrpSpPr>
      <p:grpSpPr>
        <a:xfrm>
          <a:off x="0" y="0"/>
          <a:ext cx="0" cy="0"/>
          <a:chOff x="0" y="0"/>
          <a:chExt cx="0" cy="0"/>
        </a:xfrm>
      </p:grpSpPr>
      <p:pic>
        <p:nvPicPr>
          <p:cNvPr id="227" name="Shape 227"/>
          <p:cNvPicPr preferRelativeResize="0"/>
          <p:nvPr/>
        </p:nvPicPr>
        <p:blipFill>
          <a:blip r:embed="rId2">
            <a:alphaModFix/>
          </a:blip>
          <a:stretch>
            <a:fillRect/>
          </a:stretch>
        </p:blipFill>
        <p:spPr>
          <a:xfrm>
            <a:off x="9703669" y="2482278"/>
            <a:ext cx="1244112" cy="1244116"/>
          </a:xfrm>
          <a:prstGeom prst="rect">
            <a:avLst/>
          </a:prstGeom>
          <a:noFill/>
          <a:ln>
            <a:noFill/>
          </a:ln>
        </p:spPr>
      </p:pic>
      <p:pic>
        <p:nvPicPr>
          <p:cNvPr id="228" name="Shape 228"/>
          <p:cNvPicPr preferRelativeResize="0"/>
          <p:nvPr/>
        </p:nvPicPr>
        <p:blipFill>
          <a:blip r:embed="rId3">
            <a:alphaModFix/>
          </a:blip>
          <a:stretch>
            <a:fillRect/>
          </a:stretch>
        </p:blipFill>
        <p:spPr>
          <a:xfrm>
            <a:off x="9701121" y="11"/>
            <a:ext cx="2490776" cy="2490779"/>
          </a:xfrm>
          <a:prstGeom prst="rect">
            <a:avLst/>
          </a:prstGeom>
          <a:noFill/>
          <a:ln>
            <a:noFill/>
          </a:ln>
        </p:spPr>
      </p:pic>
      <p:sp>
        <p:nvSpPr>
          <p:cNvPr id="229" name="Shape 229"/>
          <p:cNvSpPr/>
          <p:nvPr/>
        </p:nvSpPr>
        <p:spPr>
          <a:xfrm>
            <a:off x="8459718" y="17"/>
            <a:ext cx="1243999" cy="12439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230" name="Shape 230"/>
          <p:cNvSpPr/>
          <p:nvPr/>
        </p:nvSpPr>
        <p:spPr>
          <a:xfrm>
            <a:off x="10947867" y="2483574"/>
            <a:ext cx="1243999" cy="1243999"/>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231" name="Shape 231"/>
          <p:cNvSpPr/>
          <p:nvPr/>
        </p:nvSpPr>
        <p:spPr>
          <a:xfrm>
            <a:off x="10947857" y="1240291"/>
            <a:ext cx="1243999" cy="12439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232" name="Shape 232"/>
          <p:cNvSpPr/>
          <p:nvPr/>
        </p:nvSpPr>
        <p:spPr>
          <a:xfrm>
            <a:off x="-381" y="4991826"/>
            <a:ext cx="1243999" cy="1243999"/>
          </a:xfrm>
          <a:prstGeom prst="rect">
            <a:avLst/>
          </a:prstGeom>
          <a:solidFill>
            <a:srgbClr val="B0D85B"/>
          </a:solidFill>
          <a:ln>
            <a:noFill/>
          </a:ln>
        </p:spPr>
        <p:txBody>
          <a:bodyPr lIns="121900" tIns="121900" rIns="121900" bIns="121900" anchor="ctr" anchorCtr="0">
            <a:noAutofit/>
          </a:bodyPr>
          <a:lstStyle/>
          <a:p>
            <a:endParaRPr sz="2400">
              <a:solidFill>
                <a:srgbClr val="000000"/>
              </a:solidFill>
            </a:endParaRPr>
          </a:p>
        </p:txBody>
      </p:sp>
      <p:sp>
        <p:nvSpPr>
          <p:cNvPr id="233" name="Shape 233"/>
          <p:cNvSpPr/>
          <p:nvPr/>
        </p:nvSpPr>
        <p:spPr>
          <a:xfrm>
            <a:off x="-389" y="6235797"/>
            <a:ext cx="621999" cy="6219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234" name="Shape 234"/>
          <p:cNvSpPr/>
          <p:nvPr/>
        </p:nvSpPr>
        <p:spPr>
          <a:xfrm>
            <a:off x="-400" y="4991822"/>
            <a:ext cx="621999" cy="6219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235" name="Shape 235"/>
          <p:cNvSpPr/>
          <p:nvPr/>
        </p:nvSpPr>
        <p:spPr>
          <a:xfrm>
            <a:off x="11570003" y="3731987"/>
            <a:ext cx="621999" cy="621999"/>
          </a:xfrm>
          <a:prstGeom prst="rect">
            <a:avLst/>
          </a:prstGeom>
          <a:solidFill>
            <a:srgbClr val="B0D85B"/>
          </a:solidFill>
          <a:ln>
            <a:noFill/>
          </a:ln>
        </p:spPr>
        <p:txBody>
          <a:bodyPr lIns="121900" tIns="121900" rIns="121900" bIns="121900" anchor="ctr" anchorCtr="0">
            <a:noAutofit/>
          </a:bodyPr>
          <a:lstStyle/>
          <a:p>
            <a:endParaRPr sz="2400">
              <a:solidFill>
                <a:srgbClr val="000000"/>
              </a:solidFill>
            </a:endParaRPr>
          </a:p>
        </p:txBody>
      </p:sp>
      <p:sp>
        <p:nvSpPr>
          <p:cNvPr id="236" name="Shape 236"/>
          <p:cNvSpPr/>
          <p:nvPr/>
        </p:nvSpPr>
        <p:spPr>
          <a:xfrm>
            <a:off x="9703658" y="1"/>
            <a:ext cx="621999" cy="6219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grpSp>
        <p:nvGrpSpPr>
          <p:cNvPr id="237" name="Shape 237"/>
          <p:cNvGrpSpPr/>
          <p:nvPr/>
        </p:nvGrpSpPr>
        <p:grpSpPr>
          <a:xfrm>
            <a:off x="11242443" y="1534994"/>
            <a:ext cx="654085" cy="654085"/>
            <a:chOff x="5941025" y="3634400"/>
            <a:chExt cx="467650" cy="467650"/>
          </a:xfrm>
        </p:grpSpPr>
        <p:sp>
          <p:nvSpPr>
            <p:cNvPr id="238" name="Shape 238"/>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39" name="Shape 239"/>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40" name="Shape 240"/>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41" name="Shape 241"/>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42" name="Shape 242"/>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sp>
          <p:nvSpPr>
            <p:cNvPr id="243" name="Shape 243"/>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endParaRPr sz="2400">
                <a:solidFill>
                  <a:srgbClr val="000000"/>
                </a:solidFill>
              </a:endParaRPr>
            </a:p>
          </p:txBody>
        </p:sp>
      </p:grpSp>
    </p:spTree>
    <p:extLst>
      <p:ext uri="{BB962C8B-B14F-4D97-AF65-F5344CB8AC3E}">
        <p14:creationId xmlns:p14="http://schemas.microsoft.com/office/powerpoint/2010/main" val="7387427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Blank 4">
    <p:spTree>
      <p:nvGrpSpPr>
        <p:cNvPr id="1" name="Shape 244"/>
        <p:cNvGrpSpPr/>
        <p:nvPr/>
      </p:nvGrpSpPr>
      <p:grpSpPr>
        <a:xfrm>
          <a:off x="0" y="0"/>
          <a:ext cx="0" cy="0"/>
          <a:chOff x="0" y="0"/>
          <a:chExt cx="0" cy="0"/>
        </a:xfrm>
      </p:grpSpPr>
      <p:pic>
        <p:nvPicPr>
          <p:cNvPr id="245" name="Shape 245"/>
          <p:cNvPicPr preferRelativeResize="0"/>
          <p:nvPr/>
        </p:nvPicPr>
        <p:blipFill>
          <a:blip r:embed="rId2">
            <a:alphaModFix/>
          </a:blip>
          <a:stretch>
            <a:fillRect/>
          </a:stretch>
        </p:blipFill>
        <p:spPr>
          <a:xfrm>
            <a:off x="10945206" y="1"/>
            <a:ext cx="1246700" cy="1246700"/>
          </a:xfrm>
          <a:prstGeom prst="rect">
            <a:avLst/>
          </a:prstGeom>
          <a:noFill/>
          <a:ln>
            <a:noFill/>
          </a:ln>
        </p:spPr>
      </p:pic>
      <p:pic>
        <p:nvPicPr>
          <p:cNvPr id="246" name="Shape 246"/>
          <p:cNvPicPr preferRelativeResize="0"/>
          <p:nvPr/>
        </p:nvPicPr>
        <p:blipFill>
          <a:blip r:embed="rId3">
            <a:alphaModFix/>
          </a:blip>
          <a:stretch>
            <a:fillRect/>
          </a:stretch>
        </p:blipFill>
        <p:spPr>
          <a:xfrm>
            <a:off x="9695714" y="2487724"/>
            <a:ext cx="2496249" cy="2496253"/>
          </a:xfrm>
          <a:prstGeom prst="rect">
            <a:avLst/>
          </a:prstGeom>
          <a:noFill/>
          <a:ln>
            <a:noFill/>
          </a:ln>
        </p:spPr>
      </p:pic>
      <p:sp>
        <p:nvSpPr>
          <p:cNvPr id="247" name="Shape 247"/>
          <p:cNvSpPr/>
          <p:nvPr/>
        </p:nvSpPr>
        <p:spPr>
          <a:xfrm>
            <a:off x="9700278" y="5"/>
            <a:ext cx="1246799" cy="12467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248" name="Shape 248"/>
          <p:cNvSpPr/>
          <p:nvPr/>
        </p:nvSpPr>
        <p:spPr>
          <a:xfrm>
            <a:off x="10945199" y="1246715"/>
            <a:ext cx="1246799" cy="1246799"/>
          </a:xfrm>
          <a:prstGeom prst="rect">
            <a:avLst/>
          </a:prstGeom>
          <a:solidFill>
            <a:srgbClr val="7198A9"/>
          </a:solidFill>
          <a:ln>
            <a:noFill/>
          </a:ln>
        </p:spPr>
        <p:txBody>
          <a:bodyPr lIns="121900" tIns="121900" rIns="121900" bIns="121900" anchor="ctr" anchorCtr="0">
            <a:noAutofit/>
          </a:bodyPr>
          <a:lstStyle/>
          <a:p>
            <a:endParaRPr sz="2400">
              <a:solidFill>
                <a:srgbClr val="000000"/>
              </a:solidFill>
            </a:endParaRPr>
          </a:p>
        </p:txBody>
      </p:sp>
      <p:sp>
        <p:nvSpPr>
          <p:cNvPr id="249" name="Shape 249"/>
          <p:cNvSpPr/>
          <p:nvPr/>
        </p:nvSpPr>
        <p:spPr>
          <a:xfrm>
            <a:off x="9700278" y="3727309"/>
            <a:ext cx="1246799" cy="12467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250" name="Shape 250"/>
          <p:cNvSpPr/>
          <p:nvPr/>
        </p:nvSpPr>
        <p:spPr>
          <a:xfrm>
            <a:off x="18" y="5611298"/>
            <a:ext cx="1246799" cy="1246799"/>
          </a:xfrm>
          <a:prstGeom prst="rect">
            <a:avLst/>
          </a:prstGeom>
          <a:solidFill>
            <a:srgbClr val="EDC67B"/>
          </a:solidFill>
          <a:ln>
            <a:noFill/>
          </a:ln>
        </p:spPr>
        <p:txBody>
          <a:bodyPr lIns="121900" tIns="121900" rIns="121900" bIns="121900" anchor="ctr" anchorCtr="0">
            <a:noAutofit/>
          </a:bodyPr>
          <a:lstStyle/>
          <a:p>
            <a:endParaRPr sz="2400">
              <a:solidFill>
                <a:srgbClr val="000000"/>
              </a:solidFill>
            </a:endParaRPr>
          </a:p>
        </p:txBody>
      </p:sp>
      <p:sp>
        <p:nvSpPr>
          <p:cNvPr id="251" name="Shape 251"/>
          <p:cNvSpPr/>
          <p:nvPr/>
        </p:nvSpPr>
        <p:spPr>
          <a:xfrm>
            <a:off x="1246709" y="5611302"/>
            <a:ext cx="623199" cy="623199"/>
          </a:xfrm>
          <a:prstGeom prst="rect">
            <a:avLst/>
          </a:prstGeom>
          <a:solidFill>
            <a:srgbClr val="CEDBE0"/>
          </a:solidFill>
          <a:ln>
            <a:noFill/>
          </a:ln>
        </p:spPr>
        <p:txBody>
          <a:bodyPr lIns="121900" tIns="121900" rIns="121900" bIns="121900" anchor="ctr" anchorCtr="0">
            <a:noAutofit/>
          </a:bodyPr>
          <a:lstStyle/>
          <a:p>
            <a:endParaRPr sz="2400">
              <a:solidFill>
                <a:srgbClr val="000000"/>
              </a:solidFill>
            </a:endParaRPr>
          </a:p>
        </p:txBody>
      </p:sp>
      <p:sp>
        <p:nvSpPr>
          <p:cNvPr id="252" name="Shape 252"/>
          <p:cNvSpPr/>
          <p:nvPr/>
        </p:nvSpPr>
        <p:spPr>
          <a:xfrm>
            <a:off x="1" y="6234825"/>
            <a:ext cx="623199" cy="6231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253" name="Shape 253"/>
          <p:cNvSpPr/>
          <p:nvPr/>
        </p:nvSpPr>
        <p:spPr>
          <a:xfrm>
            <a:off x="10321943" y="1246689"/>
            <a:ext cx="623199" cy="623199"/>
          </a:xfrm>
          <a:prstGeom prst="rect">
            <a:avLst/>
          </a:prstGeom>
          <a:solidFill>
            <a:srgbClr val="EDC67B"/>
          </a:solidFill>
          <a:ln>
            <a:noFill/>
          </a:ln>
        </p:spPr>
        <p:txBody>
          <a:bodyPr lIns="121900" tIns="121900" rIns="121900" bIns="121900" anchor="ctr" anchorCtr="0">
            <a:noAutofit/>
          </a:bodyPr>
          <a:lstStyle/>
          <a:p>
            <a:endParaRPr sz="2400">
              <a:solidFill>
                <a:srgbClr val="000000"/>
              </a:solidFill>
            </a:endParaRPr>
          </a:p>
        </p:txBody>
      </p:sp>
      <p:sp>
        <p:nvSpPr>
          <p:cNvPr id="254" name="Shape 254"/>
          <p:cNvSpPr/>
          <p:nvPr/>
        </p:nvSpPr>
        <p:spPr>
          <a:xfrm>
            <a:off x="11568786" y="623518"/>
            <a:ext cx="623199" cy="623199"/>
          </a:xfrm>
          <a:prstGeom prst="rect">
            <a:avLst/>
          </a:prstGeom>
          <a:solidFill>
            <a:srgbClr val="7198A9">
              <a:alpha val="41150"/>
            </a:srgbClr>
          </a:solidFill>
          <a:ln>
            <a:noFill/>
          </a:ln>
        </p:spPr>
        <p:txBody>
          <a:bodyPr lIns="121900" tIns="121900" rIns="121900" bIns="121900" anchor="ctr" anchorCtr="0">
            <a:noAutofit/>
          </a:bodyPr>
          <a:lstStyle/>
          <a:p>
            <a:endParaRPr sz="2400">
              <a:solidFill>
                <a:srgbClr val="000000"/>
              </a:solidFill>
            </a:endParaRPr>
          </a:p>
        </p:txBody>
      </p:sp>
      <p:sp>
        <p:nvSpPr>
          <p:cNvPr id="255" name="Shape 255"/>
          <p:cNvSpPr/>
          <p:nvPr/>
        </p:nvSpPr>
        <p:spPr>
          <a:xfrm>
            <a:off x="10252714" y="4133529"/>
            <a:ext cx="547077" cy="497672"/>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endParaRPr sz="2400">
              <a:solidFill>
                <a:srgbClr val="000000"/>
              </a:solidFill>
            </a:endParaRPr>
          </a:p>
        </p:txBody>
      </p:sp>
      <p:sp>
        <p:nvSpPr>
          <p:cNvPr id="256" name="Shape 256"/>
          <p:cNvSpPr/>
          <p:nvPr/>
        </p:nvSpPr>
        <p:spPr>
          <a:xfrm flipH="1">
            <a:off x="9847445" y="4070141"/>
            <a:ext cx="364000" cy="331095"/>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endParaRPr sz="2400">
              <a:solidFill>
                <a:srgbClr val="000000"/>
              </a:solidFill>
            </a:endParaRPr>
          </a:p>
        </p:txBody>
      </p:sp>
    </p:spTree>
    <p:extLst>
      <p:ext uri="{BB962C8B-B14F-4D97-AF65-F5344CB8AC3E}">
        <p14:creationId xmlns:p14="http://schemas.microsoft.com/office/powerpoint/2010/main" val="4632979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a:noAutofit/>
          </a:bodyPr>
          <a:lstStyle>
            <a:lvl1pPr marL="0" indent="0">
              <a:buNone/>
              <a:defRPr sz="1400"/>
            </a:lvl1pPr>
          </a:lstStyle>
          <a:p>
            <a:r>
              <a:rPr lang="en-US" dirty="0"/>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a:noAutofit/>
          </a:bodyPr>
          <a:lstStyle>
            <a:lvl1pPr algn="ctr">
              <a:defRPr sz="7200" b="1" cap="all" spc="300" baseline="0"/>
            </a:lvl1pPr>
          </a:lstStyle>
          <a:p>
            <a:r>
              <a:rPr lang="en-US"/>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Tree>
    <p:extLst>
      <p:ext uri="{BB962C8B-B14F-4D97-AF65-F5344CB8AC3E}">
        <p14:creationId xmlns:p14="http://schemas.microsoft.com/office/powerpoint/2010/main" val="26552244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a:noAutofit/>
          </a:bodyPr>
          <a:lstStyle>
            <a:lvl1pPr>
              <a:defRPr sz="6000" b="1"/>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a:normAutofit/>
          </a:bodyPr>
          <a:lstStyle>
            <a:lvl1pPr marL="0" indent="0">
              <a:lnSpc>
                <a:spcPct val="100000"/>
              </a:lnSpc>
              <a:spcBef>
                <a:spcPts val="0"/>
              </a:spcBef>
              <a:spcAft>
                <a:spcPts val="1800"/>
              </a:spcAft>
              <a:buNone/>
              <a:defRPr sz="1600"/>
            </a:lvl1pPr>
          </a:lstStyle>
          <a:p>
            <a:pPr lvl="0"/>
            <a:r>
              <a:rPr lang="en-US"/>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anchor="ct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Picture</a:t>
            </a:r>
          </a:p>
          <a:p>
            <a:endParaRPr lang="en-US"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dirty="0">
                <a:noFill/>
              </a:defRPr>
            </a:lvl1pPr>
          </a:lstStyle>
          <a:p>
            <a:pPr marL="0" lvl="0" algn="ctr"/>
            <a:r>
              <a:rPr lang="en-US"/>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a:lstStyle/>
          <a:p>
            <a:r>
              <a:rPr lang="en-US" dirty="0">
                <a:solidFill>
                  <a:srgbClr val="FFFFFF"/>
                </a:solidFill>
              </a:rPr>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870156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a:noAutofit/>
          </a:bodyPr>
          <a:lstStyle>
            <a:lvl1pPr>
              <a:defRPr sz="60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a:lstStyle/>
          <a:p>
            <a:r>
              <a:rPr lang="en-US" dirty="0">
                <a:solidFill>
                  <a:srgbClr val="FFFFFF"/>
                </a:solidFill>
              </a:rPr>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202990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dirty="0">
                <a:noFill/>
              </a:defRPr>
            </a:lvl1pPr>
          </a:lstStyle>
          <a:p>
            <a:pPr marL="0" lvl="0" algn="ctr"/>
            <a:r>
              <a:rPr lang="en-US"/>
              <a:t>Click to edit Master text styles</a:t>
            </a:r>
          </a:p>
        </p:txBody>
      </p:sp>
    </p:spTree>
    <p:extLst>
      <p:ext uri="{BB962C8B-B14F-4D97-AF65-F5344CB8AC3E}">
        <p14:creationId xmlns:p14="http://schemas.microsoft.com/office/powerpoint/2010/main" val="399672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a:normAutofit/>
          </a:bodyPr>
          <a:lstStyle>
            <a:lvl1pPr marL="0" indent="0">
              <a:buNone/>
              <a:defRPr sz="1400"/>
            </a:lvl1pPr>
          </a:lstStyle>
          <a:p>
            <a:r>
              <a:rPr lang="en-US" dirty="0"/>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9185527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anchor="ctr">
            <a:noAutofit/>
          </a:bodyPr>
          <a:lstStyle>
            <a:lvl1pPr algn="ctr">
              <a:defRPr sz="6000"/>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smtClean="0">
                <a:no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a:t>Click to edit Master text styles</a:t>
            </a:r>
          </a:p>
        </p:txBody>
      </p:sp>
    </p:spTree>
    <p:extLst>
      <p:ext uri="{BB962C8B-B14F-4D97-AF65-F5344CB8AC3E}">
        <p14:creationId xmlns:p14="http://schemas.microsoft.com/office/powerpoint/2010/main" val="254450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a:normAutofit/>
          </a:bodyPr>
          <a:lstStyle>
            <a:lvl1pPr marL="0" indent="0">
              <a:buNone/>
              <a:defRPr sz="1400"/>
            </a:lvl1pPr>
          </a:lstStyle>
          <a:p>
            <a:r>
              <a:rPr lang="en-US" dirty="0"/>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a:normAutofit/>
          </a:bodyPr>
          <a:lstStyle>
            <a:lvl1pPr marL="0" indent="0">
              <a:buNone/>
              <a:defRPr sz="1400"/>
            </a:lvl1pPr>
          </a:lstStyle>
          <a:p>
            <a:r>
              <a:rPr lang="en-US" dirty="0"/>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47295143"/>
      </p:ext>
    </p:extLst>
  </p:cSld>
  <p:clrMapOvr>
    <a:masterClrMapping/>
  </p:clrMapOvr>
  <p:extLst>
    <p:ext uri="{DCECCB84-F9BA-43D5-87BE-67443E8EF086}">
      <p15:sldGuideLst xmlns:p15="http://schemas.microsoft.com/office/powerpoint/2012/main">
        <p15:guide id="1" pos="6696">
          <p15:clr>
            <a:srgbClr val="FBAE40"/>
          </p15:clr>
        </p15:guide>
        <p15:guide id="2" orient="horz" pos="2160">
          <p15:clr>
            <a:srgbClr val="FBAE40"/>
          </p15:clr>
        </p15:guide>
        <p15:guide id="3" orient="horz">
          <p15:clr>
            <a:srgbClr val="FBAE40"/>
          </p15:clr>
        </p15:guide>
        <p15:guide id="4" orient="horz" pos="4320">
          <p15:clr>
            <a:srgbClr val="FBAE40"/>
          </p15:clr>
        </p15:guide>
        <p15:guide id="5" pos="45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a:noAutofit/>
          </a:bodyPr>
          <a:lstStyle>
            <a:lvl1pPr marL="0" indent="0">
              <a:buNone/>
              <a:defRPr sz="1400"/>
            </a:lvl1pPr>
          </a:lstStyle>
          <a:p>
            <a:r>
              <a:rPr lang="en-US" dirty="0"/>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18896602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a:normAutofit/>
          </a:bodyPr>
          <a:lstStyle>
            <a:lvl1pPr marL="0" indent="0">
              <a:buNone/>
              <a:defRPr sz="1400"/>
            </a:lvl1pPr>
          </a:lstStyle>
          <a:p>
            <a:r>
              <a:rPr lang="en-US" dirty="0"/>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a:normAutofit/>
          </a:bodyPr>
          <a:lstStyle>
            <a:lvl1pPr marL="0" indent="0">
              <a:buNone/>
              <a:defRPr sz="1400"/>
            </a:lvl1pPr>
          </a:lstStyle>
          <a:p>
            <a:r>
              <a:rPr lang="en-US" dirty="0"/>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a:normAutofit/>
          </a:bodyPr>
          <a:lstStyle>
            <a:lvl1pPr marL="0" indent="0">
              <a:buNone/>
              <a:defRPr sz="1400"/>
            </a:lvl1pPr>
          </a:lstStyle>
          <a:p>
            <a:r>
              <a:rPr lang="en-US" dirty="0"/>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a:normAutofit/>
          </a:bodyPr>
          <a:lstStyle>
            <a:lvl1pPr marL="0" indent="0">
              <a:buNone/>
              <a:defRPr sz="1400"/>
            </a:lvl1pPr>
          </a:lstStyle>
          <a:p>
            <a:r>
              <a:rPr lang="en-US" dirty="0"/>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solidFill>
                  <a:srgbClr val="FFFFFF"/>
                </a:solidFill>
              </a:rPr>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solidFill>
                  <a:srgbClr val="FFFFFF"/>
                </a:solidFill>
              </a:rPr>
              <a:pPr/>
              <a:t>‹#›</a:t>
            </a:fld>
            <a:endParaRPr lang="en-US" dirty="0">
              <a:solidFill>
                <a:srgbClr val="FFFFFF"/>
              </a:solidFill>
            </a:endParaRPr>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44497557"/>
      </p:ext>
    </p:extLst>
  </p:cSld>
  <p:clrMapOvr>
    <a:masterClrMapping/>
  </p:clrMapOvr>
  <p:extLst>
    <p:ext uri="{DCECCB84-F9BA-43D5-87BE-67443E8EF086}">
      <p15:sldGuideLst xmlns:p15="http://schemas.microsoft.com/office/powerpoint/2012/main">
        <p15:guide id="1" pos="6696">
          <p15:clr>
            <a:srgbClr val="FBAE40"/>
          </p15:clr>
        </p15:guide>
        <p15:guide id="2" orient="horz" pos="432">
          <p15:clr>
            <a:srgbClr val="FBAE40"/>
          </p15:clr>
        </p15:guide>
        <p15:guide id="3" orient="horz">
          <p15:clr>
            <a:srgbClr val="FBAE40"/>
          </p15:clr>
        </p15:guide>
        <p15:guide id="4" orient="horz" pos="4320">
          <p15:clr>
            <a:srgbClr val="FBAE40"/>
          </p15:clr>
        </p15:guide>
        <p15:guide id="5" pos="456">
          <p15:clr>
            <a:srgbClr val="FBAE40"/>
          </p15:clr>
        </p15:guide>
        <p15:guide id="6" orient="horz" pos="225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anchor="ctr">
            <a:noAutofit/>
          </a:bodyPr>
          <a:lstStyle>
            <a:lvl1pPr algn="r">
              <a:lnSpc>
                <a:spcPct val="100000"/>
              </a:lnSpc>
              <a:defRPr sz="7200" spc="200" baseline="0"/>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a:noAutofit/>
          </a:bodyPr>
          <a:lstStyle>
            <a:lvl1pPr marL="0" indent="0">
              <a:lnSpc>
                <a:spcPct val="90000"/>
              </a:lnSpc>
              <a:spcBef>
                <a:spcPts val="1000"/>
              </a:spcBef>
              <a:buNone/>
              <a:defRPr sz="2400" spc="0" baseline="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5170195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29D4-9E14-2F30-F77F-AF872ABC29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232C46B-9A48-4415-C541-BECF3F55E24F}"/>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2B1E837-DD1A-0C89-2CC2-3FDD40EDC76B}"/>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87C14ADF-3A27-9B89-2BC5-F9CA3A29FB32}"/>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688FF81A-FA0A-B06E-E9A4-418E02E80108}"/>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1066636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3624-E0A6-F833-E46F-D1C90FF5EBE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1D33868-4D37-1AF3-CD05-890B8F0A8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537A64-6A1C-FA0A-A541-B0C4075E396E}"/>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E1AFB06C-C54B-A23F-E13E-87BF1DCA81E8}"/>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A4B78FF8-E5AE-4452-EA4D-07BE8B267B41}"/>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6368755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C4E-3AE7-E411-1743-9BAF35C733AD}"/>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BDC71C7-07AF-164E-4B7E-1B9606111EFC}"/>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CBEC13-A263-392F-F3DE-D82C760D186C}"/>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D39C16EF-D671-806E-13B6-F0E6AE11773D}"/>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E89E9272-52BB-6E27-6586-95A99CAC620D}"/>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6617571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514C0-66BB-0661-F1E8-0F6A86C98BD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4A4E083-A234-5B2A-3AEB-70F16922005F}"/>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728591D-6140-313E-90F9-F23D7C3E23F0}"/>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E8FC093-E65D-2395-88E4-D2DEF154CF29}"/>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79AA3CDE-20A5-4E08-A5A1-C8029D45187C}"/>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A6D0B7A6-04FF-B9B7-5056-81EB8217D77F}"/>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5719070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A3DF-5E81-5246-F17B-2C745AFF2692}"/>
              </a:ext>
            </a:extLst>
          </p:cNvPr>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53F3162-47DC-75EA-DABF-20DB186DA694}"/>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AB179A-203C-0940-94C5-90EA1D3D090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65B1A09-457E-C95C-9DF6-C6991EAA7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FF1DA8-724B-B6D5-543B-6E18E2F9D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8006AC8-D3C5-3F1B-D9E4-C97334F1F991}"/>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8" name="Footer Placeholder 7">
            <a:extLst>
              <a:ext uri="{FF2B5EF4-FFF2-40B4-BE49-F238E27FC236}">
                <a16:creationId xmlns:a16="http://schemas.microsoft.com/office/drawing/2014/main" id="{8CD42793-902E-CA25-E325-3369B2614841}"/>
              </a:ext>
            </a:extLst>
          </p:cNvPr>
          <p:cNvSpPr>
            <a:spLocks noGrp="1"/>
          </p:cNvSpPr>
          <p:nvPr>
            <p:ph type="ftr" sz="quarter" idx="11"/>
          </p:nvPr>
        </p:nvSpPr>
        <p:spPr/>
        <p:txBody>
          <a:bodyPr/>
          <a:lstStyle/>
          <a:p>
            <a:endParaRPr lang="vi-VN">
              <a:solidFill>
                <a:prstClr val="black">
                  <a:tint val="82000"/>
                </a:prstClr>
              </a:solidFill>
            </a:endParaRPr>
          </a:p>
        </p:txBody>
      </p:sp>
      <p:sp>
        <p:nvSpPr>
          <p:cNvPr id="9" name="Slide Number Placeholder 8">
            <a:extLst>
              <a:ext uri="{FF2B5EF4-FFF2-40B4-BE49-F238E27FC236}">
                <a16:creationId xmlns:a16="http://schemas.microsoft.com/office/drawing/2014/main" id="{D3769D89-FBDF-96BA-7C3C-158C04F4C810}"/>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2584193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460B-63E6-4894-A098-A448F7E0837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1253B3B-3A3A-5343-B0FE-5F61A37C7B8C}"/>
              </a:ext>
            </a:extLst>
          </p:cNvPr>
          <p:cNvSpPr>
            <a:spLocks noGrp="1"/>
          </p:cNvSpPr>
          <p:nvPr>
            <p:ph type="dt" sz="half" idx="10"/>
          </p:nvPr>
        </p:nvSpPr>
        <p:spPr/>
        <p:txBody>
          <a:body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4" name="Footer Placeholder 3">
            <a:extLst>
              <a:ext uri="{FF2B5EF4-FFF2-40B4-BE49-F238E27FC236}">
                <a16:creationId xmlns:a16="http://schemas.microsoft.com/office/drawing/2014/main" id="{8AE843B1-4764-2899-E2C7-CDD4708BE7B7}"/>
              </a:ext>
            </a:extLst>
          </p:cNvPr>
          <p:cNvSpPr>
            <a:spLocks noGrp="1"/>
          </p:cNvSpPr>
          <p:nvPr>
            <p:ph type="ftr" sz="quarter" idx="11"/>
          </p:nvPr>
        </p:nvSpPr>
        <p:spPr/>
        <p:txBody>
          <a:bodyPr/>
          <a:lstStyle/>
          <a:p>
            <a:endParaRPr lang="vi-VN">
              <a:solidFill>
                <a:prstClr val="black">
                  <a:tint val="82000"/>
                </a:prstClr>
              </a:solidFill>
            </a:endParaRPr>
          </a:p>
        </p:txBody>
      </p:sp>
      <p:sp>
        <p:nvSpPr>
          <p:cNvPr id="5" name="Slide Number Placeholder 4">
            <a:extLst>
              <a:ext uri="{FF2B5EF4-FFF2-40B4-BE49-F238E27FC236}">
                <a16:creationId xmlns:a16="http://schemas.microsoft.com/office/drawing/2014/main" id="{AA41E505-244B-46B4-0C7D-ED30012C3C5F}"/>
              </a:ext>
            </a:extLst>
          </p:cNvPr>
          <p:cNvSpPr>
            <a:spLocks noGrp="1"/>
          </p:cNvSpPr>
          <p:nvPr>
            <p:ph type="sldNum" sz="quarter" idx="12"/>
          </p:nvPr>
        </p:nvSpPr>
        <p:spPr/>
        <p:txBody>
          <a:body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224181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theme" Target="../theme/theme10.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8"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19" Type="http://schemas.openxmlformats.org/officeDocument/2006/relationships/theme" Target="../theme/theme11.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4.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5.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6.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8.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8/06/20XX</a:t>
            </a:r>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dk1"/>
              </a:buClr>
              <a:buSzPts val="2800"/>
              <a:buFont typeface="Bebas Neue" panose="020B0604020202020204"/>
              <a:buNone/>
              <a:defRPr sz="2800">
                <a:solidFill>
                  <a:schemeClr val="dk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 name="Google Shape;7;p1"/>
          <p:cNvSpPr txBox="1">
            <a:spLocks noGrp="1"/>
          </p:cNvSpPr>
          <p:nvPr>
            <p:ph type="body" idx="1"/>
          </p:nvPr>
        </p:nvSpPr>
        <p:spPr>
          <a:xfrm>
            <a:off x="415601"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97539502"/>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 id="2147483833"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4A45C-8F79-9A61-77E8-09BC4E628377}"/>
              </a:ext>
            </a:extLst>
          </p:cNvPr>
          <p:cNvSpPr>
            <a:spLocks noGrp="1"/>
          </p:cNvSpPr>
          <p:nvPr>
            <p:ph type="title"/>
          </p:nvPr>
        </p:nvSpPr>
        <p:spPr>
          <a:xfrm>
            <a:off x="1139952" y="512064"/>
            <a:ext cx="9912096" cy="101498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46656E-6C21-DB29-00F0-0CC844DE3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7742D6-DB37-81C8-6BDD-5C9150A7DF6C}"/>
              </a:ext>
            </a:extLst>
          </p:cNvPr>
          <p:cNvSpPr>
            <a:spLocks noGrp="1"/>
          </p:cNvSpPr>
          <p:nvPr>
            <p:ph type="dt" sz="half" idx="2"/>
          </p:nvPr>
        </p:nvSpPr>
        <p:spPr>
          <a:xfrm>
            <a:off x="10629145" y="6400904"/>
            <a:ext cx="64008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20XX</a:t>
            </a:r>
          </a:p>
        </p:txBody>
      </p:sp>
      <p:sp>
        <p:nvSpPr>
          <p:cNvPr id="5" name="Footer Placeholder 4">
            <a:extLst>
              <a:ext uri="{FF2B5EF4-FFF2-40B4-BE49-F238E27FC236}">
                <a16:creationId xmlns:a16="http://schemas.microsoft.com/office/drawing/2014/main" id="{E694DB44-E775-B332-D1F0-40DB3A5FA3A3}"/>
              </a:ext>
            </a:extLst>
          </p:cNvPr>
          <p:cNvSpPr>
            <a:spLocks noGrp="1"/>
          </p:cNvSpPr>
          <p:nvPr>
            <p:ph type="ftr" sz="quarter" idx="3"/>
          </p:nvPr>
        </p:nvSpPr>
        <p:spPr>
          <a:xfrm>
            <a:off x="5364480" y="6400904"/>
            <a:ext cx="146304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Presentation title</a:t>
            </a:r>
          </a:p>
        </p:txBody>
      </p:sp>
      <p:sp>
        <p:nvSpPr>
          <p:cNvPr id="6" name="Slide Number Placeholder 5">
            <a:extLst>
              <a:ext uri="{FF2B5EF4-FFF2-40B4-BE49-F238E27FC236}">
                <a16:creationId xmlns:a16="http://schemas.microsoft.com/office/drawing/2014/main" id="{C39C1C4E-47DA-0CDC-75C8-42E9F1EBDE07}"/>
              </a:ext>
            </a:extLst>
          </p:cNvPr>
          <p:cNvSpPr>
            <a:spLocks noGrp="1"/>
          </p:cNvSpPr>
          <p:nvPr>
            <p:ph type="sldNum" sz="quarter" idx="4"/>
          </p:nvPr>
        </p:nvSpPr>
        <p:spPr>
          <a:xfrm>
            <a:off x="838200" y="6400904"/>
            <a:ext cx="36576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fld id="{8D0AFDD5-844D-364D-8AEC-50CF4D36D55D}" type="slidenum">
              <a:rPr lang="en-US" smtClean="0"/>
              <a:pPr/>
              <a:t>‹#›</a:t>
            </a:fld>
            <a:endParaRPr lang="en-US" dirty="0"/>
          </a:p>
        </p:txBody>
      </p:sp>
      <p:cxnSp>
        <p:nvCxnSpPr>
          <p:cNvPr id="8" name="Straight Connector 7">
            <a:extLst>
              <a:ext uri="{FF2B5EF4-FFF2-40B4-BE49-F238E27FC236}">
                <a16:creationId xmlns:a16="http://schemas.microsoft.com/office/drawing/2014/main" id="{2DE05079-2B34-E435-A882-A172DE176AE1}"/>
              </a:ext>
            </a:extLst>
          </p:cNvPr>
          <p:cNvCxnSpPr>
            <a:cxnSpLocks/>
          </p:cNvCxnSpPr>
          <p:nvPr userDrawn="1"/>
        </p:nvCxnSpPr>
        <p:spPr>
          <a:xfrm>
            <a:off x="0" y="653588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40547-EE65-F9CE-1D02-2D326735F06D}"/>
              </a:ext>
            </a:extLst>
          </p:cNvPr>
          <p:cNvCxnSpPr>
            <a:cxnSpLocks/>
          </p:cNvCxnSpPr>
          <p:nvPr userDrawn="1"/>
        </p:nvCxnSpPr>
        <p:spPr>
          <a:xfrm>
            <a:off x="1205025" y="6535885"/>
            <a:ext cx="4160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B9DC65-7A98-9009-CD43-4A4B57960D46}"/>
              </a:ext>
            </a:extLst>
          </p:cNvPr>
          <p:cNvCxnSpPr>
            <a:cxnSpLocks/>
          </p:cNvCxnSpPr>
          <p:nvPr userDrawn="1"/>
        </p:nvCxnSpPr>
        <p:spPr>
          <a:xfrm>
            <a:off x="6802120" y="6528812"/>
            <a:ext cx="384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653D1C-9830-A9D3-084A-35BD971D10F5}"/>
              </a:ext>
            </a:extLst>
          </p:cNvPr>
          <p:cNvCxnSpPr>
            <a:cxnSpLocks/>
          </p:cNvCxnSpPr>
          <p:nvPr userDrawn="1"/>
        </p:nvCxnSpPr>
        <p:spPr>
          <a:xfrm>
            <a:off x="11276341" y="6528816"/>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0038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Lst>
  <p:hf hdr="0"/>
  <p:txStyles>
    <p:title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4DEDBA-27F6-41ED-9436-DD241C71A5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23D342-D2D2-44BE-B106-18332C2CD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B042A-061F-405E-80AA-2298DD10E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4C56C-2D8C-4A2A-9829-23829A5D3922}" type="datetimeFigureOut">
              <a:rPr lang="en-US" smtClean="0">
                <a:solidFill>
                  <a:prstClr val="black">
                    <a:tint val="75000"/>
                  </a:prstClr>
                </a:solidFill>
              </a:rPr>
              <a:pPr/>
              <a:t>8/20/2024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210C1D-C682-4307-B3FF-546C62E13C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D305D8-3B1C-4660-8145-A0A68ED44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351A3-77F1-417E-B319-0E9662957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2006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sz="1200" b="0" i="0" spc="300" baseline="0">
                <a:solidFill>
                  <a:schemeClr val="bg1"/>
                </a:solidFill>
                <a:latin typeface="+mj-lt"/>
                <a:cs typeface="Posterama" panose="020B0504020200020000" pitchFamily="34" charset="0"/>
              </a:defRPr>
            </a:lvl1pPr>
          </a:lstStyle>
          <a:p>
            <a:r>
              <a:rPr lang="en-US" dirty="0">
                <a:solidFill>
                  <a:srgbClr val="FFFFFF"/>
                </a:solidFill>
              </a:rPr>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sz="6000" b="0" i="0">
                <a:solidFill>
                  <a:schemeClr val="bg1"/>
                </a:solidFill>
                <a:latin typeface="+mj-lt"/>
                <a:cs typeface="Posterama" panose="020B0504020200020000" pitchFamily="34" charset="0"/>
              </a:defRPr>
            </a:lvl1p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1960152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sldNum="0" hdr="0" ftr="0" dt="0"/>
  <p:txStyles>
    <p:titleStyle>
      <a:lvl1pPr algn="l" defTabSz="914400" rtl="0" eaLnBrk="1" latinLnBrk="0" hangingPunct="1">
        <a:lnSpc>
          <a:spcPct val="90000"/>
        </a:lnSpc>
        <a:spcBef>
          <a:spcPct val="0"/>
        </a:spcBef>
        <a:buNone/>
        <a:defRPr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sz="1200" b="0" i="0" spc="300" baseline="0">
                <a:solidFill>
                  <a:schemeClr val="bg1"/>
                </a:solidFill>
                <a:latin typeface="+mj-lt"/>
                <a:cs typeface="Posterama" panose="020B0504020200020000" pitchFamily="34" charset="0"/>
              </a:defRPr>
            </a:lvl1pPr>
          </a:lstStyle>
          <a:p>
            <a:r>
              <a:rPr lang="en-US" dirty="0">
                <a:solidFill>
                  <a:srgbClr val="FFFFFF"/>
                </a:solidFill>
              </a:rPr>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sz="6000" b="0" i="0">
                <a:solidFill>
                  <a:schemeClr val="bg1"/>
                </a:solidFill>
                <a:latin typeface="+mj-lt"/>
                <a:cs typeface="Posterama" panose="020B0504020200020000" pitchFamily="34" charset="0"/>
              </a:defRPr>
            </a:lvl1p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291905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hf sldNum="0" hdr="0" ftr="0" dt="0"/>
  <p:txStyles>
    <p:titleStyle>
      <a:lvl1pPr algn="l" defTabSz="914400" rtl="0" eaLnBrk="1" latinLnBrk="0" hangingPunct="1">
        <a:lnSpc>
          <a:spcPct val="90000"/>
        </a:lnSpc>
        <a:spcBef>
          <a:spcPct val="0"/>
        </a:spcBef>
        <a:buNone/>
        <a:defRPr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sz="1200" b="0" i="0" spc="300" baseline="0">
                <a:solidFill>
                  <a:schemeClr val="bg1"/>
                </a:solidFill>
                <a:latin typeface="+mj-lt"/>
                <a:cs typeface="Posterama" panose="020B0504020200020000" pitchFamily="34" charset="0"/>
              </a:defRPr>
            </a:lvl1pPr>
          </a:lstStyle>
          <a:p>
            <a:r>
              <a:rPr lang="en-US" dirty="0">
                <a:solidFill>
                  <a:srgbClr val="FFFFFF"/>
                </a:solidFill>
              </a:rPr>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sz="6000" b="0" i="0">
                <a:solidFill>
                  <a:schemeClr val="bg1"/>
                </a:solidFill>
                <a:latin typeface="+mj-lt"/>
                <a:cs typeface="Posterama" panose="020B0504020200020000" pitchFamily="34" charset="0"/>
              </a:defRPr>
            </a:lvl1p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4640975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hf sldNum="0" hdr="0" ftr="0" dt="0"/>
  <p:txStyles>
    <p:titleStyle>
      <a:lvl1pPr algn="l" defTabSz="914400" rtl="0" eaLnBrk="1" latinLnBrk="0" hangingPunct="1">
        <a:lnSpc>
          <a:spcPct val="90000"/>
        </a:lnSpc>
        <a:spcBef>
          <a:spcPct val="0"/>
        </a:spcBef>
        <a:buNone/>
        <a:defRPr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sz="1200" b="0" i="0" spc="300" baseline="0">
                <a:solidFill>
                  <a:schemeClr val="bg1"/>
                </a:solidFill>
                <a:latin typeface="+mj-lt"/>
                <a:cs typeface="Posterama" panose="020B0504020200020000" pitchFamily="34" charset="0"/>
              </a:defRPr>
            </a:lvl1pPr>
          </a:lstStyle>
          <a:p>
            <a:r>
              <a:rPr lang="en-US" dirty="0">
                <a:solidFill>
                  <a:srgbClr val="FFFFFF"/>
                </a:solidFill>
              </a:rPr>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sz="6000" b="0" i="0">
                <a:solidFill>
                  <a:schemeClr val="bg1"/>
                </a:solidFill>
                <a:latin typeface="+mj-lt"/>
                <a:cs typeface="Posterama" panose="020B0504020200020000" pitchFamily="34" charset="0"/>
              </a:defRPr>
            </a:lvl1p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323384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hf sldNum="0" hdr="0" ftr="0" dt="0"/>
  <p:txStyles>
    <p:titleStyle>
      <a:lvl1pPr algn="l" defTabSz="914400" rtl="0" eaLnBrk="1" latinLnBrk="0" hangingPunct="1">
        <a:lnSpc>
          <a:spcPct val="90000"/>
        </a:lnSpc>
        <a:spcBef>
          <a:spcPct val="0"/>
        </a:spcBef>
        <a:buNone/>
        <a:defRPr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56634" y="1596100"/>
            <a:ext cx="5487199" cy="829200"/>
          </a:xfrm>
          <a:prstGeom prst="rect">
            <a:avLst/>
          </a:prstGeom>
          <a:noFill/>
          <a:ln>
            <a:noFill/>
          </a:ln>
        </p:spPr>
        <p:txBody>
          <a:bodyPr lIns="91425" tIns="91425" rIns="91425" bIns="91425" anchor="b" anchorCtr="0"/>
          <a:lstStyle>
            <a:lvl1pPr lvl="0">
              <a:spcBef>
                <a:spcPts val="0"/>
              </a:spcBef>
              <a:buClr>
                <a:srgbClr val="7198A9"/>
              </a:buClr>
              <a:buFont typeface="Arvo"/>
              <a:buNone/>
              <a:defRPr>
                <a:solidFill>
                  <a:srgbClr val="7198A9"/>
                </a:solidFill>
                <a:latin typeface="Arvo"/>
                <a:ea typeface="Arvo"/>
                <a:cs typeface="Arvo"/>
                <a:sym typeface="Arvo"/>
              </a:defRPr>
            </a:lvl1pPr>
            <a:lvl2pPr lvl="1">
              <a:spcBef>
                <a:spcPts val="0"/>
              </a:spcBef>
              <a:buClr>
                <a:srgbClr val="7198A9"/>
              </a:buClr>
              <a:buFont typeface="Arvo"/>
              <a:buNone/>
              <a:defRPr>
                <a:solidFill>
                  <a:srgbClr val="7198A9"/>
                </a:solidFill>
                <a:latin typeface="Arvo"/>
                <a:ea typeface="Arvo"/>
                <a:cs typeface="Arvo"/>
                <a:sym typeface="Arvo"/>
              </a:defRPr>
            </a:lvl2pPr>
            <a:lvl3pPr lvl="2">
              <a:spcBef>
                <a:spcPts val="0"/>
              </a:spcBef>
              <a:buClr>
                <a:srgbClr val="7198A9"/>
              </a:buClr>
              <a:buFont typeface="Arvo"/>
              <a:buNone/>
              <a:defRPr>
                <a:solidFill>
                  <a:srgbClr val="7198A9"/>
                </a:solidFill>
                <a:latin typeface="Arvo"/>
                <a:ea typeface="Arvo"/>
                <a:cs typeface="Arvo"/>
                <a:sym typeface="Arvo"/>
              </a:defRPr>
            </a:lvl3pPr>
            <a:lvl4pPr lvl="3">
              <a:spcBef>
                <a:spcPts val="0"/>
              </a:spcBef>
              <a:buClr>
                <a:srgbClr val="7198A9"/>
              </a:buClr>
              <a:buFont typeface="Arvo"/>
              <a:buNone/>
              <a:defRPr>
                <a:solidFill>
                  <a:srgbClr val="7198A9"/>
                </a:solidFill>
                <a:latin typeface="Arvo"/>
                <a:ea typeface="Arvo"/>
                <a:cs typeface="Arvo"/>
                <a:sym typeface="Arvo"/>
              </a:defRPr>
            </a:lvl4pPr>
            <a:lvl5pPr lvl="4">
              <a:spcBef>
                <a:spcPts val="0"/>
              </a:spcBef>
              <a:buClr>
                <a:srgbClr val="7198A9"/>
              </a:buClr>
              <a:buFont typeface="Arvo"/>
              <a:buNone/>
              <a:defRPr>
                <a:solidFill>
                  <a:srgbClr val="7198A9"/>
                </a:solidFill>
                <a:latin typeface="Arvo"/>
                <a:ea typeface="Arvo"/>
                <a:cs typeface="Arvo"/>
                <a:sym typeface="Arvo"/>
              </a:defRPr>
            </a:lvl5pPr>
            <a:lvl6pPr lvl="5">
              <a:spcBef>
                <a:spcPts val="0"/>
              </a:spcBef>
              <a:buClr>
                <a:srgbClr val="7198A9"/>
              </a:buClr>
              <a:buFont typeface="Arvo"/>
              <a:buNone/>
              <a:defRPr>
                <a:solidFill>
                  <a:srgbClr val="7198A9"/>
                </a:solidFill>
                <a:latin typeface="Arvo"/>
                <a:ea typeface="Arvo"/>
                <a:cs typeface="Arvo"/>
                <a:sym typeface="Arvo"/>
              </a:defRPr>
            </a:lvl6pPr>
            <a:lvl7pPr lvl="6">
              <a:spcBef>
                <a:spcPts val="0"/>
              </a:spcBef>
              <a:buClr>
                <a:srgbClr val="7198A9"/>
              </a:buClr>
              <a:buFont typeface="Arvo"/>
              <a:buNone/>
              <a:defRPr>
                <a:solidFill>
                  <a:srgbClr val="7198A9"/>
                </a:solidFill>
                <a:latin typeface="Arvo"/>
                <a:ea typeface="Arvo"/>
                <a:cs typeface="Arvo"/>
                <a:sym typeface="Arvo"/>
              </a:defRPr>
            </a:lvl7pPr>
            <a:lvl8pPr lvl="7">
              <a:spcBef>
                <a:spcPts val="0"/>
              </a:spcBef>
              <a:buClr>
                <a:srgbClr val="7198A9"/>
              </a:buClr>
              <a:buFont typeface="Arvo"/>
              <a:buNone/>
              <a:defRPr>
                <a:solidFill>
                  <a:srgbClr val="7198A9"/>
                </a:solidFill>
                <a:latin typeface="Arvo"/>
                <a:ea typeface="Arvo"/>
                <a:cs typeface="Arvo"/>
                <a:sym typeface="Arvo"/>
              </a:defRPr>
            </a:lvl8pPr>
            <a:lvl9pPr lvl="8">
              <a:spcBef>
                <a:spcPts val="0"/>
              </a:spcBef>
              <a:buClr>
                <a:srgbClr val="7198A9"/>
              </a:buClr>
              <a:buFont typeface="Arvo"/>
              <a:buNone/>
              <a:defRPr>
                <a:solidFill>
                  <a:srgbClr val="7198A9"/>
                </a:solidFill>
                <a:latin typeface="Arvo"/>
                <a:ea typeface="Arvo"/>
                <a:cs typeface="Arvo"/>
                <a:sym typeface="Arvo"/>
              </a:defRPr>
            </a:lvl9pPr>
          </a:lstStyle>
          <a:p>
            <a:endParaRPr/>
          </a:p>
        </p:txBody>
      </p:sp>
      <p:sp>
        <p:nvSpPr>
          <p:cNvPr id="7" name="Shape 7"/>
          <p:cNvSpPr txBox="1">
            <a:spLocks noGrp="1"/>
          </p:cNvSpPr>
          <p:nvPr>
            <p:ph type="body" idx="1"/>
          </p:nvPr>
        </p:nvSpPr>
        <p:spPr>
          <a:xfrm>
            <a:off x="2456634" y="2557708"/>
            <a:ext cx="5487199" cy="3603600"/>
          </a:xfrm>
          <a:prstGeom prst="rect">
            <a:avLst/>
          </a:prstGeom>
          <a:noFill/>
          <a:ln>
            <a:noFill/>
          </a:ln>
        </p:spPr>
        <p:txBody>
          <a:bodyPr lIns="91425" tIns="91425" rIns="91425" bIns="91425" anchor="t" anchorCtr="0"/>
          <a:lstStyle>
            <a:lvl1pPr lvl="0">
              <a:spcBef>
                <a:spcPts val="600"/>
              </a:spcBef>
              <a:buClr>
                <a:srgbClr val="CEDBE0"/>
              </a:buClr>
              <a:buSzPct val="100000"/>
              <a:buFont typeface="Muli"/>
              <a:buChar char="■"/>
              <a:defRPr sz="1600">
                <a:solidFill>
                  <a:srgbClr val="4D778A"/>
                </a:solidFill>
                <a:latin typeface="Muli"/>
                <a:ea typeface="Muli"/>
                <a:cs typeface="Muli"/>
                <a:sym typeface="Muli"/>
              </a:defRPr>
            </a:lvl1pPr>
            <a:lvl2pPr lvl="1">
              <a:spcBef>
                <a:spcPts val="480"/>
              </a:spcBef>
              <a:buClr>
                <a:srgbClr val="CEDBE0"/>
              </a:buClr>
              <a:buSzPct val="100000"/>
              <a:buFont typeface="Muli"/>
              <a:buChar char="□"/>
              <a:defRPr sz="1600">
                <a:solidFill>
                  <a:srgbClr val="4D778A"/>
                </a:solidFill>
                <a:latin typeface="Muli"/>
                <a:ea typeface="Muli"/>
                <a:cs typeface="Muli"/>
                <a:sym typeface="Muli"/>
              </a:defRPr>
            </a:lvl2pPr>
            <a:lvl3pPr lvl="2">
              <a:spcBef>
                <a:spcPts val="480"/>
              </a:spcBef>
              <a:buClr>
                <a:srgbClr val="CEDBE0"/>
              </a:buClr>
              <a:buSzPct val="100000"/>
              <a:buFont typeface="Muli"/>
              <a:buChar char="▫"/>
              <a:defRPr sz="1600">
                <a:solidFill>
                  <a:srgbClr val="4D778A"/>
                </a:solidFill>
                <a:latin typeface="Muli"/>
                <a:ea typeface="Muli"/>
                <a:cs typeface="Muli"/>
                <a:sym typeface="Muli"/>
              </a:defRPr>
            </a:lvl3pPr>
            <a:lvl4pPr lvl="3">
              <a:spcBef>
                <a:spcPts val="360"/>
              </a:spcBef>
              <a:buClr>
                <a:srgbClr val="CEDBE0"/>
              </a:buClr>
              <a:buSzPct val="100000"/>
              <a:buFont typeface="Muli"/>
              <a:buChar char="▫"/>
              <a:defRPr sz="1600">
                <a:solidFill>
                  <a:srgbClr val="4D778A"/>
                </a:solidFill>
                <a:latin typeface="Muli"/>
                <a:ea typeface="Muli"/>
                <a:cs typeface="Muli"/>
                <a:sym typeface="Muli"/>
              </a:defRPr>
            </a:lvl4pPr>
            <a:lvl5pPr lvl="4">
              <a:spcBef>
                <a:spcPts val="360"/>
              </a:spcBef>
              <a:buClr>
                <a:srgbClr val="4D778A"/>
              </a:buClr>
              <a:buSzPct val="100000"/>
              <a:buFont typeface="Muli"/>
              <a:defRPr sz="1600">
                <a:solidFill>
                  <a:srgbClr val="4D778A"/>
                </a:solidFill>
                <a:latin typeface="Muli"/>
                <a:ea typeface="Muli"/>
                <a:cs typeface="Muli"/>
                <a:sym typeface="Muli"/>
              </a:defRPr>
            </a:lvl5pPr>
            <a:lvl6pPr lvl="5">
              <a:spcBef>
                <a:spcPts val="360"/>
              </a:spcBef>
              <a:buClr>
                <a:srgbClr val="4D778A"/>
              </a:buClr>
              <a:buSzPct val="100000"/>
              <a:buFont typeface="Muli"/>
              <a:defRPr sz="1600">
                <a:solidFill>
                  <a:srgbClr val="4D778A"/>
                </a:solidFill>
                <a:latin typeface="Muli"/>
                <a:ea typeface="Muli"/>
                <a:cs typeface="Muli"/>
                <a:sym typeface="Muli"/>
              </a:defRPr>
            </a:lvl6pPr>
            <a:lvl7pPr lvl="6">
              <a:spcBef>
                <a:spcPts val="360"/>
              </a:spcBef>
              <a:buClr>
                <a:srgbClr val="4D778A"/>
              </a:buClr>
              <a:buSzPct val="100000"/>
              <a:buFont typeface="Muli"/>
              <a:defRPr sz="1600">
                <a:solidFill>
                  <a:srgbClr val="4D778A"/>
                </a:solidFill>
                <a:latin typeface="Muli"/>
                <a:ea typeface="Muli"/>
                <a:cs typeface="Muli"/>
                <a:sym typeface="Muli"/>
              </a:defRPr>
            </a:lvl7pPr>
            <a:lvl8pPr lvl="7">
              <a:spcBef>
                <a:spcPts val="360"/>
              </a:spcBef>
              <a:buClr>
                <a:srgbClr val="4D778A"/>
              </a:buClr>
              <a:buSzPct val="100000"/>
              <a:buFont typeface="Muli"/>
              <a:defRPr sz="1600">
                <a:solidFill>
                  <a:srgbClr val="4D778A"/>
                </a:solidFill>
                <a:latin typeface="Muli"/>
                <a:ea typeface="Muli"/>
                <a:cs typeface="Muli"/>
                <a:sym typeface="Muli"/>
              </a:defRPr>
            </a:lvl8pPr>
            <a:lvl9pPr lvl="8">
              <a:spcBef>
                <a:spcPts val="360"/>
              </a:spcBef>
              <a:buClr>
                <a:srgbClr val="4D778A"/>
              </a:buClr>
              <a:buSzPct val="100000"/>
              <a:buFont typeface="Muli"/>
              <a:defRPr sz="1600">
                <a:solidFill>
                  <a:srgbClr val="4D778A"/>
                </a:solidFill>
                <a:latin typeface="Muli"/>
                <a:ea typeface="Muli"/>
                <a:cs typeface="Muli"/>
                <a:sym typeface="Muli"/>
              </a:defRPr>
            </a:lvl9pPr>
          </a:lstStyle>
          <a:p>
            <a:endParaRPr/>
          </a:p>
        </p:txBody>
      </p:sp>
    </p:spTree>
    <p:extLst>
      <p:ext uri="{BB962C8B-B14F-4D97-AF65-F5344CB8AC3E}">
        <p14:creationId xmlns:p14="http://schemas.microsoft.com/office/powerpoint/2010/main" val="1477425526"/>
      </p:ext>
    </p:extLst>
  </p:cSld>
  <p:clrMap bg1="lt1" tx1="dk1" bg2="dk2" tx2="lt2" accent1="accent1" accent2="accent2" accent3="accent3" accent4="accent4" accent5="accent5" accent6="accent6" hlink="hlink" folHlink="folHlink"/>
  <p:sldLayoutIdLst>
    <p:sldLayoutId id="2147483754"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sz="1200" b="0" i="0" spc="300" baseline="0">
                <a:solidFill>
                  <a:schemeClr val="bg1"/>
                </a:solidFill>
                <a:latin typeface="+mj-lt"/>
                <a:cs typeface="Posterama" panose="020B0504020200020000" pitchFamily="34" charset="0"/>
              </a:defRPr>
            </a:lvl1pPr>
          </a:lstStyle>
          <a:p>
            <a:r>
              <a:rPr lang="en-US" dirty="0">
                <a:solidFill>
                  <a:srgbClr val="FFFFFF"/>
                </a:solidFill>
              </a:rPr>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sz="6000" b="0" i="0">
                <a:solidFill>
                  <a:schemeClr val="bg1"/>
                </a:solidFill>
                <a:latin typeface="+mj-lt"/>
                <a:cs typeface="Posterama" panose="020B0504020200020000" pitchFamily="34" charset="0"/>
              </a:defRPr>
            </a:lvl1pPr>
          </a:lstStyle>
          <a:p>
            <a:fld id="{0A95BBB0-0295-4C7E-A3D0-2F07981FE8C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4194101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Lst>
  <p:hf sldNum="0" hdr="0" ftr="0" dt="0"/>
  <p:txStyles>
    <p:titleStyle>
      <a:lvl1pPr algn="l" defTabSz="914400" rtl="0" eaLnBrk="1" latinLnBrk="0" hangingPunct="1">
        <a:lnSpc>
          <a:spcPct val="90000"/>
        </a:lnSpc>
        <a:spcBef>
          <a:spcPct val="0"/>
        </a:spcBef>
        <a:buNone/>
        <a:defRPr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1AC571-DB33-62B6-3007-3EEB48536E9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8EA8C5F-11AF-A29F-CE82-E5568D8FD4D8}"/>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EDC443D-56C3-E769-2A1D-5DC35503B52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FD58F6-2400-4874-8505-D5F9CD17E898}" type="datetimeFigureOut">
              <a:rPr lang="vi-VN" smtClean="0">
                <a:solidFill>
                  <a:prstClr val="black">
                    <a:tint val="82000"/>
                  </a:prstClr>
                </a:solidFill>
              </a:rPr>
              <a:pPr/>
              <a:t>20/08/2024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777061E6-EC67-A7DA-ADC2-D2E37FF2BD5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FC457F7-B884-5C31-40DA-5D50E8392C2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362FAB-B8E7-4568-8E7E-F33069E09A0E}"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6559930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28.xml"/><Relationship Id="rId7" Type="http://schemas.openxmlformats.org/officeDocument/2006/relationships/audio" Target="../media/audio3.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image" Target="../media/image57.png"/><Relationship Id="rId5" Type="http://schemas.openxmlformats.org/officeDocument/2006/relationships/audio" Target="../media/audio1.wav"/><Relationship Id="rId10" Type="http://schemas.openxmlformats.org/officeDocument/2006/relationships/image" Target="../media/image56.gif"/><Relationship Id="rId4" Type="http://schemas.openxmlformats.org/officeDocument/2006/relationships/notesSlide" Target="../notesSlides/notesSlide11.xml"/><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5.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28.xml"/><Relationship Id="rId7" Type="http://schemas.openxmlformats.org/officeDocument/2006/relationships/audio" Target="../media/audio3.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image" Target="../media/image57.png"/><Relationship Id="rId5" Type="http://schemas.openxmlformats.org/officeDocument/2006/relationships/audio" Target="../media/audio1.wav"/><Relationship Id="rId10" Type="http://schemas.openxmlformats.org/officeDocument/2006/relationships/image" Target="../media/image56.gif"/><Relationship Id="rId4" Type="http://schemas.openxmlformats.org/officeDocument/2006/relationships/notesSlide" Target="../notesSlides/notesSlide15.xml"/><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61.pn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66.jpe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6.gif"/></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88.jpe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96.jpeg"/><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08.png"/><Relationship Id="rId3" Type="http://schemas.microsoft.com/office/2007/relationships/media" Target="../media/media4.mp3"/><Relationship Id="rId7" Type="http://schemas.openxmlformats.org/officeDocument/2006/relationships/image" Target="../media/image10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50.xml"/><Relationship Id="rId5" Type="http://schemas.openxmlformats.org/officeDocument/2006/relationships/slideLayout" Target="../slideLayouts/slideLayout22.xml"/><Relationship Id="rId10" Type="http://schemas.openxmlformats.org/officeDocument/2006/relationships/image" Target="../media/image57.png"/><Relationship Id="rId4" Type="http://schemas.openxmlformats.org/officeDocument/2006/relationships/audio" Target="../media/media4.mp3"/><Relationship Id="rId9" Type="http://schemas.openxmlformats.org/officeDocument/2006/relationships/image" Target="../media/image109.jpe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7.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40.jpeg"/><Relationship Id="rId9" Type="http://schemas.openxmlformats.org/officeDocument/2006/relationships/image" Target="../media/image4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9.xml"/><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0.xml"/><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1.xml"/><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4.xml"/></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3.xml"/><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png"/></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146.png"/><Relationship Id="rId18" Type="http://schemas.openxmlformats.org/officeDocument/2006/relationships/image" Target="../media/image151.svg"/><Relationship Id="rId3" Type="http://schemas.openxmlformats.org/officeDocument/2006/relationships/image" Target="../media/image136.emf"/><Relationship Id="rId21" Type="http://schemas.openxmlformats.org/officeDocument/2006/relationships/image" Target="../media/image154.png"/><Relationship Id="rId7" Type="http://schemas.openxmlformats.org/officeDocument/2006/relationships/image" Target="../media/image140.png"/><Relationship Id="rId12" Type="http://schemas.openxmlformats.org/officeDocument/2006/relationships/image" Target="../media/image145.svg"/><Relationship Id="rId17" Type="http://schemas.openxmlformats.org/officeDocument/2006/relationships/image" Target="../media/image150.png"/><Relationship Id="rId2" Type="http://schemas.openxmlformats.org/officeDocument/2006/relationships/image" Target="../media/image135.emf"/><Relationship Id="rId16" Type="http://schemas.openxmlformats.org/officeDocument/2006/relationships/image" Target="../media/image149.svg"/><Relationship Id="rId20" Type="http://schemas.openxmlformats.org/officeDocument/2006/relationships/image" Target="../media/image153.svg"/><Relationship Id="rId1" Type="http://schemas.openxmlformats.org/officeDocument/2006/relationships/slideLayout" Target="../slideLayouts/slideLayout109.xml"/><Relationship Id="rId6" Type="http://schemas.openxmlformats.org/officeDocument/2006/relationships/image" Target="../media/image139.sv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6.emf"/><Relationship Id="rId10" Type="http://schemas.openxmlformats.org/officeDocument/2006/relationships/image" Target="../media/image143.svg"/><Relationship Id="rId19" Type="http://schemas.openxmlformats.org/officeDocument/2006/relationships/image" Target="../media/image152.png"/><Relationship Id="rId4" Type="http://schemas.openxmlformats.org/officeDocument/2006/relationships/image" Target="../media/image137.emf"/><Relationship Id="rId9" Type="http://schemas.openxmlformats.org/officeDocument/2006/relationships/image" Target="../media/image142.png"/><Relationship Id="rId14" Type="http://schemas.openxmlformats.org/officeDocument/2006/relationships/image" Target="../media/image147.svg"/><Relationship Id="rId22" Type="http://schemas.openxmlformats.org/officeDocument/2006/relationships/image" Target="../media/image155.svg"/></Relationships>
</file>

<file path=ppt/slides/_rels/slide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g"/><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30F695-1340-F21D-DA24-DCDF394914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FFD347F9-83DD-4CC4-0A9A-E6594DF567F4}"/>
              </a:ext>
            </a:extLst>
          </p:cNvPr>
          <p:cNvSpPr txBox="1"/>
          <p:nvPr/>
        </p:nvSpPr>
        <p:spPr>
          <a:xfrm>
            <a:off x="961687" y="177672"/>
            <a:ext cx="10865393" cy="4124125"/>
          </a:xfrm>
          <a:prstGeom prst="rect">
            <a:avLst/>
          </a:prstGeom>
          <a:noFill/>
        </p:spPr>
        <p:txBody>
          <a:bodyPr wrap="square" lIns="121840" tIns="60920" rIns="121840" bIns="60920" rtlCol="0">
            <a:spAutoFit/>
          </a:bodyPr>
          <a:lstStyle/>
          <a:p>
            <a:pPr algn="ctr" defTabSz="1218361">
              <a:defRPr/>
            </a:pPr>
            <a:r>
              <a:rPr lang="en-US" sz="3600" b="1" dirty="0">
                <a:solidFill>
                  <a:srgbClr val="0F6BCE"/>
                </a:solidFill>
                <a:effectLst>
                  <a:glow rad="444500">
                    <a:prstClr val="white">
                      <a:alpha val="96000"/>
                    </a:prstClr>
                  </a:glow>
                </a:effectLst>
                <a:latin typeface="Arial" panose="020B0604020202020204" pitchFamily="34" charset="0"/>
                <a:ea typeface="ADLaM Display" panose="02010000000000000000" pitchFamily="2" charset="0"/>
                <a:cs typeface="Arial" panose="020B0604020202020204" pitchFamily="34" charset="0"/>
              </a:rPr>
              <a:t>KHOA HỌC TỰ NHIÊN 9</a:t>
            </a:r>
          </a:p>
          <a:p>
            <a:pPr algn="ctr" defTabSz="1218361">
              <a:defRPr/>
            </a:pPr>
            <a:endParaRPr lang="en-US" sz="4000" b="1" dirty="0">
              <a:solidFill>
                <a:srgbClr val="0F6BCE"/>
              </a:solidFill>
              <a:effectLst>
                <a:glow rad="444500">
                  <a:prstClr val="white">
                    <a:alpha val="96000"/>
                  </a:prstClr>
                </a:glow>
              </a:effectLst>
              <a:latin typeface="Arial" panose="020B0604020202020204" pitchFamily="34" charset="0"/>
              <a:ea typeface="ADLaM Display" panose="02010000000000000000" pitchFamily="2" charset="0"/>
              <a:cs typeface="Arial" panose="020B0604020202020204" pitchFamily="34" charset="0"/>
            </a:endParaRPr>
          </a:p>
          <a:p>
            <a:pPr algn="ctr" defTabSz="1218361">
              <a:defRPr/>
            </a:pPr>
            <a:endParaRPr lang="en-US" sz="4000" b="1" dirty="0">
              <a:solidFill>
                <a:srgbClr val="0F6BCE"/>
              </a:solidFill>
              <a:effectLst>
                <a:glow rad="444500">
                  <a:prstClr val="white">
                    <a:alpha val="96000"/>
                  </a:prstClr>
                </a:glow>
              </a:effectLst>
              <a:latin typeface="Arial" panose="020B0604020202020204" pitchFamily="34" charset="0"/>
              <a:ea typeface="ADLaM Display" panose="02010000000000000000" pitchFamily="2" charset="0"/>
              <a:cs typeface="Arial" panose="020B0604020202020204" pitchFamily="34" charset="0"/>
            </a:endParaRPr>
          </a:p>
          <a:p>
            <a:pPr algn="ctr" defTabSz="1218565">
              <a:lnSpc>
                <a:spcPct val="150000"/>
              </a:lnSpc>
              <a:defRPr/>
            </a:pPr>
            <a:r>
              <a:rPr lang="en-US" sz="4800" b="1" dirty="0">
                <a:solidFill>
                  <a:srgbClr val="0F6BCE"/>
                </a:solidFill>
                <a:effectLst>
                  <a:glow rad="444500">
                    <a:prstClr val="white">
                      <a:alpha val="96000"/>
                    </a:prstClr>
                  </a:glow>
                </a:effectLst>
                <a:latin typeface="Arial" panose="020B0604020202020204" pitchFamily="34" charset="0"/>
                <a:ea typeface="ADLaM Display" panose="02010000000000000000" pitchFamily="2" charset="0"/>
                <a:cs typeface="ADLaM Display" panose="02010000000000000000" pitchFamily="2" charset="0"/>
              </a:rPr>
              <a:t>CHÀO MỪNG</a:t>
            </a:r>
            <a:r>
              <a:rPr lang="vi-VN" sz="4800" b="1" dirty="0">
                <a:solidFill>
                  <a:srgbClr val="0F6BCE"/>
                </a:solidFill>
                <a:effectLst>
                  <a:glow rad="444500">
                    <a:prstClr val="white">
                      <a:alpha val="96000"/>
                    </a:prstClr>
                  </a:glow>
                </a:effectLst>
                <a:latin typeface="Arial" panose="020B0604020202020204" pitchFamily="34" charset="0"/>
                <a:ea typeface="ADLaM Display" panose="02010000000000000000" pitchFamily="2" charset="0"/>
                <a:cs typeface="ADLaM Display" panose="02010000000000000000" pitchFamily="2" charset="0"/>
              </a:rPr>
              <a:t> </a:t>
            </a:r>
            <a:r>
              <a:rPr lang="en-US" sz="4800" b="1" dirty="0">
                <a:solidFill>
                  <a:srgbClr val="0F6BCE"/>
                </a:solidFill>
                <a:effectLst>
                  <a:glow rad="444500">
                    <a:prstClr val="white">
                      <a:alpha val="96000"/>
                    </a:prstClr>
                  </a:glow>
                </a:effectLst>
                <a:latin typeface="Arial" panose="020B0604020202020204" pitchFamily="34" charset="0"/>
                <a:ea typeface="ADLaM Display" panose="02010000000000000000" pitchFamily="2" charset="0"/>
                <a:cs typeface="ADLaM Display" panose="02010000000000000000" pitchFamily="2" charset="0"/>
              </a:rPr>
              <a:t>CÁC EM HỌC SINH THAM GIA VÀO TIẾT HỌC</a:t>
            </a:r>
          </a:p>
        </p:txBody>
      </p:sp>
      <p:pic>
        <p:nvPicPr>
          <p:cNvPr id="9218" name="Picture 2" descr="Tài liệu tập huấn - Lớp 1 - Chân trời sáng tạo - Công ty Cổ phần Đầu tư và  Phát triển Giáo dục Phương Nam">
            <a:extLst>
              <a:ext uri="{FF2B5EF4-FFF2-40B4-BE49-F238E27FC236}">
                <a16:creationId xmlns:a16="http://schemas.microsoft.com/office/drawing/2014/main" id="{0A8CEE4C-19ED-61AA-5F26-01A26EFCE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065" y="4767130"/>
            <a:ext cx="1929014" cy="153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3.33333E-6 L -3.95833E-6 0.00023 C 0.00534 0.00255 0.01055 0.00602 0.01602 0.00811 C 0.02019 0.00973 0.02448 0.00996 0.02878 0.01088 L 0.03998 0.01343 C 0.04154 0.01528 0.04297 0.01783 0.0448 0.01898 C 0.04727 0.02061 0.05013 0.02061 0.05274 0.02176 C 0.05704 0.02338 0.0612 0.02523 0.0655 0.02732 C 0.08099 0.02523 0.09649 0.02593 0.11172 0.02176 C 0.11693 0.02037 0.12149 0.01482 0.12618 0.01088 C 0.12891 0.00834 0.13151 0.00556 0.13412 0.00255 C 0.15144 -0.01643 0.14857 -0.01319 0.15964 -0.02731 C 0.17214 -0.06273 0.15495 -0.01551 0.1724 -0.05694 C 0.17539 -0.06412 0.17761 -0.07152 0.18021 -0.0787 C 0.18477 -0.09051 0.19024 -0.10162 0.19454 -0.11412 C 0.19636 -0.11921 0.2 -0.13032 0.20248 -0.13588 C 0.20456 -0.14051 0.20704 -0.14444 0.20886 -0.1493 C 0.21081 -0.15439 0.21146 -0.16088 0.21368 -0.16574 C 0.22474 -0.19074 0.22253 -0.17291 0.23282 -0.20092 C 0.23933 -0.21828 0.23946 -0.24583 0.25039 -0.25509 C 0.2599 -0.26342 0.27175 -0.27245 0.27904 -0.28495 C 0.28177 -0.28935 0.28399 -0.2949 0.28711 -0.29861 C 0.2905 -0.30231 0.29467 -0.3037 0.29831 -0.30671 C 0.3 -0.30833 0.30131 -0.31041 0.303 -0.31203 C 0.30573 -0.31481 0.3168 -0.3243 0.32058 -0.32569 C 0.32474 -0.32731 0.32917 -0.32754 0.33334 -0.32847 C 0.33763 -0.33032 0.3418 -0.33379 0.3461 -0.33402 C 0.44271 -0.33611 0.42123 -0.33912 0.48503 -0.32014 L 0.5823 -0.32569 C 0.58711 -0.32592 0.59193 -0.32662 0.59675 -0.32847 C 0.61107 -0.33379 0.5987 -0.33264 0.61107 -0.34189 C 0.61355 -0.34398 0.61641 -0.34375 0.61901 -0.3449 C 0.62175 -0.34652 0.62461 -0.34745 0.62696 -0.35023 C 0.63047 -0.35393 0.63321 -0.35972 0.63659 -0.36365 C 0.63907 -0.36666 0.64193 -0.36921 0.64454 -0.37176 C 0.64623 -0.37639 0.64792 -0.38078 0.64935 -0.38541 C 0.65066 -0.38981 0.65092 -0.3949 0.65261 -0.39907 C 0.65638 -0.40856 0.66133 -0.41689 0.66537 -0.42615 C 0.6698 -0.4368 0.67383 -0.44768 0.67813 -0.45856 C 0.67917 -0.46504 0.67995 -0.47152 0.68125 -0.47777 C 0.68269 -0.48402 0.6849 -0.49004 0.68607 -0.49676 C 0.69571 -0.55486 0.69154 -0.59236 0.69245 -0.66203 L 0.69245 -0.66203 " pathEditMode="relative" rAng="0" ptsTypes="AAAAAAAAAAAAAAAAAAAAAAAAAAAAAAAAAAAAAAAAAAA">
                                      <p:cBhvr>
                                        <p:cTn id="6" dur="3250" fill="hold"/>
                                        <p:tgtEl>
                                          <p:spTgt spid="9218"/>
                                        </p:tgtEl>
                                        <p:attrNameLst>
                                          <p:attrName>ppt_x</p:attrName>
                                          <p:attrName>ppt_y</p:attrName>
                                        </p:attrNameLst>
                                      </p:cBhvr>
                                      <p:rCtr x="34622" y="-31736"/>
                                    </p:animMotion>
                                  </p:childTnLst>
                                </p:cTn>
                              </p:par>
                              <p:par>
                                <p:cTn id="7" presetID="22" presetClass="entr" presetSubtype="8" fill="hold" grpId="0" nodeType="withEffect">
                                  <p:stCondLst>
                                    <p:cond delay="125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4D6834"/>
        </a:solidFill>
        <a:effectLst/>
      </p:bgPr>
    </p:bg>
    <p:spTree>
      <p:nvGrpSpPr>
        <p:cNvPr id="1" name=""/>
        <p:cNvGrpSpPr/>
        <p:nvPr/>
      </p:nvGrpSpPr>
      <p:grpSpPr>
        <a:xfrm>
          <a:off x="0" y="0"/>
          <a:ext cx="0" cy="0"/>
          <a:chOff x="0" y="0"/>
          <a:chExt cx="0" cy="0"/>
        </a:xfrm>
      </p:grpSpPr>
      <p:pic>
        <p:nvPicPr>
          <p:cNvPr id="2052" name="Picture 4" descr="Wasps: Their Biology, Diversity, and Role as Beneficial Insects and  Pollinators of Native Plants">
            <a:extLst>
              <a:ext uri="{FF2B5EF4-FFF2-40B4-BE49-F238E27FC236}">
                <a16:creationId xmlns:a16="http://schemas.microsoft.com/office/drawing/2014/main" id="{C10659C6-DAEF-A963-2EF3-BCD68544F0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0"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97DFB6-F3A7-505D-FB09-6B85CA898836}"/>
              </a:ext>
            </a:extLst>
          </p:cNvPr>
          <p:cNvSpPr/>
          <p:nvPr/>
        </p:nvSpPr>
        <p:spPr>
          <a:xfrm>
            <a:off x="0" y="6394824"/>
            <a:ext cx="12192000" cy="463176"/>
          </a:xfrm>
          <a:prstGeom prst="rect">
            <a:avLst/>
          </a:prstGeom>
          <a:solidFill>
            <a:srgbClr val="8BA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Wasps: Their Biology, Diversity, and Role as Beneficial Insects and  Pollinators of Native Plants">
            <a:extLst>
              <a:ext uri="{FF2B5EF4-FFF2-40B4-BE49-F238E27FC236}">
                <a16:creationId xmlns:a16="http://schemas.microsoft.com/office/drawing/2014/main" id="{0A0885D3-39A7-88A1-BC29-97D241241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6073572"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B5CB56-6765-A5A2-D467-22A8662D1795}"/>
              </a:ext>
            </a:extLst>
          </p:cNvPr>
          <p:cNvSpPr txBox="1"/>
          <p:nvPr/>
        </p:nvSpPr>
        <p:spPr>
          <a:xfrm>
            <a:off x="313748" y="3804024"/>
            <a:ext cx="11519647" cy="2308324"/>
          </a:xfrm>
          <a:prstGeom prst="rect">
            <a:avLst/>
          </a:prstGeom>
          <a:noFill/>
        </p:spPr>
        <p:txBody>
          <a:bodyPr wrap="square">
            <a:spAutoFit/>
          </a:bodyPr>
          <a:lstStyle/>
          <a:p>
            <a:pPr algn="just">
              <a:lnSpc>
                <a:spcPct val="120000"/>
              </a:lnSpc>
            </a:pPr>
            <a:r>
              <a:rPr lang="vi-VN" sz="2400" b="1" dirty="0">
                <a:solidFill>
                  <a:schemeClr val="bg1"/>
                </a:solidFill>
              </a:rPr>
              <a:t>- Phát biểu được khái niệm tiến hoá.</a:t>
            </a:r>
          </a:p>
          <a:p>
            <a:pPr algn="just">
              <a:lnSpc>
                <a:spcPct val="120000"/>
              </a:lnSpc>
            </a:pPr>
            <a:r>
              <a:rPr lang="vi-VN" sz="2400" b="1" dirty="0">
                <a:solidFill>
                  <a:schemeClr val="bg1"/>
                </a:solidFill>
              </a:rPr>
              <a:t>- Phát biểu được khái niệm chọn lọc nhân tạo.</a:t>
            </a:r>
          </a:p>
          <a:p>
            <a:pPr algn="just">
              <a:lnSpc>
                <a:spcPct val="120000"/>
              </a:lnSpc>
            </a:pPr>
            <a:r>
              <a:rPr lang="vi-VN" sz="2400" b="1" dirty="0">
                <a:solidFill>
                  <a:schemeClr val="bg1"/>
                </a:solidFill>
              </a:rPr>
              <a:t>- Trình bày được một số bằng chứng của quá trình chọn lọc do con người tiến</a:t>
            </a:r>
            <a:r>
              <a:rPr lang="en-US" sz="2400" b="1" dirty="0">
                <a:solidFill>
                  <a:schemeClr val="bg1"/>
                </a:solidFill>
              </a:rPr>
              <a:t> </a:t>
            </a:r>
            <a:r>
              <a:rPr lang="vi-VN" sz="2400" b="1" dirty="0">
                <a:solidFill>
                  <a:schemeClr val="bg1"/>
                </a:solidFill>
              </a:rPr>
              <a:t>hành đưa đến sự đa dạng và thích nghi của các loài vật nuôi và cây trồng từ</a:t>
            </a:r>
            <a:r>
              <a:rPr lang="en-US" sz="2400" b="1" dirty="0">
                <a:solidFill>
                  <a:schemeClr val="bg1"/>
                </a:solidFill>
              </a:rPr>
              <a:t> </a:t>
            </a:r>
            <a:r>
              <a:rPr lang="vi-VN" sz="2400" b="1" dirty="0">
                <a:solidFill>
                  <a:schemeClr val="bg1"/>
                </a:solidFill>
              </a:rPr>
              <a:t>vài dạng hoang dại ban đầu.</a:t>
            </a:r>
          </a:p>
        </p:txBody>
      </p:sp>
      <p:sp>
        <p:nvSpPr>
          <p:cNvPr id="20" name="Hexagon 19">
            <a:extLst>
              <a:ext uri="{FF2B5EF4-FFF2-40B4-BE49-F238E27FC236}">
                <a16:creationId xmlns:a16="http://schemas.microsoft.com/office/drawing/2014/main" id="{BA79F6B9-275D-5460-1D2B-43A52F88C2AD}"/>
              </a:ext>
            </a:extLst>
          </p:cNvPr>
          <p:cNvSpPr/>
          <p:nvPr/>
        </p:nvSpPr>
        <p:spPr>
          <a:xfrm>
            <a:off x="5396653" y="3267209"/>
            <a:ext cx="2063689" cy="536815"/>
          </a:xfrm>
          <a:prstGeom prst="hexagon">
            <a:avLst>
              <a:gd name="adj" fmla="val 11388"/>
              <a:gd name="vf" fmla="val 115470"/>
            </a:avLst>
          </a:prstGeom>
          <a:solidFill>
            <a:srgbClr val="4D683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MỤC TIÊU</a:t>
            </a:r>
          </a:p>
        </p:txBody>
      </p:sp>
    </p:spTree>
    <p:extLst>
      <p:ext uri="{BB962C8B-B14F-4D97-AF65-F5344CB8AC3E}">
        <p14:creationId xmlns:p14="http://schemas.microsoft.com/office/powerpoint/2010/main" val="2561988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4D6834"/>
        </a:solidFill>
        <a:effectLst/>
      </p:bgPr>
    </p:bg>
    <p:spTree>
      <p:nvGrpSpPr>
        <p:cNvPr id="1" name=""/>
        <p:cNvGrpSpPr/>
        <p:nvPr/>
      </p:nvGrpSpPr>
      <p:grpSpPr>
        <a:xfrm>
          <a:off x="0" y="0"/>
          <a:ext cx="0" cy="0"/>
          <a:chOff x="0" y="0"/>
          <a:chExt cx="0" cy="0"/>
        </a:xfrm>
      </p:grpSpPr>
      <p:pic>
        <p:nvPicPr>
          <p:cNvPr id="2052" name="Picture 4" descr="Wasps: Their Biology, Diversity, and Role as Beneficial Insects and  Pollinators of Native Plants">
            <a:extLst>
              <a:ext uri="{FF2B5EF4-FFF2-40B4-BE49-F238E27FC236}">
                <a16:creationId xmlns:a16="http://schemas.microsoft.com/office/drawing/2014/main" id="{C10659C6-DAEF-A963-2EF3-BCD68544F0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0"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97DFB6-F3A7-505D-FB09-6B85CA898836}"/>
              </a:ext>
            </a:extLst>
          </p:cNvPr>
          <p:cNvSpPr/>
          <p:nvPr/>
        </p:nvSpPr>
        <p:spPr>
          <a:xfrm>
            <a:off x="0" y="6394824"/>
            <a:ext cx="12192000" cy="463176"/>
          </a:xfrm>
          <a:prstGeom prst="rect">
            <a:avLst/>
          </a:prstGeom>
          <a:solidFill>
            <a:srgbClr val="8BA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Wasps: Their Biology, Diversity, and Role as Beneficial Insects and  Pollinators of Native Plants">
            <a:extLst>
              <a:ext uri="{FF2B5EF4-FFF2-40B4-BE49-F238E27FC236}">
                <a16:creationId xmlns:a16="http://schemas.microsoft.com/office/drawing/2014/main" id="{0A0885D3-39A7-88A1-BC29-97D241241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6073572"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B5CB56-6765-A5A2-D467-22A8662D1795}"/>
              </a:ext>
            </a:extLst>
          </p:cNvPr>
          <p:cNvSpPr txBox="1"/>
          <p:nvPr/>
        </p:nvSpPr>
        <p:spPr>
          <a:xfrm>
            <a:off x="183119" y="3684082"/>
            <a:ext cx="11519647" cy="2710742"/>
          </a:xfrm>
          <a:prstGeom prst="rect">
            <a:avLst/>
          </a:prstGeom>
          <a:noFill/>
        </p:spPr>
        <p:txBody>
          <a:bodyPr wrap="square">
            <a:spAutoFit/>
          </a:bodyPr>
          <a:lstStyle/>
          <a:p>
            <a:pPr algn="just">
              <a:lnSpc>
                <a:spcPct val="120000"/>
              </a:lnSpc>
            </a:pPr>
            <a:r>
              <a:rPr lang="vi-VN" sz="2400" b="1" dirty="0">
                <a:solidFill>
                  <a:schemeClr val="bg1"/>
                </a:solidFill>
              </a:rPr>
              <a:t>– Phát biểu được khái niệm chọn lọc tự nhiên. Dựa vào các hình ảnh hoặc sơ đồ, mô tả được quá trình chọn lọc tự nhiên.</a:t>
            </a:r>
          </a:p>
          <a:p>
            <a:pPr algn="just">
              <a:lnSpc>
                <a:spcPct val="120000"/>
              </a:lnSpc>
            </a:pPr>
            <a:r>
              <a:rPr lang="vi-VN" sz="2400" b="1" dirty="0">
                <a:solidFill>
                  <a:schemeClr val="bg1"/>
                </a:solidFill>
              </a:rPr>
              <a:t>- Thông qua phân tích các ví dụ về tiến hoá thích nghi, chứng minh được vai trò của chọn lọc tự nhiên đối với sự hình thành đặc điểm thích nghi và đa dạng của sinh vật</a:t>
            </a:r>
            <a:r>
              <a:rPr lang="en-US" sz="2400" b="1" dirty="0">
                <a:solidFill>
                  <a:schemeClr val="bg1"/>
                </a:solidFill>
              </a:rPr>
              <a:t> </a:t>
            </a:r>
            <a:r>
              <a:rPr lang="vi-VN" sz="2400" dirty="0">
                <a:solidFill>
                  <a:srgbClr val="FFFF00"/>
                </a:solidFill>
              </a:rPr>
              <a:t>(cụ thể: nguồn biến dị di truyền của quần thể, các nhân tố tiến hoá, cơ chế tiến hoá lớn).</a:t>
            </a:r>
          </a:p>
        </p:txBody>
      </p:sp>
      <p:sp>
        <p:nvSpPr>
          <p:cNvPr id="20" name="Hexagon 19">
            <a:extLst>
              <a:ext uri="{FF2B5EF4-FFF2-40B4-BE49-F238E27FC236}">
                <a16:creationId xmlns:a16="http://schemas.microsoft.com/office/drawing/2014/main" id="{BA79F6B9-275D-5460-1D2B-43A52F88C2AD}"/>
              </a:ext>
            </a:extLst>
          </p:cNvPr>
          <p:cNvSpPr/>
          <p:nvPr/>
        </p:nvSpPr>
        <p:spPr>
          <a:xfrm>
            <a:off x="4911097" y="3147267"/>
            <a:ext cx="2063689" cy="536815"/>
          </a:xfrm>
          <a:prstGeom prst="hexagon">
            <a:avLst>
              <a:gd name="adj" fmla="val 11388"/>
              <a:gd name="vf" fmla="val 115470"/>
            </a:avLst>
          </a:prstGeom>
          <a:solidFill>
            <a:srgbClr val="4D683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MỤC TIÊU</a:t>
            </a:r>
          </a:p>
        </p:txBody>
      </p:sp>
    </p:spTree>
    <p:extLst>
      <p:ext uri="{BB962C8B-B14F-4D97-AF65-F5344CB8AC3E}">
        <p14:creationId xmlns:p14="http://schemas.microsoft.com/office/powerpoint/2010/main" val="1795376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8" name="Group 47"/>
          <p:cNvGrpSpPr/>
          <p:nvPr/>
        </p:nvGrpSpPr>
        <p:grpSpPr>
          <a:xfrm>
            <a:off x="470484" y="1539308"/>
            <a:ext cx="9797467" cy="1471349"/>
            <a:chOff x="3600348" y="220749"/>
            <a:chExt cx="12479645" cy="1853584"/>
          </a:xfrm>
        </p:grpSpPr>
        <p:sp>
          <p:nvSpPr>
            <p:cNvPr id="51" name="Rectangle 13"/>
            <p:cNvSpPr/>
            <p:nvPr/>
          </p:nvSpPr>
          <p:spPr>
            <a:xfrm>
              <a:off x="4523458" y="433524"/>
              <a:ext cx="11556535" cy="1640809"/>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pic>
          <p:nvPicPr>
            <p:cNvPr id="50" name="Picture 2" descr="Dialog Question Mark Icon | Gartoon Redux Misc Iconpack | Gartoon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348" y="220749"/>
              <a:ext cx="1702259" cy="170225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85773" y="71664"/>
            <a:ext cx="4813300" cy="584775"/>
          </a:xfrm>
          <a:prstGeom prst="rect">
            <a:avLst/>
          </a:prstGeom>
          <a:noFill/>
        </p:spPr>
        <p:txBody>
          <a:bodyPr wrap="square" rtlCol="0">
            <a:spAutoFit/>
          </a:bodyPr>
          <a:lstStyle/>
          <a:p>
            <a:r>
              <a:rPr lang="en-US" sz="3200" b="1" dirty="0">
                <a:solidFill>
                  <a:schemeClr val="bg1"/>
                </a:solidFill>
              </a:rPr>
              <a:t>1. TIẾN HÓA LÀ GÌ?</a:t>
            </a:r>
          </a:p>
        </p:txBody>
      </p:sp>
      <p:sp>
        <p:nvSpPr>
          <p:cNvPr id="7" name="Rectangle 6"/>
          <p:cNvSpPr/>
          <p:nvPr/>
        </p:nvSpPr>
        <p:spPr>
          <a:xfrm>
            <a:off x="1560252" y="1735718"/>
            <a:ext cx="8539894" cy="1131848"/>
          </a:xfrm>
          <a:prstGeom prst="rect">
            <a:avLst/>
          </a:prstGeom>
        </p:spPr>
        <p:txBody>
          <a:bodyPr wrap="square">
            <a:spAutoFit/>
          </a:bodyPr>
          <a:lstStyle/>
          <a:p>
            <a:pPr algn="just">
              <a:lnSpc>
                <a:spcPct val="150000"/>
              </a:lnSpc>
            </a:pP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46.1,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giống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giữa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tổ</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đó</a:t>
            </a:r>
            <a:r>
              <a:rPr lang="en-US" sz="2400" b="1" dirty="0">
                <a:latin typeface="Arial" panose="020B0604020202020204" pitchFamily="34" charset="0"/>
                <a:cs typeface="Arial" panose="020B0604020202020204" pitchFamily="34" charset="0"/>
              </a:rPr>
              <a:t>.</a:t>
            </a:r>
          </a:p>
        </p:txBody>
      </p:sp>
      <p:grpSp>
        <p:nvGrpSpPr>
          <p:cNvPr id="8" name="Group 7"/>
          <p:cNvGrpSpPr/>
          <p:nvPr/>
        </p:nvGrpSpPr>
        <p:grpSpPr>
          <a:xfrm>
            <a:off x="1732816" y="2779619"/>
            <a:ext cx="8194765" cy="3484675"/>
            <a:chOff x="1081096" y="1657798"/>
            <a:chExt cx="10822806" cy="5038068"/>
          </a:xfrm>
        </p:grpSpPr>
        <p:pic>
          <p:nvPicPr>
            <p:cNvPr id="9" name="Picture 2" descr="Tracing the Evolution of the Modern Hors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096" y="1657798"/>
              <a:ext cx="10274573" cy="485340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97000" y="6001187"/>
              <a:ext cx="9655934" cy="298013"/>
              <a:chOff x="1397000" y="6001187"/>
              <a:chExt cx="9655934" cy="394854"/>
            </a:xfrm>
          </p:grpSpPr>
          <p:cxnSp>
            <p:nvCxnSpPr>
              <p:cNvPr id="28" name="Straight Connector 27"/>
              <p:cNvCxnSpPr/>
              <p:nvPr/>
            </p:nvCxnSpPr>
            <p:spPr>
              <a:xfrm>
                <a:off x="1701107" y="6216073"/>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ight Arrow 28"/>
              <p:cNvSpPr/>
              <p:nvPr/>
            </p:nvSpPr>
            <p:spPr>
              <a:xfrm>
                <a:off x="1397000" y="6001187"/>
                <a:ext cx="9655934" cy="311727"/>
              </a:xfrm>
              <a:prstGeom prst="rightArrow">
                <a:avLst>
                  <a:gd name="adj1" fmla="val 50000"/>
                  <a:gd name="adj2" fmla="val 112778"/>
                </a:avLst>
              </a:prstGeom>
              <a:solidFill>
                <a:srgbClr val="F89402"/>
              </a:solidFill>
              <a:ln>
                <a:solidFill>
                  <a:srgbClr val="D948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2544387"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15607"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48886"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208688"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41967"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001769"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835048"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794850"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628129"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399654"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498600" y="6326534"/>
              <a:ext cx="812800" cy="369332"/>
            </a:xfrm>
            <a:prstGeom prst="rect">
              <a:avLst/>
            </a:prstGeom>
            <a:noFill/>
          </p:spPr>
          <p:txBody>
            <a:bodyPr wrap="square" rtlCol="0">
              <a:spAutoFit/>
            </a:bodyPr>
            <a:lstStyle/>
            <a:p>
              <a:r>
                <a:rPr lang="en-US" dirty="0"/>
                <a:t>55</a:t>
              </a:r>
            </a:p>
          </p:txBody>
        </p:sp>
        <p:sp>
          <p:nvSpPr>
            <p:cNvPr id="12" name="TextBox 11"/>
            <p:cNvSpPr txBox="1"/>
            <p:nvPr/>
          </p:nvSpPr>
          <p:spPr>
            <a:xfrm>
              <a:off x="2311400" y="6326534"/>
              <a:ext cx="812800" cy="369332"/>
            </a:xfrm>
            <a:prstGeom prst="rect">
              <a:avLst/>
            </a:prstGeom>
            <a:noFill/>
          </p:spPr>
          <p:txBody>
            <a:bodyPr wrap="square" rtlCol="0">
              <a:spAutoFit/>
            </a:bodyPr>
            <a:lstStyle/>
            <a:p>
              <a:r>
                <a:rPr lang="en-US" dirty="0"/>
                <a:t>50</a:t>
              </a:r>
            </a:p>
          </p:txBody>
        </p:sp>
        <p:sp>
          <p:nvSpPr>
            <p:cNvPr id="13" name="TextBox 12"/>
            <p:cNvSpPr txBox="1"/>
            <p:nvPr/>
          </p:nvSpPr>
          <p:spPr>
            <a:xfrm>
              <a:off x="3225800" y="6326534"/>
              <a:ext cx="812800" cy="369332"/>
            </a:xfrm>
            <a:prstGeom prst="rect">
              <a:avLst/>
            </a:prstGeom>
            <a:noFill/>
          </p:spPr>
          <p:txBody>
            <a:bodyPr wrap="square" rtlCol="0">
              <a:spAutoFit/>
            </a:bodyPr>
            <a:lstStyle/>
            <a:p>
              <a:r>
                <a:rPr lang="en-US" dirty="0"/>
                <a:t>45</a:t>
              </a:r>
            </a:p>
          </p:txBody>
        </p:sp>
        <p:sp>
          <p:nvSpPr>
            <p:cNvPr id="14" name="TextBox 13"/>
            <p:cNvSpPr txBox="1"/>
            <p:nvPr/>
          </p:nvSpPr>
          <p:spPr>
            <a:xfrm>
              <a:off x="4038600" y="6326534"/>
              <a:ext cx="812800" cy="369332"/>
            </a:xfrm>
            <a:prstGeom prst="rect">
              <a:avLst/>
            </a:prstGeom>
            <a:noFill/>
          </p:spPr>
          <p:txBody>
            <a:bodyPr wrap="square" rtlCol="0">
              <a:spAutoFit/>
            </a:bodyPr>
            <a:lstStyle/>
            <a:p>
              <a:r>
                <a:rPr lang="en-US" dirty="0"/>
                <a:t>40</a:t>
              </a:r>
            </a:p>
          </p:txBody>
        </p:sp>
        <p:sp>
          <p:nvSpPr>
            <p:cNvPr id="15" name="TextBox 14"/>
            <p:cNvSpPr txBox="1"/>
            <p:nvPr/>
          </p:nvSpPr>
          <p:spPr>
            <a:xfrm>
              <a:off x="4981575" y="6326534"/>
              <a:ext cx="812800" cy="369332"/>
            </a:xfrm>
            <a:prstGeom prst="rect">
              <a:avLst/>
            </a:prstGeom>
            <a:noFill/>
          </p:spPr>
          <p:txBody>
            <a:bodyPr wrap="square" rtlCol="0">
              <a:spAutoFit/>
            </a:bodyPr>
            <a:lstStyle/>
            <a:p>
              <a:r>
                <a:rPr lang="en-US" dirty="0"/>
                <a:t>35</a:t>
              </a:r>
            </a:p>
          </p:txBody>
        </p:sp>
        <p:sp>
          <p:nvSpPr>
            <p:cNvPr id="16" name="TextBox 15"/>
            <p:cNvSpPr txBox="1"/>
            <p:nvPr/>
          </p:nvSpPr>
          <p:spPr>
            <a:xfrm>
              <a:off x="5822950" y="6326534"/>
              <a:ext cx="812800" cy="369332"/>
            </a:xfrm>
            <a:prstGeom prst="rect">
              <a:avLst/>
            </a:prstGeom>
            <a:noFill/>
          </p:spPr>
          <p:txBody>
            <a:bodyPr wrap="square" rtlCol="0">
              <a:spAutoFit/>
            </a:bodyPr>
            <a:lstStyle/>
            <a:p>
              <a:r>
                <a:rPr lang="en-US" dirty="0"/>
                <a:t>30</a:t>
              </a:r>
            </a:p>
          </p:txBody>
        </p:sp>
        <p:sp>
          <p:nvSpPr>
            <p:cNvPr id="17" name="TextBox 16"/>
            <p:cNvSpPr txBox="1"/>
            <p:nvPr/>
          </p:nvSpPr>
          <p:spPr>
            <a:xfrm>
              <a:off x="6781800" y="6326534"/>
              <a:ext cx="812800" cy="369332"/>
            </a:xfrm>
            <a:prstGeom prst="rect">
              <a:avLst/>
            </a:prstGeom>
            <a:noFill/>
          </p:spPr>
          <p:txBody>
            <a:bodyPr wrap="square" rtlCol="0">
              <a:spAutoFit/>
            </a:bodyPr>
            <a:lstStyle/>
            <a:p>
              <a:r>
                <a:rPr lang="en-US" dirty="0"/>
                <a:t>25</a:t>
              </a:r>
            </a:p>
          </p:txBody>
        </p:sp>
        <p:sp>
          <p:nvSpPr>
            <p:cNvPr id="18" name="TextBox 17"/>
            <p:cNvSpPr txBox="1"/>
            <p:nvPr/>
          </p:nvSpPr>
          <p:spPr>
            <a:xfrm>
              <a:off x="7594600" y="6326534"/>
              <a:ext cx="812800" cy="369332"/>
            </a:xfrm>
            <a:prstGeom prst="rect">
              <a:avLst/>
            </a:prstGeom>
            <a:noFill/>
          </p:spPr>
          <p:txBody>
            <a:bodyPr wrap="square" rtlCol="0">
              <a:spAutoFit/>
            </a:bodyPr>
            <a:lstStyle/>
            <a:p>
              <a:r>
                <a:rPr lang="en-US" dirty="0"/>
                <a:t>20</a:t>
              </a:r>
            </a:p>
          </p:txBody>
        </p:sp>
        <p:sp>
          <p:nvSpPr>
            <p:cNvPr id="19" name="TextBox 18"/>
            <p:cNvSpPr txBox="1"/>
            <p:nvPr/>
          </p:nvSpPr>
          <p:spPr>
            <a:xfrm>
              <a:off x="8566150" y="6326534"/>
              <a:ext cx="812800" cy="369332"/>
            </a:xfrm>
            <a:prstGeom prst="rect">
              <a:avLst/>
            </a:prstGeom>
            <a:noFill/>
          </p:spPr>
          <p:txBody>
            <a:bodyPr wrap="square" rtlCol="0">
              <a:spAutoFit/>
            </a:bodyPr>
            <a:lstStyle/>
            <a:p>
              <a:r>
                <a:rPr lang="en-US" dirty="0"/>
                <a:t>15</a:t>
              </a:r>
            </a:p>
          </p:txBody>
        </p:sp>
        <p:sp>
          <p:nvSpPr>
            <p:cNvPr id="20" name="TextBox 19"/>
            <p:cNvSpPr txBox="1"/>
            <p:nvPr/>
          </p:nvSpPr>
          <p:spPr>
            <a:xfrm>
              <a:off x="9378950" y="6326534"/>
              <a:ext cx="812800" cy="369332"/>
            </a:xfrm>
            <a:prstGeom prst="rect">
              <a:avLst/>
            </a:prstGeom>
            <a:noFill/>
          </p:spPr>
          <p:txBody>
            <a:bodyPr wrap="square" rtlCol="0">
              <a:spAutoFit/>
            </a:bodyPr>
            <a:lstStyle/>
            <a:p>
              <a:r>
                <a:rPr lang="en-US" dirty="0"/>
                <a:t>10</a:t>
              </a:r>
            </a:p>
          </p:txBody>
        </p:sp>
        <p:sp>
          <p:nvSpPr>
            <p:cNvPr id="21" name="TextBox 20"/>
            <p:cNvSpPr txBox="1"/>
            <p:nvPr/>
          </p:nvSpPr>
          <p:spPr>
            <a:xfrm>
              <a:off x="10240134" y="6326534"/>
              <a:ext cx="812800" cy="369332"/>
            </a:xfrm>
            <a:prstGeom prst="rect">
              <a:avLst/>
            </a:prstGeom>
            <a:noFill/>
          </p:spPr>
          <p:txBody>
            <a:bodyPr wrap="square" rtlCol="0">
              <a:spAutoFit/>
            </a:bodyPr>
            <a:lstStyle/>
            <a:p>
              <a:r>
                <a:rPr lang="en-US" dirty="0"/>
                <a:t>5</a:t>
              </a:r>
            </a:p>
          </p:txBody>
        </p:sp>
        <p:sp>
          <p:nvSpPr>
            <p:cNvPr id="22" name="TextBox 21"/>
            <p:cNvSpPr txBox="1"/>
            <p:nvPr/>
          </p:nvSpPr>
          <p:spPr>
            <a:xfrm>
              <a:off x="2055437" y="5122372"/>
              <a:ext cx="977900" cy="338554"/>
            </a:xfrm>
            <a:prstGeom prst="rect">
              <a:avLst/>
            </a:prstGeom>
            <a:noFill/>
          </p:spPr>
          <p:txBody>
            <a:bodyPr wrap="square" rtlCol="0">
              <a:spAutoFit/>
            </a:bodyPr>
            <a:lstStyle/>
            <a:p>
              <a:r>
                <a:rPr lang="en-US" sz="1600" dirty="0"/>
                <a:t>4 </a:t>
              </a:r>
              <a:r>
                <a:rPr lang="en-US" sz="1600" dirty="0" err="1"/>
                <a:t>ngón</a:t>
              </a:r>
              <a:endParaRPr lang="en-US" sz="1600" dirty="0"/>
            </a:p>
          </p:txBody>
        </p:sp>
        <p:sp>
          <p:nvSpPr>
            <p:cNvPr id="23" name="TextBox 22"/>
            <p:cNvSpPr txBox="1"/>
            <p:nvPr/>
          </p:nvSpPr>
          <p:spPr>
            <a:xfrm>
              <a:off x="3415607" y="5122372"/>
              <a:ext cx="977900" cy="338554"/>
            </a:xfrm>
            <a:prstGeom prst="rect">
              <a:avLst/>
            </a:prstGeom>
            <a:noFill/>
          </p:spPr>
          <p:txBody>
            <a:bodyPr wrap="square" rtlCol="0">
              <a:spAutoFit/>
            </a:bodyPr>
            <a:lstStyle/>
            <a:p>
              <a:r>
                <a:rPr lang="en-US" sz="1600" dirty="0"/>
                <a:t>3 </a:t>
              </a:r>
              <a:r>
                <a:rPr lang="en-US" sz="1600" dirty="0" err="1"/>
                <a:t>ngón</a:t>
              </a:r>
              <a:endParaRPr lang="en-US" sz="1600" dirty="0"/>
            </a:p>
          </p:txBody>
        </p:sp>
        <p:sp>
          <p:nvSpPr>
            <p:cNvPr id="24" name="TextBox 23"/>
            <p:cNvSpPr txBox="1"/>
            <p:nvPr/>
          </p:nvSpPr>
          <p:spPr>
            <a:xfrm>
              <a:off x="5152649" y="5122372"/>
              <a:ext cx="977900" cy="338554"/>
            </a:xfrm>
            <a:prstGeom prst="rect">
              <a:avLst/>
            </a:prstGeom>
            <a:noFill/>
          </p:spPr>
          <p:txBody>
            <a:bodyPr wrap="square" rtlCol="0">
              <a:spAutoFit/>
            </a:bodyPr>
            <a:lstStyle/>
            <a:p>
              <a:r>
                <a:rPr lang="en-US" sz="1600" dirty="0"/>
                <a:t>3 </a:t>
              </a:r>
              <a:r>
                <a:rPr lang="en-US" sz="1600" dirty="0" err="1"/>
                <a:t>ngón</a:t>
              </a:r>
              <a:endParaRPr lang="en-US" sz="1600" dirty="0"/>
            </a:p>
          </p:txBody>
        </p:sp>
        <p:sp>
          <p:nvSpPr>
            <p:cNvPr id="25" name="TextBox 24"/>
            <p:cNvSpPr txBox="1"/>
            <p:nvPr/>
          </p:nvSpPr>
          <p:spPr>
            <a:xfrm>
              <a:off x="7105650" y="5103359"/>
              <a:ext cx="977900" cy="338554"/>
            </a:xfrm>
            <a:prstGeom prst="rect">
              <a:avLst/>
            </a:prstGeom>
            <a:noFill/>
          </p:spPr>
          <p:txBody>
            <a:bodyPr wrap="square" rtlCol="0">
              <a:spAutoFit/>
            </a:bodyPr>
            <a:lstStyle/>
            <a:p>
              <a:r>
                <a:rPr lang="en-US" sz="1600" dirty="0"/>
                <a:t>1 </a:t>
              </a:r>
              <a:r>
                <a:rPr lang="en-US" sz="1600" dirty="0" err="1"/>
                <a:t>ngón</a:t>
              </a:r>
              <a:endParaRPr lang="en-US" sz="1600" dirty="0"/>
            </a:p>
          </p:txBody>
        </p:sp>
        <p:sp>
          <p:nvSpPr>
            <p:cNvPr id="26" name="TextBox 25"/>
            <p:cNvSpPr txBox="1"/>
            <p:nvPr/>
          </p:nvSpPr>
          <p:spPr>
            <a:xfrm>
              <a:off x="9668634" y="5122372"/>
              <a:ext cx="977900" cy="338554"/>
            </a:xfrm>
            <a:prstGeom prst="rect">
              <a:avLst/>
            </a:prstGeom>
            <a:noFill/>
          </p:spPr>
          <p:txBody>
            <a:bodyPr wrap="square" rtlCol="0">
              <a:spAutoFit/>
            </a:bodyPr>
            <a:lstStyle/>
            <a:p>
              <a:r>
                <a:rPr lang="en-US" sz="1600" dirty="0"/>
                <a:t>1 </a:t>
              </a:r>
              <a:r>
                <a:rPr lang="en-US" sz="1600" dirty="0" err="1"/>
                <a:t>ngón</a:t>
              </a:r>
              <a:endParaRPr lang="en-US" sz="1600" dirty="0"/>
            </a:p>
          </p:txBody>
        </p:sp>
        <p:sp>
          <p:nvSpPr>
            <p:cNvPr id="27" name="TextBox 26"/>
            <p:cNvSpPr txBox="1"/>
            <p:nvPr/>
          </p:nvSpPr>
          <p:spPr>
            <a:xfrm>
              <a:off x="9927183" y="4316734"/>
              <a:ext cx="1976719" cy="404795"/>
            </a:xfrm>
            <a:prstGeom prst="rect">
              <a:avLst/>
            </a:prstGeom>
            <a:noFill/>
          </p:spPr>
          <p:txBody>
            <a:bodyPr wrap="square" rtlCol="0">
              <a:spAutoFit/>
            </a:bodyPr>
            <a:lstStyle/>
            <a:p>
              <a:pPr algn="ctr"/>
              <a:r>
                <a:rPr lang="en-US" sz="1600" dirty="0"/>
                <a:t>(</a:t>
              </a:r>
              <a:r>
                <a:rPr lang="en-US" sz="1600" dirty="0" err="1"/>
                <a:t>Ngựa</a:t>
              </a:r>
              <a:r>
                <a:rPr lang="en-US" sz="1600" dirty="0"/>
                <a:t> </a:t>
              </a:r>
              <a:r>
                <a:rPr lang="en-US" sz="1600" dirty="0" err="1"/>
                <a:t>hiện</a:t>
              </a:r>
              <a:r>
                <a:rPr lang="en-US" sz="1600" dirty="0"/>
                <a:t> </a:t>
              </a:r>
              <a:r>
                <a:rPr lang="en-US" sz="1600" dirty="0" err="1"/>
                <a:t>đại</a:t>
              </a:r>
              <a:r>
                <a:rPr lang="en-US" sz="1600" dirty="0"/>
                <a:t>)</a:t>
              </a:r>
            </a:p>
          </p:txBody>
        </p:sp>
      </p:grpSp>
      <p:grpSp>
        <p:nvGrpSpPr>
          <p:cNvPr id="40" name="Group 39"/>
          <p:cNvGrpSpPr/>
          <p:nvPr/>
        </p:nvGrpSpPr>
        <p:grpSpPr>
          <a:xfrm>
            <a:off x="1339232" y="6273495"/>
            <a:ext cx="11271929" cy="369332"/>
            <a:chOff x="2145551" y="6308035"/>
            <a:chExt cx="11271929" cy="369332"/>
          </a:xfrm>
        </p:grpSpPr>
        <p:sp>
          <p:nvSpPr>
            <p:cNvPr id="41" name="Rectangle 40"/>
            <p:cNvSpPr/>
            <p:nvPr/>
          </p:nvSpPr>
          <p:spPr>
            <a:xfrm>
              <a:off x="2355780" y="6308035"/>
              <a:ext cx="11061700" cy="369332"/>
            </a:xfrm>
            <a:prstGeom prst="rect">
              <a:avLst/>
            </a:prstGeom>
          </p:spPr>
          <p:txBody>
            <a:bodyPr wrap="square">
              <a:spAutoFit/>
            </a:bodyPr>
            <a:lstStyle/>
            <a:p>
              <a:r>
                <a:rPr lang="en-US" b="1" dirty="0" err="1"/>
                <a:t>Hình</a:t>
              </a:r>
              <a:r>
                <a:rPr lang="en-US" b="1" dirty="0"/>
                <a:t> 46.1. </a:t>
              </a:r>
              <a:r>
                <a:rPr lang="en-US" dirty="0" err="1"/>
                <a:t>Sự</a:t>
              </a:r>
              <a:r>
                <a:rPr lang="en-US" dirty="0"/>
                <a:t> </a:t>
              </a:r>
              <a:r>
                <a:rPr lang="en-US" dirty="0" err="1"/>
                <a:t>biến</a:t>
              </a:r>
              <a:r>
                <a:rPr lang="en-US" dirty="0"/>
                <a:t> </a:t>
              </a:r>
              <a:r>
                <a:rPr lang="en-US" dirty="0" err="1"/>
                <a:t>đổi</a:t>
              </a:r>
              <a:r>
                <a:rPr lang="en-US" dirty="0"/>
                <a:t> </a:t>
              </a:r>
              <a:r>
                <a:rPr lang="en-US" dirty="0" err="1"/>
                <a:t>xương</a:t>
              </a:r>
              <a:r>
                <a:rPr lang="en-US" dirty="0"/>
                <a:t> chi </a:t>
              </a:r>
              <a:r>
                <a:rPr lang="en-US" dirty="0" err="1"/>
                <a:t>của</a:t>
              </a:r>
              <a:r>
                <a:rPr lang="en-US" dirty="0"/>
                <a:t> </a:t>
              </a:r>
              <a:r>
                <a:rPr lang="en-US" dirty="0" err="1"/>
                <a:t>ngựa</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phát</a:t>
              </a:r>
              <a:r>
                <a:rPr lang="en-US" dirty="0"/>
                <a:t> </a:t>
              </a:r>
              <a:r>
                <a:rPr lang="en-US" dirty="0" err="1"/>
                <a:t>sinh</a:t>
              </a:r>
              <a:r>
                <a:rPr lang="en-US" dirty="0"/>
                <a:t> </a:t>
              </a:r>
              <a:r>
                <a:rPr lang="en-US" dirty="0" err="1"/>
                <a:t>và</a:t>
              </a:r>
              <a:r>
                <a:rPr lang="en-US" dirty="0"/>
                <a:t> </a:t>
              </a:r>
              <a:r>
                <a:rPr lang="en-US" dirty="0" err="1"/>
                <a:t>tiến</a:t>
              </a:r>
              <a:r>
                <a:rPr lang="en-US" dirty="0"/>
                <a:t> </a:t>
              </a:r>
              <a:r>
                <a:rPr lang="en-US" dirty="0" err="1"/>
                <a:t>hoá</a:t>
              </a:r>
              <a:endParaRPr lang="en-US" dirty="0"/>
            </a:p>
          </p:txBody>
        </p:sp>
        <p:sp>
          <p:nvSpPr>
            <p:cNvPr id="42" name="Isosceles Triangle 41"/>
            <p:cNvSpPr/>
            <p:nvPr/>
          </p:nvSpPr>
          <p:spPr>
            <a:xfrm>
              <a:off x="2145551" y="6368081"/>
              <a:ext cx="245050" cy="24661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p:cNvSpPr txBox="1"/>
          <p:nvPr/>
        </p:nvSpPr>
        <p:spPr>
          <a:xfrm>
            <a:off x="598391" y="914248"/>
            <a:ext cx="5305878" cy="523220"/>
          </a:xfrm>
          <a:prstGeom prst="rect">
            <a:avLst/>
          </a:prstGeom>
          <a:noFill/>
        </p:spPr>
        <p:txBody>
          <a:bodyPr wrap="square" rtlCol="0">
            <a:spAutoFit/>
          </a:bodyPr>
          <a:lstStyle/>
          <a:p>
            <a:r>
              <a:rPr lang="en-US" sz="2800" b="1" dirty="0" err="1">
                <a:solidFill>
                  <a:srgbClr val="C00000"/>
                </a:solidFill>
              </a:rPr>
              <a:t>Trình</a:t>
            </a:r>
            <a:r>
              <a:rPr lang="en-US" sz="2800" b="1" dirty="0">
                <a:solidFill>
                  <a:srgbClr val="C00000"/>
                </a:solidFill>
              </a:rPr>
              <a:t> </a:t>
            </a:r>
            <a:r>
              <a:rPr lang="en-US" sz="2800" b="1" dirty="0" err="1">
                <a:solidFill>
                  <a:srgbClr val="C00000"/>
                </a:solidFill>
              </a:rPr>
              <a:t>bày</a:t>
            </a:r>
            <a:r>
              <a:rPr lang="en-US" sz="2800" b="1" dirty="0">
                <a:solidFill>
                  <a:srgbClr val="C00000"/>
                </a:solidFill>
              </a:rPr>
              <a:t> </a:t>
            </a:r>
            <a:r>
              <a:rPr lang="en-US" sz="2800" b="1" dirty="0" err="1">
                <a:solidFill>
                  <a:srgbClr val="C00000"/>
                </a:solidFill>
              </a:rPr>
              <a:t>khái</a:t>
            </a:r>
            <a:r>
              <a:rPr lang="en-US" sz="2800" b="1" dirty="0">
                <a:solidFill>
                  <a:srgbClr val="C00000"/>
                </a:solidFill>
              </a:rPr>
              <a:t> </a:t>
            </a:r>
            <a:r>
              <a:rPr lang="en-US" sz="2800" b="1" dirty="0" err="1">
                <a:solidFill>
                  <a:srgbClr val="C00000"/>
                </a:solidFill>
              </a:rPr>
              <a:t>niệm</a:t>
            </a:r>
            <a:r>
              <a:rPr lang="en-US" sz="2800" b="1" dirty="0">
                <a:solidFill>
                  <a:srgbClr val="C00000"/>
                </a:solidFill>
              </a:rPr>
              <a:t> </a:t>
            </a:r>
            <a:r>
              <a:rPr lang="en-US" sz="2800" b="1" dirty="0" err="1">
                <a:solidFill>
                  <a:srgbClr val="C00000"/>
                </a:solidFill>
              </a:rPr>
              <a:t>tiến</a:t>
            </a:r>
            <a:r>
              <a:rPr lang="en-US" sz="2800" b="1" dirty="0">
                <a:solidFill>
                  <a:srgbClr val="C00000"/>
                </a:solidFill>
              </a:rPr>
              <a:t> </a:t>
            </a:r>
            <a:r>
              <a:rPr lang="en-US" sz="2800" b="1" dirty="0" err="1">
                <a:solidFill>
                  <a:srgbClr val="C00000"/>
                </a:solidFill>
              </a:rPr>
              <a:t>hóa</a:t>
            </a:r>
            <a:endParaRPr lang="en-US" sz="2800" b="1" dirty="0">
              <a:solidFill>
                <a:srgbClr val="C00000"/>
              </a:solidFill>
            </a:endParaRPr>
          </a:p>
        </p:txBody>
      </p:sp>
      <p:grpSp>
        <p:nvGrpSpPr>
          <p:cNvPr id="45" name="Group 44"/>
          <p:cNvGrpSpPr/>
          <p:nvPr/>
        </p:nvGrpSpPr>
        <p:grpSpPr>
          <a:xfrm>
            <a:off x="-23002" y="1053726"/>
            <a:ext cx="621393" cy="217715"/>
            <a:chOff x="0" y="1304471"/>
            <a:chExt cx="621393" cy="217715"/>
          </a:xfrm>
        </p:grpSpPr>
        <p:sp>
          <p:nvSpPr>
            <p:cNvPr id="46" name="Pentagon 45"/>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hevron 46"/>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052605244"/>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60000" fill="hold" grpId="0" nodeType="clickEffect" p14:presetBounceEnd="6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7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67000">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0000" fill="hold" grpId="0" nodeType="withEffect" p14:presetBounceEnd="67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7000">
                                          <p:cBhvr additive="base">
                                            <p:cTn id="11" dur="2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12"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64000" fill="hold" nodeType="clickEffect" p14:presetBounceEnd="60000">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14:bounceEnd="60000">
                                          <p:cBhvr additive="base">
                                            <p:cTn id="17" dur="1000" fill="hold"/>
                                            <p:tgtEl>
                                              <p:spTgt spid="45"/>
                                            </p:tgtEl>
                                            <p:attrNameLst>
                                              <p:attrName>ppt_x</p:attrName>
                                            </p:attrNameLst>
                                          </p:cBhvr>
                                          <p:tavLst>
                                            <p:tav tm="0">
                                              <p:val>
                                                <p:strVal val="0-#ppt_w/2"/>
                                              </p:val>
                                            </p:tav>
                                            <p:tav tm="100000">
                                              <p:val>
                                                <p:strVal val="#ppt_x"/>
                                              </p:val>
                                            </p:tav>
                                          </p:tavLst>
                                        </p:anim>
                                        <p:anim calcmode="lin" valueType="num" p14:bounceEnd="60000">
                                          <p:cBhvr additive="base">
                                            <p:cTn id="18" dur="1000" fill="hold"/>
                                            <p:tgtEl>
                                              <p:spTgt spid="4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1" accel="28000" fill="hold" grpId="0" nodeType="afterEffect" p14:presetBounceEnd="26000">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14:bounceEnd="26000">
                                          <p:cBhvr additive="base">
                                            <p:cTn id="22" dur="1000" fill="hold"/>
                                            <p:tgtEl>
                                              <p:spTgt spid="44"/>
                                            </p:tgtEl>
                                            <p:attrNameLst>
                                              <p:attrName>ppt_x</p:attrName>
                                            </p:attrNameLst>
                                          </p:cBhvr>
                                          <p:tavLst>
                                            <p:tav tm="0">
                                              <p:val>
                                                <p:strVal val="#ppt_x"/>
                                              </p:val>
                                            </p:tav>
                                            <p:tav tm="100000">
                                              <p:val>
                                                <p:strVal val="#ppt_x"/>
                                              </p:val>
                                            </p:tav>
                                          </p:tavLst>
                                        </p:anim>
                                        <p:anim calcmode="lin" valueType="num" p14:bounceEnd="26000">
                                          <p:cBhvr additive="base">
                                            <p:cTn id="23" dur="10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arn(inVertical)">
                                          <p:cBhvr>
                                            <p:cTn id="28" dur="500"/>
                                            <p:tgtEl>
                                              <p:spTgt spid="4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6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6400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1000" fill="hold"/>
                                            <p:tgtEl>
                                              <p:spTgt spid="45"/>
                                            </p:tgtEl>
                                            <p:attrNameLst>
                                              <p:attrName>ppt_x</p:attrName>
                                            </p:attrNameLst>
                                          </p:cBhvr>
                                          <p:tavLst>
                                            <p:tav tm="0">
                                              <p:val>
                                                <p:strVal val="0-#ppt_w/2"/>
                                              </p:val>
                                            </p:tav>
                                            <p:tav tm="100000">
                                              <p:val>
                                                <p:strVal val="#ppt_x"/>
                                              </p:val>
                                            </p:tav>
                                          </p:tavLst>
                                        </p:anim>
                                        <p:anim calcmode="lin" valueType="num">
                                          <p:cBhvr additive="base">
                                            <p:cTn id="18" dur="1000" fill="hold"/>
                                            <p:tgtEl>
                                              <p:spTgt spid="4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1" accel="2800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1000" fill="hold"/>
                                            <p:tgtEl>
                                              <p:spTgt spid="44"/>
                                            </p:tgtEl>
                                            <p:attrNameLst>
                                              <p:attrName>ppt_x</p:attrName>
                                            </p:attrNameLst>
                                          </p:cBhvr>
                                          <p:tavLst>
                                            <p:tav tm="0">
                                              <p:val>
                                                <p:strVal val="#ppt_x"/>
                                              </p:val>
                                            </p:tav>
                                            <p:tav tm="100000">
                                              <p:val>
                                                <p:strVal val="#ppt_x"/>
                                              </p:val>
                                            </p:tav>
                                          </p:tavLst>
                                        </p:anim>
                                        <p:anim calcmode="lin" valueType="num">
                                          <p:cBhvr additive="base">
                                            <p:cTn id="23" dur="10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arn(inVertical)">
                                          <p:cBhvr>
                                            <p:cTn id="28" dur="500"/>
                                            <p:tgtEl>
                                              <p:spTgt spid="4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4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dirty="0">
                <a:solidFill>
                  <a:srgbClr val="3E8FB5"/>
                </a:solidFill>
              </a:rPr>
              <a:t>1. TIẾN HÓA LÀ GÌ?</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8" name="Group 7">
            <a:extLst>
              <a:ext uri="{FF2B5EF4-FFF2-40B4-BE49-F238E27FC236}">
                <a16:creationId xmlns:a16="http://schemas.microsoft.com/office/drawing/2014/main" id="{4D35822B-F71B-9394-D36A-05798274A376}"/>
              </a:ext>
            </a:extLst>
          </p:cNvPr>
          <p:cNvGrpSpPr/>
          <p:nvPr/>
        </p:nvGrpSpPr>
        <p:grpSpPr>
          <a:xfrm>
            <a:off x="2188812" y="1002889"/>
            <a:ext cx="7814376" cy="4542504"/>
            <a:chOff x="2188812" y="1002889"/>
            <a:chExt cx="7814376" cy="4542504"/>
          </a:xfrm>
        </p:grpSpPr>
        <p:pic>
          <p:nvPicPr>
            <p:cNvPr id="4" name="Picture 2" descr="Horse - Evolution, Domestication, Anatomy | Britannica">
              <a:extLst>
                <a:ext uri="{FF2B5EF4-FFF2-40B4-BE49-F238E27FC236}">
                  <a16:creationId xmlns:a16="http://schemas.microsoft.com/office/drawing/2014/main" id="{26422095-1989-5565-E738-8BAAC54F4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 t="3399" r="-1" b="7810"/>
            <a:stretch/>
          </p:blipFill>
          <p:spPr bwMode="auto">
            <a:xfrm>
              <a:off x="2188812" y="1085882"/>
              <a:ext cx="7814376" cy="44595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6C0A8E5-8EAA-576E-0234-7DE3A7890114}"/>
                </a:ext>
              </a:extLst>
            </p:cNvPr>
            <p:cNvSpPr/>
            <p:nvPr/>
          </p:nvSpPr>
          <p:spPr>
            <a:xfrm>
              <a:off x="2188812" y="1002889"/>
              <a:ext cx="3657449"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Eohippus </a:t>
              </a:r>
            </a:p>
          </p:txBody>
        </p:sp>
      </p:grpSp>
      <p:sp>
        <p:nvSpPr>
          <p:cNvPr id="9" name="Rectangle 8">
            <a:extLst>
              <a:ext uri="{FF2B5EF4-FFF2-40B4-BE49-F238E27FC236}">
                <a16:creationId xmlns:a16="http://schemas.microsoft.com/office/drawing/2014/main" id="{F923A53C-5D91-C684-9A3B-8C0F835EC9C3}"/>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Box 9">
            <a:extLst>
              <a:ext uri="{FF2B5EF4-FFF2-40B4-BE49-F238E27FC236}">
                <a16:creationId xmlns:a16="http://schemas.microsoft.com/office/drawing/2014/main" id="{024458CB-6F21-209B-AC5F-3917192F12E7}"/>
              </a:ext>
            </a:extLst>
          </p:cNvPr>
          <p:cNvSpPr txBox="1"/>
          <p:nvPr/>
        </p:nvSpPr>
        <p:spPr>
          <a:xfrm>
            <a:off x="1455420" y="6045326"/>
            <a:ext cx="9281160" cy="461665"/>
          </a:xfrm>
          <a:prstGeom prst="rect">
            <a:avLst/>
          </a:prstGeom>
          <a:noFill/>
        </p:spPr>
        <p:txBody>
          <a:bodyPr wrap="square">
            <a:spAutoFit/>
          </a:bodyPr>
          <a:lstStyle/>
          <a:p>
            <a:pPr algn="ctr"/>
            <a:r>
              <a:rPr lang="vi-VN" sz="2400" b="1">
                <a:solidFill>
                  <a:srgbClr val="000000"/>
                </a:solidFill>
              </a:rPr>
              <a:t>Ở ngựa Eohippus: </a:t>
            </a:r>
            <a:r>
              <a:rPr lang="vi-VN" sz="2400">
                <a:solidFill>
                  <a:srgbClr val="000000"/>
                </a:solidFill>
              </a:rPr>
              <a:t>cơ thể nhỏ; xương chi nhỏ, ngắn, có 4 ngón.</a:t>
            </a:r>
            <a:endParaRPr lang="en-US" sz="2400">
              <a:solidFill>
                <a:srgbClr val="000000"/>
              </a:solidFill>
            </a:endParaRPr>
          </a:p>
        </p:txBody>
      </p:sp>
    </p:spTree>
    <p:extLst>
      <p:ext uri="{BB962C8B-B14F-4D97-AF65-F5344CB8AC3E}">
        <p14:creationId xmlns:p14="http://schemas.microsoft.com/office/powerpoint/2010/main" val="795235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dirty="0">
                <a:solidFill>
                  <a:srgbClr val="3E8FB5"/>
                </a:solidFill>
              </a:rPr>
              <a:t>1. TIẾN HÓA LÀ GÌ?</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roup 6">
            <a:extLst>
              <a:ext uri="{FF2B5EF4-FFF2-40B4-BE49-F238E27FC236}">
                <a16:creationId xmlns:a16="http://schemas.microsoft.com/office/drawing/2014/main" id="{A944DE13-BE14-E335-0398-64FFFEE3A1B4}"/>
              </a:ext>
            </a:extLst>
          </p:cNvPr>
          <p:cNvGrpSpPr/>
          <p:nvPr/>
        </p:nvGrpSpPr>
        <p:grpSpPr>
          <a:xfrm>
            <a:off x="2265505" y="951673"/>
            <a:ext cx="7223100" cy="4835595"/>
            <a:chOff x="2265505" y="951673"/>
            <a:chExt cx="7223100" cy="4835595"/>
          </a:xfrm>
        </p:grpSpPr>
        <p:pic>
          <p:nvPicPr>
            <p:cNvPr id="2" name="Picture 2" descr="Horse - Evolution, Domestication, Anatomy | Britannica">
              <a:extLst>
                <a:ext uri="{FF2B5EF4-FFF2-40B4-BE49-F238E27FC236}">
                  <a16:creationId xmlns:a16="http://schemas.microsoft.com/office/drawing/2014/main" id="{3E7FE1DD-BA72-26BD-CFF1-DE349A0445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1" b="5548"/>
            <a:stretch/>
          </p:blipFill>
          <p:spPr bwMode="auto">
            <a:xfrm>
              <a:off x="2554105" y="966958"/>
              <a:ext cx="6934500" cy="48203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C55933-AEE0-E685-7BAF-E356FCD07EE1}"/>
                </a:ext>
              </a:extLst>
            </p:cNvPr>
            <p:cNvSpPr/>
            <p:nvPr/>
          </p:nvSpPr>
          <p:spPr>
            <a:xfrm>
              <a:off x="2265505" y="951673"/>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Mesohippus</a:t>
              </a:r>
            </a:p>
          </p:txBody>
        </p:sp>
      </p:grpSp>
      <p:sp>
        <p:nvSpPr>
          <p:cNvPr id="8" name="Rectangle 7">
            <a:extLst>
              <a:ext uri="{FF2B5EF4-FFF2-40B4-BE49-F238E27FC236}">
                <a16:creationId xmlns:a16="http://schemas.microsoft.com/office/drawing/2014/main" id="{B7FAF201-8243-2EF7-E8B4-C6D86E7195F8}"/>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EE5F4099-784A-0368-CDAB-A978B26CFA1A}"/>
              </a:ext>
            </a:extLst>
          </p:cNvPr>
          <p:cNvSpPr txBox="1"/>
          <p:nvPr/>
        </p:nvSpPr>
        <p:spPr>
          <a:xfrm>
            <a:off x="358877" y="5833189"/>
            <a:ext cx="11474245" cy="937949"/>
          </a:xfrm>
          <a:prstGeom prst="rect">
            <a:avLst/>
          </a:prstGeom>
          <a:noFill/>
          <a:ln>
            <a:noFill/>
          </a:ln>
        </p:spPr>
        <p:txBody>
          <a:bodyPr wrap="square">
            <a:spAutoFit/>
          </a:bodyPr>
          <a:lstStyle>
            <a:defPPr>
              <a:defRPr lang="en-US"/>
            </a:defPPr>
            <a:lvl1pPr algn="ctr">
              <a:defRPr sz="2400" b="1"/>
            </a:lvl1pPr>
          </a:lstStyle>
          <a:p>
            <a:pPr algn="l">
              <a:lnSpc>
                <a:spcPct val="120000"/>
              </a:lnSpc>
            </a:pPr>
            <a:r>
              <a:rPr lang="vi-VN">
                <a:solidFill>
                  <a:srgbClr val="000000"/>
                </a:solidFill>
              </a:rPr>
              <a:t>Ở ngựa Mesohippus: </a:t>
            </a:r>
            <a:r>
              <a:rPr lang="vi-VN" b="0">
                <a:solidFill>
                  <a:srgbClr val="000000"/>
                </a:solidFill>
              </a:rPr>
              <a:t>cơ thể lớn hơn; xương chi dài hơn, xương ngón ngắn lại, còn 3 ngón.</a:t>
            </a:r>
            <a:endParaRPr lang="en-US" b="0">
              <a:solidFill>
                <a:srgbClr val="000000"/>
              </a:solidFill>
            </a:endParaRPr>
          </a:p>
        </p:txBody>
      </p:sp>
    </p:spTree>
    <p:extLst>
      <p:ext uri="{BB962C8B-B14F-4D97-AF65-F5344CB8AC3E}">
        <p14:creationId xmlns:p14="http://schemas.microsoft.com/office/powerpoint/2010/main" val="2525764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dirty="0">
                <a:solidFill>
                  <a:srgbClr val="3E8FB5"/>
                </a:solidFill>
              </a:rPr>
              <a:t>1. TIẾN HÓA LÀ GÌ?</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a:extLst>
              <a:ext uri="{FF2B5EF4-FFF2-40B4-BE49-F238E27FC236}">
                <a16:creationId xmlns:a16="http://schemas.microsoft.com/office/drawing/2014/main" id="{DCC7FC99-0AA7-CE17-2738-D798541039B0}"/>
              </a:ext>
            </a:extLst>
          </p:cNvPr>
          <p:cNvGrpSpPr/>
          <p:nvPr/>
        </p:nvGrpSpPr>
        <p:grpSpPr>
          <a:xfrm>
            <a:off x="2831843" y="895975"/>
            <a:ext cx="7347496" cy="4818646"/>
            <a:chOff x="2690258" y="974131"/>
            <a:chExt cx="7347496" cy="4818646"/>
          </a:xfrm>
        </p:grpSpPr>
        <p:pic>
          <p:nvPicPr>
            <p:cNvPr id="3" name="Picture 2" descr="Horse - Evolution, Domestication, Anatomy | Britannica">
              <a:extLst>
                <a:ext uri="{FF2B5EF4-FFF2-40B4-BE49-F238E27FC236}">
                  <a16:creationId xmlns:a16="http://schemas.microsoft.com/office/drawing/2014/main" id="{7286490F-90FF-9C3D-217B-AC89ED0B6D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6" b="6410"/>
            <a:stretch/>
          </p:blipFill>
          <p:spPr bwMode="auto">
            <a:xfrm>
              <a:off x="2914645" y="974131"/>
              <a:ext cx="7123109" cy="4818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26BCC72-96F6-9288-0669-C16B1DA4948D}"/>
                </a:ext>
              </a:extLst>
            </p:cNvPr>
            <p:cNvSpPr/>
            <p:nvPr/>
          </p:nvSpPr>
          <p:spPr>
            <a:xfrm>
              <a:off x="2690258" y="996277"/>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Merychippus</a:t>
              </a:r>
            </a:p>
          </p:txBody>
        </p:sp>
      </p:grpSp>
      <p:sp>
        <p:nvSpPr>
          <p:cNvPr id="11" name="Rectangle 10">
            <a:extLst>
              <a:ext uri="{FF2B5EF4-FFF2-40B4-BE49-F238E27FC236}">
                <a16:creationId xmlns:a16="http://schemas.microsoft.com/office/drawing/2014/main" id="{38072056-5587-6FA6-E914-16B837665F3C}"/>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a:extLst>
              <a:ext uri="{FF2B5EF4-FFF2-40B4-BE49-F238E27FC236}">
                <a16:creationId xmlns:a16="http://schemas.microsoft.com/office/drawing/2014/main" id="{C4927276-EB72-F173-7954-480360964322}"/>
              </a:ext>
            </a:extLst>
          </p:cNvPr>
          <p:cNvSpPr txBox="1"/>
          <p:nvPr/>
        </p:nvSpPr>
        <p:spPr>
          <a:xfrm>
            <a:off x="277269" y="5844809"/>
            <a:ext cx="11598132" cy="937949"/>
          </a:xfrm>
          <a:prstGeom prst="rect">
            <a:avLst/>
          </a:prstGeom>
          <a:noFill/>
          <a:ln>
            <a:noFill/>
          </a:ln>
        </p:spPr>
        <p:txBody>
          <a:bodyPr wrap="square">
            <a:spAutoFit/>
          </a:bodyPr>
          <a:lstStyle>
            <a:defPPr>
              <a:defRPr lang="en-US"/>
            </a:defPPr>
            <a:lvl1pPr>
              <a:lnSpc>
                <a:spcPct val="120000"/>
              </a:lnSpc>
              <a:defRPr sz="2400" b="1"/>
            </a:lvl1pPr>
          </a:lstStyle>
          <a:p>
            <a:r>
              <a:rPr lang="vi-VN">
                <a:solidFill>
                  <a:srgbClr val="000000"/>
                </a:solidFill>
              </a:rPr>
              <a:t>Ở ngựa Merychippus: </a:t>
            </a:r>
            <a:r>
              <a:rPr lang="vi-VN" b="0">
                <a:solidFill>
                  <a:srgbClr val="000000"/>
                </a:solidFill>
              </a:rPr>
              <a:t>cơ thể lớn hơn; xương chi dài hơn ngựa Mesohippus, ngón phân hóa, ngón giữa phát triển to hơn 2 ngón còn lại.</a:t>
            </a:r>
            <a:endParaRPr lang="en-US" b="0">
              <a:solidFill>
                <a:srgbClr val="000000"/>
              </a:solidFill>
            </a:endParaRPr>
          </a:p>
        </p:txBody>
      </p:sp>
    </p:spTree>
    <p:extLst>
      <p:ext uri="{BB962C8B-B14F-4D97-AF65-F5344CB8AC3E}">
        <p14:creationId xmlns:p14="http://schemas.microsoft.com/office/powerpoint/2010/main" val="2342747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dirty="0">
                <a:solidFill>
                  <a:srgbClr val="3E8FB5"/>
                </a:solidFill>
              </a:rPr>
              <a:t>1. TIẾN HÓA LÀ GÌ?</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roup 6">
            <a:extLst>
              <a:ext uri="{FF2B5EF4-FFF2-40B4-BE49-F238E27FC236}">
                <a16:creationId xmlns:a16="http://schemas.microsoft.com/office/drawing/2014/main" id="{468D5DDB-0354-A7FB-92CC-CAA91FFEF6DD}"/>
              </a:ext>
            </a:extLst>
          </p:cNvPr>
          <p:cNvGrpSpPr/>
          <p:nvPr/>
        </p:nvGrpSpPr>
        <p:grpSpPr>
          <a:xfrm>
            <a:off x="2679596" y="1049717"/>
            <a:ext cx="7332765" cy="4277401"/>
            <a:chOff x="2679596" y="1049717"/>
            <a:chExt cx="7332765" cy="4277401"/>
          </a:xfrm>
        </p:grpSpPr>
        <p:pic>
          <p:nvPicPr>
            <p:cNvPr id="3074" name="Picture 2" descr="Przewalski's horse | Endangered, Conservation, Reintroduction | Britannica">
              <a:extLst>
                <a:ext uri="{FF2B5EF4-FFF2-40B4-BE49-F238E27FC236}">
                  <a16:creationId xmlns:a16="http://schemas.microsoft.com/office/drawing/2014/main" id="{0F7DBF13-A2FA-0579-C563-98939001FF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3" b="3656"/>
            <a:stretch/>
          </p:blipFill>
          <p:spPr bwMode="auto">
            <a:xfrm>
              <a:off x="2760818" y="1049717"/>
              <a:ext cx="6296062" cy="4230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rse - Evolution, Domestication, Anatomy | Britannica">
              <a:extLst>
                <a:ext uri="{FF2B5EF4-FFF2-40B4-BE49-F238E27FC236}">
                  <a16:creationId xmlns:a16="http://schemas.microsoft.com/office/drawing/2014/main" id="{567FFA87-2E25-7501-0BF5-179B177FA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28" t="15312" r="46831" b="63527"/>
            <a:stretch/>
          </p:blipFill>
          <p:spPr bwMode="auto">
            <a:xfrm>
              <a:off x="9138102" y="2766799"/>
              <a:ext cx="874259" cy="25603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E037A02-D0DF-0227-B8C7-AB6155EEF78C}"/>
                </a:ext>
              </a:extLst>
            </p:cNvPr>
            <p:cNvSpPr/>
            <p:nvPr/>
          </p:nvSpPr>
          <p:spPr>
            <a:xfrm>
              <a:off x="2679596" y="1049717"/>
              <a:ext cx="3113570" cy="678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Equus</a:t>
              </a:r>
            </a:p>
          </p:txBody>
        </p:sp>
      </p:grpSp>
      <p:sp>
        <p:nvSpPr>
          <p:cNvPr id="8" name="Rectangle 7">
            <a:extLst>
              <a:ext uri="{FF2B5EF4-FFF2-40B4-BE49-F238E27FC236}">
                <a16:creationId xmlns:a16="http://schemas.microsoft.com/office/drawing/2014/main" id="{266726A0-A18C-940C-D99E-0E6075703AF7}"/>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Box 9">
            <a:extLst>
              <a:ext uri="{FF2B5EF4-FFF2-40B4-BE49-F238E27FC236}">
                <a16:creationId xmlns:a16="http://schemas.microsoft.com/office/drawing/2014/main" id="{1B6F7F42-5048-567C-BDCC-F6842B362AA4}"/>
              </a:ext>
            </a:extLst>
          </p:cNvPr>
          <p:cNvSpPr txBox="1"/>
          <p:nvPr/>
        </p:nvSpPr>
        <p:spPr>
          <a:xfrm>
            <a:off x="322990" y="5849580"/>
            <a:ext cx="11676298" cy="937949"/>
          </a:xfrm>
          <a:prstGeom prst="rect">
            <a:avLst/>
          </a:prstGeom>
          <a:noFill/>
          <a:ln>
            <a:noFill/>
          </a:ln>
        </p:spPr>
        <p:txBody>
          <a:bodyPr wrap="square">
            <a:spAutoFit/>
          </a:bodyPr>
          <a:lstStyle>
            <a:defPPr>
              <a:defRPr lang="en-US"/>
            </a:defPPr>
            <a:lvl1pPr>
              <a:lnSpc>
                <a:spcPct val="120000"/>
              </a:lnSpc>
              <a:defRPr sz="2400" b="1"/>
            </a:lvl1pPr>
          </a:lstStyle>
          <a:p>
            <a:r>
              <a:rPr lang="vi-VN">
                <a:solidFill>
                  <a:srgbClr val="000000"/>
                </a:solidFill>
              </a:rPr>
              <a:t>Ở ngựa Equus: </a:t>
            </a:r>
            <a:r>
              <a:rPr lang="vi-VN" b="0">
                <a:solidFill>
                  <a:srgbClr val="000000"/>
                </a:solidFill>
              </a:rPr>
              <a:t>cơ thể lớn hơn; xương chi còn 1 ngón, xương to hơn về chiều ngang và dài hơn so với các nhóm trước đó.</a:t>
            </a:r>
            <a:endParaRPr lang="en-US" b="0">
              <a:solidFill>
                <a:srgbClr val="000000"/>
              </a:solidFill>
            </a:endParaRPr>
          </a:p>
        </p:txBody>
      </p:sp>
    </p:spTree>
    <p:extLst>
      <p:ext uri="{BB962C8B-B14F-4D97-AF65-F5344CB8AC3E}">
        <p14:creationId xmlns:p14="http://schemas.microsoft.com/office/powerpoint/2010/main" val="286709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dirty="0">
                <a:solidFill>
                  <a:srgbClr val="3E8FB5"/>
                </a:solidFill>
              </a:rPr>
              <a:t>1. TIẾN HÓA LÀ GÌ?</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E8FB5"/>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3543"/>
          <a:stretch/>
        </p:blipFill>
        <p:spPr bwMode="auto">
          <a:xfrm>
            <a:off x="0" y="1008973"/>
            <a:ext cx="12192000" cy="2666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acing the Evolution of the Modern Horse">
            <a:extLst>
              <a:ext uri="{FF2B5EF4-FFF2-40B4-BE49-F238E27FC236}">
                <a16:creationId xmlns:a16="http://schemas.microsoft.com/office/drawing/2014/main" id="{86E5DF12-A8F2-F9F2-F4B0-B6CA7D229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66" b="8375"/>
          <a:stretch/>
        </p:blipFill>
        <p:spPr bwMode="auto">
          <a:xfrm>
            <a:off x="0" y="3836010"/>
            <a:ext cx="12192000" cy="18052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1271E4-C41A-4344-0232-B8542AE63716}"/>
              </a:ext>
            </a:extLst>
          </p:cNvPr>
          <p:cNvSpPr/>
          <p:nvPr/>
        </p:nvSpPr>
        <p:spPr>
          <a:xfrm>
            <a:off x="0" y="5722374"/>
            <a:ext cx="12192000" cy="113562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a:extLst>
              <a:ext uri="{FF2B5EF4-FFF2-40B4-BE49-F238E27FC236}">
                <a16:creationId xmlns:a16="http://schemas.microsoft.com/office/drawing/2014/main" id="{7F7411E6-7567-E5BC-AF09-256B30939C27}"/>
              </a:ext>
            </a:extLst>
          </p:cNvPr>
          <p:cNvSpPr txBox="1"/>
          <p:nvPr/>
        </p:nvSpPr>
        <p:spPr>
          <a:xfrm>
            <a:off x="454250" y="5780632"/>
            <a:ext cx="11133557" cy="937949"/>
          </a:xfrm>
          <a:prstGeom prst="rect">
            <a:avLst/>
          </a:prstGeom>
          <a:noFill/>
          <a:ln>
            <a:noFill/>
          </a:ln>
        </p:spPr>
        <p:txBody>
          <a:bodyPr wrap="square">
            <a:spAutoFit/>
          </a:bodyPr>
          <a:lstStyle>
            <a:defPPr>
              <a:defRPr lang="en-US"/>
            </a:defPPr>
            <a:lvl1pPr>
              <a:lnSpc>
                <a:spcPct val="120000"/>
              </a:lnSpc>
              <a:defRPr sz="2400" b="1"/>
            </a:lvl1pPr>
          </a:lstStyle>
          <a:p>
            <a:r>
              <a:rPr lang="vi-VN">
                <a:solidFill>
                  <a:srgbClr val="000000"/>
                </a:solidFill>
              </a:rPr>
              <a:t>►</a:t>
            </a:r>
            <a:r>
              <a:rPr lang="en-US">
                <a:solidFill>
                  <a:srgbClr val="000000"/>
                </a:solidFill>
              </a:rPr>
              <a:t> </a:t>
            </a:r>
            <a:r>
              <a:rPr lang="vi-VN">
                <a:solidFill>
                  <a:srgbClr val="000000"/>
                </a:solidFill>
              </a:rPr>
              <a:t>Qua thời gian, ngựa có </a:t>
            </a:r>
            <a:r>
              <a:rPr lang="vi-VN">
                <a:solidFill>
                  <a:srgbClr val="FF0000"/>
                </a:solidFill>
              </a:rPr>
              <a:t>kích thước lớn hơn</a:t>
            </a:r>
            <a:r>
              <a:rPr lang="vi-VN">
                <a:solidFill>
                  <a:srgbClr val="000000"/>
                </a:solidFill>
              </a:rPr>
              <a:t>, </a:t>
            </a:r>
            <a:r>
              <a:rPr lang="vi-VN">
                <a:solidFill>
                  <a:srgbClr val="00B050"/>
                </a:solidFill>
              </a:rPr>
              <a:t>xương chi từ bốn ngón tiêu giảm còn một ngón.</a:t>
            </a:r>
            <a:endParaRPr lang="en-US">
              <a:solidFill>
                <a:srgbClr val="00B050"/>
              </a:solidFill>
            </a:endParaRPr>
          </a:p>
        </p:txBody>
      </p:sp>
    </p:spTree>
    <p:extLst>
      <p:ext uri="{BB962C8B-B14F-4D97-AF65-F5344CB8AC3E}">
        <p14:creationId xmlns:p14="http://schemas.microsoft.com/office/powerpoint/2010/main" val="12901487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dirty="0">
                <a:solidFill>
                  <a:srgbClr val="3E8FB5"/>
                </a:solidFill>
              </a:rPr>
              <a:t>1. TIẾN HÓA LÀ GÌ?</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E8FB5"/>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dirty="0">
                  <a:solidFill>
                    <a:srgbClr val="000000"/>
                  </a:solidFill>
                </a:rPr>
                <a:t>2. </a:t>
              </a:r>
              <a:r>
                <a:rPr lang="vi-VN" sz="2400" dirty="0">
                  <a:solidFill>
                    <a:srgbClr val="000000"/>
                  </a:solidFill>
                </a:rPr>
                <a:t>Những thay đổi đó phù hợp với nơi sống và cách di chuyển của ngựa như thế nào?</a:t>
              </a:r>
              <a:endParaRPr lang="en-US" sz="2400" dirty="0">
                <a:solidFill>
                  <a:srgbClr val="000000"/>
                </a:solidFill>
              </a:endParaRPr>
            </a:p>
          </p:txBody>
        </p:sp>
      </p:grpSp>
      <p:pic>
        <p:nvPicPr>
          <p:cNvPr id="8" name="Picture 2" descr="The evolution and anatomy of the horse manus with an emphasis on digit  reduction. - Abstract - Europe PMC">
            <a:extLst>
              <a:ext uri="{FF2B5EF4-FFF2-40B4-BE49-F238E27FC236}">
                <a16:creationId xmlns:a16="http://schemas.microsoft.com/office/drawing/2014/main" id="{85A8C198-C112-AD9D-FD56-3A44E8A91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828"/>
          <a:stretch/>
        </p:blipFill>
        <p:spPr bwMode="auto">
          <a:xfrm>
            <a:off x="572237" y="2854475"/>
            <a:ext cx="4951033" cy="376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evolution and anatomy of the horse manus with an emphasis on digit  reduction. - Abstract - Europe PMC">
            <a:extLst>
              <a:ext uri="{FF2B5EF4-FFF2-40B4-BE49-F238E27FC236}">
                <a16:creationId xmlns:a16="http://schemas.microsoft.com/office/drawing/2014/main" id="{8604DBCE-3658-42A7-2B4A-000E736D30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90"/>
          <a:stretch/>
        </p:blipFill>
        <p:spPr bwMode="auto">
          <a:xfrm>
            <a:off x="6556886" y="2718406"/>
            <a:ext cx="4728580" cy="37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248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dirty="0">
                <a:solidFill>
                  <a:srgbClr val="3E8FB5"/>
                </a:solidFill>
              </a:rPr>
              <a:t>1. TIẾN HÓA LÀ GÌ?</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E8FB5"/>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707921" y="10755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dirty="0">
                  <a:solidFill>
                    <a:srgbClr val="000000"/>
                  </a:solidFill>
                </a:rPr>
                <a:t>2. </a:t>
              </a:r>
              <a:r>
                <a:rPr lang="vi-VN" sz="2400" dirty="0">
                  <a:solidFill>
                    <a:srgbClr val="000000"/>
                  </a:solidFill>
                </a:rPr>
                <a:t>Những thay đổi đó phù hợp với nơi sống và cách di chuyển của ngựa như thế nào?</a:t>
              </a:r>
              <a:endParaRPr lang="en-US" sz="2400" dirty="0">
                <a:solidFill>
                  <a:srgbClr val="000000"/>
                </a:solidFill>
              </a:endParaRPr>
            </a:p>
          </p:txBody>
        </p:sp>
      </p:grpSp>
      <p:sp>
        <p:nvSpPr>
          <p:cNvPr id="3" name="TextBox 2">
            <a:extLst>
              <a:ext uri="{FF2B5EF4-FFF2-40B4-BE49-F238E27FC236}">
                <a16:creationId xmlns:a16="http://schemas.microsoft.com/office/drawing/2014/main" id="{3174BEC1-F5A1-E013-6379-61BB92B22645}"/>
              </a:ext>
            </a:extLst>
          </p:cNvPr>
          <p:cNvSpPr txBox="1"/>
          <p:nvPr/>
        </p:nvSpPr>
        <p:spPr>
          <a:xfrm>
            <a:off x="684324" y="3078092"/>
            <a:ext cx="10331244" cy="3432478"/>
          </a:xfrm>
          <a:prstGeom prst="rect">
            <a:avLst/>
          </a:prstGeom>
          <a:noFill/>
          <a:ln w="19050">
            <a:noFill/>
            <a:prstDash val="sysDash"/>
          </a:ln>
        </p:spPr>
        <p:txBody>
          <a:bodyPr wrap="square">
            <a:spAutoFit/>
          </a:bodyPr>
          <a:lstStyle>
            <a:defPPr>
              <a:defRPr lang="en-US"/>
            </a:defPPr>
            <a:lvl1pPr>
              <a:lnSpc>
                <a:spcPct val="125000"/>
              </a:lnSpc>
              <a:defRPr sz="2400" b="1"/>
            </a:lvl1pPr>
          </a:lstStyle>
          <a:p>
            <a:pPr marL="342900" indent="-342900" algn="just">
              <a:spcBef>
                <a:spcPts val="600"/>
              </a:spcBef>
              <a:buFont typeface="Wingdings" panose="05000000000000000000" pitchFamily="2" charset="2"/>
              <a:buChar char="v"/>
            </a:pPr>
            <a:r>
              <a:rPr lang="vi-VN" b="0">
                <a:solidFill>
                  <a:srgbClr val="000000"/>
                </a:solidFill>
              </a:rPr>
              <a:t>Kích thước cơ thể và xương chi của ngựa thay đổi theo thời gian </a:t>
            </a:r>
            <a:r>
              <a:rPr lang="vi-VN">
                <a:solidFill>
                  <a:srgbClr val="000000"/>
                </a:solidFill>
              </a:rPr>
              <a:t>phù hợp với môi trường sống</a:t>
            </a:r>
            <a:r>
              <a:rPr lang="vi-VN" b="0">
                <a:solidFill>
                  <a:srgbClr val="000000"/>
                </a:solidFill>
              </a:rPr>
              <a:t>. </a:t>
            </a:r>
            <a:endParaRPr lang="en-US" b="0">
              <a:solidFill>
                <a:srgbClr val="000000"/>
              </a:solidFill>
            </a:endParaRPr>
          </a:p>
          <a:p>
            <a:pPr marL="342900" indent="-342900" algn="just">
              <a:spcBef>
                <a:spcPts val="600"/>
              </a:spcBef>
              <a:buFont typeface="Wingdings" panose="05000000000000000000" pitchFamily="2" charset="2"/>
              <a:buChar char="v"/>
            </a:pPr>
            <a:r>
              <a:rPr lang="vi-VN" b="0">
                <a:solidFill>
                  <a:srgbClr val="000000"/>
                </a:solidFill>
              </a:rPr>
              <a:t>Với môi trường sống là thảo nguyên rộng lớn, các cá thể ngựa có kích thước lớn hơn và chạy nhanh hơn sẽ thích nghi hơn. </a:t>
            </a:r>
            <a:endParaRPr lang="en-US" b="0">
              <a:solidFill>
                <a:srgbClr val="000000"/>
              </a:solidFill>
            </a:endParaRPr>
          </a:p>
          <a:p>
            <a:pPr marL="342900" indent="-342900" algn="just">
              <a:spcBef>
                <a:spcPts val="600"/>
              </a:spcBef>
              <a:buFont typeface="Wingdings" panose="05000000000000000000" pitchFamily="2" charset="2"/>
              <a:buChar char="v"/>
            </a:pPr>
            <a:r>
              <a:rPr lang="vi-VN" b="0">
                <a:solidFill>
                  <a:srgbClr val="000000"/>
                </a:solidFill>
              </a:rPr>
              <a:t>Sự thay đổi của ngựa hướng đến việc phi bước dài, sau nhiều thế hệ và thời gian, xương chi của ngựa chỉ có một ngón thay vì nhiều ngón để tiếp xúc.</a:t>
            </a:r>
            <a:endParaRPr lang="en-US" b="0">
              <a:solidFill>
                <a:srgbClr val="000000"/>
              </a:solidFill>
            </a:endParaRPr>
          </a:p>
        </p:txBody>
      </p:sp>
      <p:sp>
        <p:nvSpPr>
          <p:cNvPr id="4" name="Rectangle: Rounded Corners 3">
            <a:extLst>
              <a:ext uri="{FF2B5EF4-FFF2-40B4-BE49-F238E27FC236}">
                <a16:creationId xmlns:a16="http://schemas.microsoft.com/office/drawing/2014/main" id="{27D71FF4-EE87-4639-224D-D2FA3D638CB1}"/>
              </a:ext>
            </a:extLst>
          </p:cNvPr>
          <p:cNvSpPr/>
          <p:nvPr/>
        </p:nvSpPr>
        <p:spPr>
          <a:xfrm>
            <a:off x="5025265" y="2389813"/>
            <a:ext cx="1634122" cy="466049"/>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rPr>
              <a:t>Trả lời</a:t>
            </a:r>
          </a:p>
        </p:txBody>
      </p:sp>
      <p:sp>
        <p:nvSpPr>
          <p:cNvPr id="5" name="Rectangle: Rounded Corners 4">
            <a:extLst>
              <a:ext uri="{FF2B5EF4-FFF2-40B4-BE49-F238E27FC236}">
                <a16:creationId xmlns:a16="http://schemas.microsoft.com/office/drawing/2014/main" id="{DDA6B812-E99D-292C-4049-B82D2899D7B6}"/>
              </a:ext>
            </a:extLst>
          </p:cNvPr>
          <p:cNvSpPr/>
          <p:nvPr/>
        </p:nvSpPr>
        <p:spPr>
          <a:xfrm>
            <a:off x="572237" y="2981726"/>
            <a:ext cx="10707330" cy="3528844"/>
          </a:xfrm>
          <a:custGeom>
            <a:avLst/>
            <a:gdLst>
              <a:gd name="connsiteX0" fmla="*/ 0 w 10707330"/>
              <a:gd name="connsiteY0" fmla="*/ 172878 h 3528844"/>
              <a:gd name="connsiteX1" fmla="*/ 172878 w 10707330"/>
              <a:gd name="connsiteY1" fmla="*/ 0 h 3528844"/>
              <a:gd name="connsiteX2" fmla="*/ 967265 w 10707330"/>
              <a:gd name="connsiteY2" fmla="*/ 0 h 3528844"/>
              <a:gd name="connsiteX3" fmla="*/ 1347190 w 10707330"/>
              <a:gd name="connsiteY3" fmla="*/ 0 h 3528844"/>
              <a:gd name="connsiteX4" fmla="*/ 2037961 w 10707330"/>
              <a:gd name="connsiteY4" fmla="*/ 0 h 3528844"/>
              <a:gd name="connsiteX5" fmla="*/ 2728733 w 10707330"/>
              <a:gd name="connsiteY5" fmla="*/ 0 h 3528844"/>
              <a:gd name="connsiteX6" fmla="*/ 3419505 w 10707330"/>
              <a:gd name="connsiteY6" fmla="*/ 0 h 3528844"/>
              <a:gd name="connsiteX7" fmla="*/ 4006660 w 10707330"/>
              <a:gd name="connsiteY7" fmla="*/ 0 h 3528844"/>
              <a:gd name="connsiteX8" fmla="*/ 4904663 w 10707330"/>
              <a:gd name="connsiteY8" fmla="*/ 0 h 3528844"/>
              <a:gd name="connsiteX9" fmla="*/ 5595435 w 10707330"/>
              <a:gd name="connsiteY9" fmla="*/ 0 h 3528844"/>
              <a:gd name="connsiteX10" fmla="*/ 6493438 w 10707330"/>
              <a:gd name="connsiteY10" fmla="*/ 0 h 3528844"/>
              <a:gd name="connsiteX11" fmla="*/ 6976978 w 10707330"/>
              <a:gd name="connsiteY11" fmla="*/ 0 h 3528844"/>
              <a:gd name="connsiteX12" fmla="*/ 7460518 w 10707330"/>
              <a:gd name="connsiteY12" fmla="*/ 0 h 3528844"/>
              <a:gd name="connsiteX13" fmla="*/ 8254906 w 10707330"/>
              <a:gd name="connsiteY13" fmla="*/ 0 h 3528844"/>
              <a:gd name="connsiteX14" fmla="*/ 9152909 w 10707330"/>
              <a:gd name="connsiteY14" fmla="*/ 0 h 3528844"/>
              <a:gd name="connsiteX15" fmla="*/ 9947296 w 10707330"/>
              <a:gd name="connsiteY15" fmla="*/ 0 h 3528844"/>
              <a:gd name="connsiteX16" fmla="*/ 10534452 w 10707330"/>
              <a:gd name="connsiteY16" fmla="*/ 0 h 3528844"/>
              <a:gd name="connsiteX17" fmla="*/ 10707330 w 10707330"/>
              <a:gd name="connsiteY17" fmla="*/ 172878 h 3528844"/>
              <a:gd name="connsiteX18" fmla="*/ 10707330 w 10707330"/>
              <a:gd name="connsiteY18" fmla="*/ 873157 h 3528844"/>
              <a:gd name="connsiteX19" fmla="*/ 10707330 w 10707330"/>
              <a:gd name="connsiteY19" fmla="*/ 1414282 h 3528844"/>
              <a:gd name="connsiteX20" fmla="*/ 10707330 w 10707330"/>
              <a:gd name="connsiteY20" fmla="*/ 1987238 h 3528844"/>
              <a:gd name="connsiteX21" fmla="*/ 10707330 w 10707330"/>
              <a:gd name="connsiteY21" fmla="*/ 2592025 h 3528844"/>
              <a:gd name="connsiteX22" fmla="*/ 10707330 w 10707330"/>
              <a:gd name="connsiteY22" fmla="*/ 3355966 h 3528844"/>
              <a:gd name="connsiteX23" fmla="*/ 10534452 w 10707330"/>
              <a:gd name="connsiteY23" fmla="*/ 3528844 h 3528844"/>
              <a:gd name="connsiteX24" fmla="*/ 9843680 w 10707330"/>
              <a:gd name="connsiteY24" fmla="*/ 3528844 h 3528844"/>
              <a:gd name="connsiteX25" fmla="*/ 9463756 w 10707330"/>
              <a:gd name="connsiteY25" fmla="*/ 3528844 h 3528844"/>
              <a:gd name="connsiteX26" fmla="*/ 8565753 w 10707330"/>
              <a:gd name="connsiteY26" fmla="*/ 3528844 h 3528844"/>
              <a:gd name="connsiteX27" fmla="*/ 7874981 w 10707330"/>
              <a:gd name="connsiteY27" fmla="*/ 3528844 h 3528844"/>
              <a:gd name="connsiteX28" fmla="*/ 7495057 w 10707330"/>
              <a:gd name="connsiteY28" fmla="*/ 3528844 h 3528844"/>
              <a:gd name="connsiteX29" fmla="*/ 7011517 w 10707330"/>
              <a:gd name="connsiteY29" fmla="*/ 3528844 h 3528844"/>
              <a:gd name="connsiteX30" fmla="*/ 6217130 w 10707330"/>
              <a:gd name="connsiteY30" fmla="*/ 3528844 h 3528844"/>
              <a:gd name="connsiteX31" fmla="*/ 5526358 w 10707330"/>
              <a:gd name="connsiteY31" fmla="*/ 3528844 h 3528844"/>
              <a:gd name="connsiteX32" fmla="*/ 5042818 w 10707330"/>
              <a:gd name="connsiteY32" fmla="*/ 3528844 h 3528844"/>
              <a:gd name="connsiteX33" fmla="*/ 4352046 w 10707330"/>
              <a:gd name="connsiteY33" fmla="*/ 3528844 h 3528844"/>
              <a:gd name="connsiteX34" fmla="*/ 3972122 w 10707330"/>
              <a:gd name="connsiteY34" fmla="*/ 3528844 h 3528844"/>
              <a:gd name="connsiteX35" fmla="*/ 3592197 w 10707330"/>
              <a:gd name="connsiteY35" fmla="*/ 3528844 h 3528844"/>
              <a:gd name="connsiteX36" fmla="*/ 3212273 w 10707330"/>
              <a:gd name="connsiteY36" fmla="*/ 3528844 h 3528844"/>
              <a:gd name="connsiteX37" fmla="*/ 2314270 w 10707330"/>
              <a:gd name="connsiteY37" fmla="*/ 3528844 h 3528844"/>
              <a:gd name="connsiteX38" fmla="*/ 1416267 w 10707330"/>
              <a:gd name="connsiteY38" fmla="*/ 3528844 h 3528844"/>
              <a:gd name="connsiteX39" fmla="*/ 932727 w 10707330"/>
              <a:gd name="connsiteY39" fmla="*/ 3528844 h 3528844"/>
              <a:gd name="connsiteX40" fmla="*/ 172878 w 10707330"/>
              <a:gd name="connsiteY40" fmla="*/ 3528844 h 3528844"/>
              <a:gd name="connsiteX41" fmla="*/ 0 w 10707330"/>
              <a:gd name="connsiteY41" fmla="*/ 3355966 h 3528844"/>
              <a:gd name="connsiteX42" fmla="*/ 0 w 10707330"/>
              <a:gd name="connsiteY42" fmla="*/ 2655687 h 3528844"/>
              <a:gd name="connsiteX43" fmla="*/ 0 w 10707330"/>
              <a:gd name="connsiteY43" fmla="*/ 1955407 h 3528844"/>
              <a:gd name="connsiteX44" fmla="*/ 0 w 10707330"/>
              <a:gd name="connsiteY44" fmla="*/ 1255128 h 3528844"/>
              <a:gd name="connsiteX45" fmla="*/ 0 w 10707330"/>
              <a:gd name="connsiteY45" fmla="*/ 172878 h 35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07330" h="3528844" extrusionOk="0">
                <a:moveTo>
                  <a:pt x="0" y="172878"/>
                </a:moveTo>
                <a:cubicBezTo>
                  <a:pt x="-16478" y="76890"/>
                  <a:pt x="84396" y="3440"/>
                  <a:pt x="172878" y="0"/>
                </a:cubicBezTo>
                <a:cubicBezTo>
                  <a:pt x="492417" y="10752"/>
                  <a:pt x="785865" y="2091"/>
                  <a:pt x="967265" y="0"/>
                </a:cubicBezTo>
                <a:cubicBezTo>
                  <a:pt x="1148665" y="-2091"/>
                  <a:pt x="1270605" y="8567"/>
                  <a:pt x="1347190" y="0"/>
                </a:cubicBezTo>
                <a:cubicBezTo>
                  <a:pt x="1423775" y="-8567"/>
                  <a:pt x="1789370" y="-8295"/>
                  <a:pt x="2037961" y="0"/>
                </a:cubicBezTo>
                <a:cubicBezTo>
                  <a:pt x="2286552" y="8295"/>
                  <a:pt x="2579992" y="-25426"/>
                  <a:pt x="2728733" y="0"/>
                </a:cubicBezTo>
                <a:cubicBezTo>
                  <a:pt x="2877474" y="25426"/>
                  <a:pt x="3081868" y="4271"/>
                  <a:pt x="3419505" y="0"/>
                </a:cubicBezTo>
                <a:cubicBezTo>
                  <a:pt x="3757142" y="-4271"/>
                  <a:pt x="3745136" y="-14236"/>
                  <a:pt x="4006660" y="0"/>
                </a:cubicBezTo>
                <a:cubicBezTo>
                  <a:pt x="4268185" y="14236"/>
                  <a:pt x="4574428" y="43366"/>
                  <a:pt x="4904663" y="0"/>
                </a:cubicBezTo>
                <a:cubicBezTo>
                  <a:pt x="5234898" y="-43366"/>
                  <a:pt x="5301261" y="-2526"/>
                  <a:pt x="5595435" y="0"/>
                </a:cubicBezTo>
                <a:cubicBezTo>
                  <a:pt x="5889609" y="2526"/>
                  <a:pt x="6254482" y="34993"/>
                  <a:pt x="6493438" y="0"/>
                </a:cubicBezTo>
                <a:cubicBezTo>
                  <a:pt x="6732394" y="-34993"/>
                  <a:pt x="6773960" y="7832"/>
                  <a:pt x="6976978" y="0"/>
                </a:cubicBezTo>
                <a:cubicBezTo>
                  <a:pt x="7179996" y="-7832"/>
                  <a:pt x="7359775" y="13602"/>
                  <a:pt x="7460518" y="0"/>
                </a:cubicBezTo>
                <a:cubicBezTo>
                  <a:pt x="7561261" y="-13602"/>
                  <a:pt x="7902770" y="32804"/>
                  <a:pt x="8254906" y="0"/>
                </a:cubicBezTo>
                <a:cubicBezTo>
                  <a:pt x="8607042" y="-32804"/>
                  <a:pt x="8965009" y="549"/>
                  <a:pt x="9152909" y="0"/>
                </a:cubicBezTo>
                <a:cubicBezTo>
                  <a:pt x="9340809" y="-549"/>
                  <a:pt x="9603973" y="-25163"/>
                  <a:pt x="9947296" y="0"/>
                </a:cubicBezTo>
                <a:cubicBezTo>
                  <a:pt x="10290619" y="25163"/>
                  <a:pt x="10373211" y="-28745"/>
                  <a:pt x="10534452" y="0"/>
                </a:cubicBezTo>
                <a:cubicBezTo>
                  <a:pt x="10609458" y="1469"/>
                  <a:pt x="10686674" y="71352"/>
                  <a:pt x="10707330" y="172878"/>
                </a:cubicBezTo>
                <a:cubicBezTo>
                  <a:pt x="10738064" y="366187"/>
                  <a:pt x="10736536" y="534225"/>
                  <a:pt x="10707330" y="873157"/>
                </a:cubicBezTo>
                <a:cubicBezTo>
                  <a:pt x="10678124" y="1212089"/>
                  <a:pt x="10683058" y="1182428"/>
                  <a:pt x="10707330" y="1414282"/>
                </a:cubicBezTo>
                <a:cubicBezTo>
                  <a:pt x="10731602" y="1646136"/>
                  <a:pt x="10725485" y="1727457"/>
                  <a:pt x="10707330" y="1987238"/>
                </a:cubicBezTo>
                <a:cubicBezTo>
                  <a:pt x="10689175" y="2247019"/>
                  <a:pt x="10726885" y="2364780"/>
                  <a:pt x="10707330" y="2592025"/>
                </a:cubicBezTo>
                <a:cubicBezTo>
                  <a:pt x="10687775" y="2819270"/>
                  <a:pt x="10693439" y="3080487"/>
                  <a:pt x="10707330" y="3355966"/>
                </a:cubicBezTo>
                <a:cubicBezTo>
                  <a:pt x="10722944" y="3454873"/>
                  <a:pt x="10628823" y="3518120"/>
                  <a:pt x="10534452" y="3528844"/>
                </a:cubicBezTo>
                <a:cubicBezTo>
                  <a:pt x="10332233" y="3531159"/>
                  <a:pt x="10157932" y="3502296"/>
                  <a:pt x="9843680" y="3528844"/>
                </a:cubicBezTo>
                <a:cubicBezTo>
                  <a:pt x="9529428" y="3555392"/>
                  <a:pt x="9606077" y="3515767"/>
                  <a:pt x="9463756" y="3528844"/>
                </a:cubicBezTo>
                <a:cubicBezTo>
                  <a:pt x="9321435" y="3541921"/>
                  <a:pt x="8867492" y="3550217"/>
                  <a:pt x="8565753" y="3528844"/>
                </a:cubicBezTo>
                <a:cubicBezTo>
                  <a:pt x="8264014" y="3507471"/>
                  <a:pt x="8204276" y="3554041"/>
                  <a:pt x="7874981" y="3528844"/>
                </a:cubicBezTo>
                <a:cubicBezTo>
                  <a:pt x="7545686" y="3503647"/>
                  <a:pt x="7659825" y="3515154"/>
                  <a:pt x="7495057" y="3528844"/>
                </a:cubicBezTo>
                <a:cubicBezTo>
                  <a:pt x="7330289" y="3542534"/>
                  <a:pt x="7220024" y="3504733"/>
                  <a:pt x="7011517" y="3528844"/>
                </a:cubicBezTo>
                <a:cubicBezTo>
                  <a:pt x="6803010" y="3552955"/>
                  <a:pt x="6415349" y="3514870"/>
                  <a:pt x="6217130" y="3528844"/>
                </a:cubicBezTo>
                <a:cubicBezTo>
                  <a:pt x="6018911" y="3542818"/>
                  <a:pt x="5685767" y="3536140"/>
                  <a:pt x="5526358" y="3528844"/>
                </a:cubicBezTo>
                <a:cubicBezTo>
                  <a:pt x="5366949" y="3521548"/>
                  <a:pt x="5249196" y="3513672"/>
                  <a:pt x="5042818" y="3528844"/>
                </a:cubicBezTo>
                <a:cubicBezTo>
                  <a:pt x="4836440" y="3544016"/>
                  <a:pt x="4586016" y="3538934"/>
                  <a:pt x="4352046" y="3528844"/>
                </a:cubicBezTo>
                <a:cubicBezTo>
                  <a:pt x="4118076" y="3518754"/>
                  <a:pt x="4156909" y="3524892"/>
                  <a:pt x="3972122" y="3528844"/>
                </a:cubicBezTo>
                <a:cubicBezTo>
                  <a:pt x="3787335" y="3532796"/>
                  <a:pt x="3682486" y="3546070"/>
                  <a:pt x="3592197" y="3528844"/>
                </a:cubicBezTo>
                <a:cubicBezTo>
                  <a:pt x="3501909" y="3511618"/>
                  <a:pt x="3327304" y="3517780"/>
                  <a:pt x="3212273" y="3528844"/>
                </a:cubicBezTo>
                <a:cubicBezTo>
                  <a:pt x="3097242" y="3539908"/>
                  <a:pt x="2738894" y="3519221"/>
                  <a:pt x="2314270" y="3528844"/>
                </a:cubicBezTo>
                <a:cubicBezTo>
                  <a:pt x="1889646" y="3538467"/>
                  <a:pt x="1846107" y="3555615"/>
                  <a:pt x="1416267" y="3528844"/>
                </a:cubicBezTo>
                <a:cubicBezTo>
                  <a:pt x="986427" y="3502073"/>
                  <a:pt x="1069727" y="3550274"/>
                  <a:pt x="932727" y="3528844"/>
                </a:cubicBezTo>
                <a:cubicBezTo>
                  <a:pt x="795727" y="3507414"/>
                  <a:pt x="350325" y="3529513"/>
                  <a:pt x="172878" y="3528844"/>
                </a:cubicBezTo>
                <a:cubicBezTo>
                  <a:pt x="78257" y="3523112"/>
                  <a:pt x="6822" y="3438035"/>
                  <a:pt x="0" y="3355966"/>
                </a:cubicBezTo>
                <a:cubicBezTo>
                  <a:pt x="33808" y="3183920"/>
                  <a:pt x="-28594" y="2872926"/>
                  <a:pt x="0" y="2655687"/>
                </a:cubicBezTo>
                <a:cubicBezTo>
                  <a:pt x="28594" y="2438448"/>
                  <a:pt x="3892" y="2246088"/>
                  <a:pt x="0" y="1955407"/>
                </a:cubicBezTo>
                <a:cubicBezTo>
                  <a:pt x="-3892" y="1664726"/>
                  <a:pt x="-4283" y="1443412"/>
                  <a:pt x="0" y="1255128"/>
                </a:cubicBezTo>
                <a:cubicBezTo>
                  <a:pt x="4283" y="1066844"/>
                  <a:pt x="23357" y="473568"/>
                  <a:pt x="0" y="172878"/>
                </a:cubicBezTo>
                <a:close/>
              </a:path>
            </a:pathLst>
          </a:custGeom>
          <a:noFill/>
          <a:ln w="28575">
            <a:solidFill>
              <a:schemeClr val="accent4">
                <a:lumMod val="50000"/>
              </a:schemeClr>
            </a:solidFill>
            <a:extLst>
              <a:ext uri="{C807C97D-BFC1-408E-A445-0C87EB9F89A2}">
                <ask:lineSketchStyleProps xmlns:ask="http://schemas.microsoft.com/office/drawing/2018/sketchyshapes" sd="613882547">
                  <a:prstGeom prst="roundRect">
                    <a:avLst>
                      <a:gd name="adj" fmla="val 4899"/>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35075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3364082" y="2616844"/>
            <a:ext cx="5388756" cy="1546399"/>
          </a:xfrm>
          <a:prstGeom prst="rect">
            <a:avLst/>
          </a:prstGeom>
        </p:spPr>
        <p:txBody>
          <a:bodyPr lIns="121900" tIns="121900" rIns="121900" bIns="121900" anchor="ctr" anchorCtr="0">
            <a:noAutofit/>
          </a:bodyPr>
          <a:lstStyle/>
          <a:p>
            <a:r>
              <a:rPr lang="en" sz="6600" b="1" dirty="0">
                <a:solidFill>
                  <a:srgbClr val="FF0000"/>
                </a:solidFill>
              </a:rPr>
              <a:t>KHỞI ĐỘNG</a:t>
            </a:r>
            <a:endParaRPr lang="en" sz="6600" b="1" dirty="0">
              <a:solidFill>
                <a:srgbClr val="FF0000"/>
              </a:solidFill>
              <a:latin typeface="+mj-lt"/>
            </a:endParaRPr>
          </a:p>
        </p:txBody>
      </p:sp>
    </p:spTree>
    <p:extLst>
      <p:ext uri="{BB962C8B-B14F-4D97-AF65-F5344CB8AC3E}">
        <p14:creationId xmlns:p14="http://schemas.microsoft.com/office/powerpoint/2010/main" val="2699398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85773" y="71664"/>
            <a:ext cx="4813300" cy="584775"/>
          </a:xfrm>
          <a:prstGeom prst="rect">
            <a:avLst/>
          </a:prstGeom>
          <a:noFill/>
        </p:spPr>
        <p:txBody>
          <a:bodyPr wrap="square" rtlCol="0">
            <a:spAutoFit/>
          </a:bodyPr>
          <a:lstStyle/>
          <a:p>
            <a:r>
              <a:rPr lang="en-US" sz="3200" b="1" dirty="0">
                <a:solidFill>
                  <a:schemeClr val="bg1"/>
                </a:solidFill>
              </a:rPr>
              <a:t>1. TIẾN HÓA LÀ GÌ?</a:t>
            </a:r>
          </a:p>
        </p:txBody>
      </p:sp>
      <p:grpSp>
        <p:nvGrpSpPr>
          <p:cNvPr id="8" name="Group 7"/>
          <p:cNvGrpSpPr/>
          <p:nvPr/>
        </p:nvGrpSpPr>
        <p:grpSpPr>
          <a:xfrm>
            <a:off x="413334" y="2241383"/>
            <a:ext cx="11271690" cy="3848100"/>
            <a:chOff x="1023276" y="2712116"/>
            <a:chExt cx="10887169" cy="3983751"/>
          </a:xfrm>
        </p:grpSpPr>
        <p:pic>
          <p:nvPicPr>
            <p:cNvPr id="9" name="Picture 2" descr="Tracing the Evolution of the Modern Hors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79"/>
            <a:stretch/>
          </p:blipFill>
          <p:spPr bwMode="auto">
            <a:xfrm>
              <a:off x="1023276" y="2712116"/>
              <a:ext cx="10887169" cy="317414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97000" y="6001187"/>
              <a:ext cx="9655934" cy="298013"/>
              <a:chOff x="1397000" y="6001187"/>
              <a:chExt cx="9655934" cy="394854"/>
            </a:xfrm>
          </p:grpSpPr>
          <p:cxnSp>
            <p:nvCxnSpPr>
              <p:cNvPr id="28" name="Straight Connector 27"/>
              <p:cNvCxnSpPr/>
              <p:nvPr/>
            </p:nvCxnSpPr>
            <p:spPr>
              <a:xfrm>
                <a:off x="1701107" y="6216073"/>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ight Arrow 28"/>
              <p:cNvSpPr/>
              <p:nvPr/>
            </p:nvSpPr>
            <p:spPr>
              <a:xfrm>
                <a:off x="1397000" y="6001187"/>
                <a:ext cx="9655934" cy="311727"/>
              </a:xfrm>
              <a:prstGeom prst="rightArrow">
                <a:avLst>
                  <a:gd name="adj1" fmla="val 50000"/>
                  <a:gd name="adj2" fmla="val 112778"/>
                </a:avLst>
              </a:prstGeom>
              <a:solidFill>
                <a:srgbClr val="F89402"/>
              </a:solidFill>
              <a:ln>
                <a:solidFill>
                  <a:srgbClr val="D948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2544387"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15607"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48886"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208688"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41967"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001769"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835048"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794850"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628129"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399654"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498600" y="6326536"/>
              <a:ext cx="812799" cy="369331"/>
            </a:xfrm>
            <a:prstGeom prst="rect">
              <a:avLst/>
            </a:prstGeom>
            <a:noFill/>
          </p:spPr>
          <p:txBody>
            <a:bodyPr wrap="square" rtlCol="0">
              <a:spAutoFit/>
            </a:bodyPr>
            <a:lstStyle/>
            <a:p>
              <a:r>
                <a:rPr lang="en-US" dirty="0"/>
                <a:t>55</a:t>
              </a:r>
            </a:p>
          </p:txBody>
        </p:sp>
        <p:sp>
          <p:nvSpPr>
            <p:cNvPr id="12" name="TextBox 11"/>
            <p:cNvSpPr txBox="1"/>
            <p:nvPr/>
          </p:nvSpPr>
          <p:spPr>
            <a:xfrm>
              <a:off x="2311401" y="6326534"/>
              <a:ext cx="812799" cy="369331"/>
            </a:xfrm>
            <a:prstGeom prst="rect">
              <a:avLst/>
            </a:prstGeom>
            <a:noFill/>
          </p:spPr>
          <p:txBody>
            <a:bodyPr wrap="square" rtlCol="0">
              <a:spAutoFit/>
            </a:bodyPr>
            <a:lstStyle/>
            <a:p>
              <a:r>
                <a:rPr lang="en-US" dirty="0"/>
                <a:t>50</a:t>
              </a:r>
            </a:p>
          </p:txBody>
        </p:sp>
        <p:sp>
          <p:nvSpPr>
            <p:cNvPr id="13" name="TextBox 12"/>
            <p:cNvSpPr txBox="1"/>
            <p:nvPr/>
          </p:nvSpPr>
          <p:spPr>
            <a:xfrm>
              <a:off x="3225800" y="6326534"/>
              <a:ext cx="812799" cy="369331"/>
            </a:xfrm>
            <a:prstGeom prst="rect">
              <a:avLst/>
            </a:prstGeom>
            <a:noFill/>
          </p:spPr>
          <p:txBody>
            <a:bodyPr wrap="square" rtlCol="0">
              <a:spAutoFit/>
            </a:bodyPr>
            <a:lstStyle/>
            <a:p>
              <a:r>
                <a:rPr lang="en-US" dirty="0"/>
                <a:t>45</a:t>
              </a:r>
            </a:p>
          </p:txBody>
        </p:sp>
        <p:sp>
          <p:nvSpPr>
            <p:cNvPr id="14" name="TextBox 13"/>
            <p:cNvSpPr txBox="1"/>
            <p:nvPr/>
          </p:nvSpPr>
          <p:spPr>
            <a:xfrm>
              <a:off x="4038599" y="6326534"/>
              <a:ext cx="812799" cy="369331"/>
            </a:xfrm>
            <a:prstGeom prst="rect">
              <a:avLst/>
            </a:prstGeom>
            <a:noFill/>
          </p:spPr>
          <p:txBody>
            <a:bodyPr wrap="square" rtlCol="0">
              <a:spAutoFit/>
            </a:bodyPr>
            <a:lstStyle/>
            <a:p>
              <a:r>
                <a:rPr lang="en-US" dirty="0"/>
                <a:t>40</a:t>
              </a:r>
            </a:p>
          </p:txBody>
        </p:sp>
        <p:sp>
          <p:nvSpPr>
            <p:cNvPr id="15" name="TextBox 14"/>
            <p:cNvSpPr txBox="1"/>
            <p:nvPr/>
          </p:nvSpPr>
          <p:spPr>
            <a:xfrm>
              <a:off x="4981575" y="6326534"/>
              <a:ext cx="812799" cy="369331"/>
            </a:xfrm>
            <a:prstGeom prst="rect">
              <a:avLst/>
            </a:prstGeom>
            <a:noFill/>
          </p:spPr>
          <p:txBody>
            <a:bodyPr wrap="square" rtlCol="0">
              <a:spAutoFit/>
            </a:bodyPr>
            <a:lstStyle/>
            <a:p>
              <a:r>
                <a:rPr lang="en-US" dirty="0"/>
                <a:t>35</a:t>
              </a:r>
            </a:p>
          </p:txBody>
        </p:sp>
        <p:sp>
          <p:nvSpPr>
            <p:cNvPr id="16" name="TextBox 15"/>
            <p:cNvSpPr txBox="1"/>
            <p:nvPr/>
          </p:nvSpPr>
          <p:spPr>
            <a:xfrm>
              <a:off x="5822950" y="6326534"/>
              <a:ext cx="812799" cy="369331"/>
            </a:xfrm>
            <a:prstGeom prst="rect">
              <a:avLst/>
            </a:prstGeom>
            <a:noFill/>
          </p:spPr>
          <p:txBody>
            <a:bodyPr wrap="square" rtlCol="0">
              <a:spAutoFit/>
            </a:bodyPr>
            <a:lstStyle/>
            <a:p>
              <a:r>
                <a:rPr lang="en-US" dirty="0"/>
                <a:t>30</a:t>
              </a:r>
            </a:p>
          </p:txBody>
        </p:sp>
        <p:sp>
          <p:nvSpPr>
            <p:cNvPr id="17" name="TextBox 16"/>
            <p:cNvSpPr txBox="1"/>
            <p:nvPr/>
          </p:nvSpPr>
          <p:spPr>
            <a:xfrm>
              <a:off x="6781799" y="6326534"/>
              <a:ext cx="812799" cy="369331"/>
            </a:xfrm>
            <a:prstGeom prst="rect">
              <a:avLst/>
            </a:prstGeom>
            <a:noFill/>
          </p:spPr>
          <p:txBody>
            <a:bodyPr wrap="square" rtlCol="0">
              <a:spAutoFit/>
            </a:bodyPr>
            <a:lstStyle/>
            <a:p>
              <a:r>
                <a:rPr lang="en-US" dirty="0"/>
                <a:t>25</a:t>
              </a:r>
            </a:p>
          </p:txBody>
        </p:sp>
        <p:sp>
          <p:nvSpPr>
            <p:cNvPr id="18" name="TextBox 17"/>
            <p:cNvSpPr txBox="1"/>
            <p:nvPr/>
          </p:nvSpPr>
          <p:spPr>
            <a:xfrm>
              <a:off x="7594601" y="6326534"/>
              <a:ext cx="812799" cy="369331"/>
            </a:xfrm>
            <a:prstGeom prst="rect">
              <a:avLst/>
            </a:prstGeom>
            <a:noFill/>
          </p:spPr>
          <p:txBody>
            <a:bodyPr wrap="square" rtlCol="0">
              <a:spAutoFit/>
            </a:bodyPr>
            <a:lstStyle/>
            <a:p>
              <a:r>
                <a:rPr lang="en-US" dirty="0"/>
                <a:t>20</a:t>
              </a:r>
            </a:p>
          </p:txBody>
        </p:sp>
        <p:sp>
          <p:nvSpPr>
            <p:cNvPr id="19" name="TextBox 18"/>
            <p:cNvSpPr txBox="1"/>
            <p:nvPr/>
          </p:nvSpPr>
          <p:spPr>
            <a:xfrm>
              <a:off x="8566151" y="6326534"/>
              <a:ext cx="812799" cy="369331"/>
            </a:xfrm>
            <a:prstGeom prst="rect">
              <a:avLst/>
            </a:prstGeom>
            <a:noFill/>
          </p:spPr>
          <p:txBody>
            <a:bodyPr wrap="square" rtlCol="0">
              <a:spAutoFit/>
            </a:bodyPr>
            <a:lstStyle/>
            <a:p>
              <a:r>
                <a:rPr lang="en-US" dirty="0"/>
                <a:t>15</a:t>
              </a:r>
            </a:p>
          </p:txBody>
        </p:sp>
        <p:sp>
          <p:nvSpPr>
            <p:cNvPr id="20" name="TextBox 19"/>
            <p:cNvSpPr txBox="1"/>
            <p:nvPr/>
          </p:nvSpPr>
          <p:spPr>
            <a:xfrm>
              <a:off x="9378950" y="6326534"/>
              <a:ext cx="812799" cy="369331"/>
            </a:xfrm>
            <a:prstGeom prst="rect">
              <a:avLst/>
            </a:prstGeom>
            <a:noFill/>
          </p:spPr>
          <p:txBody>
            <a:bodyPr wrap="square" rtlCol="0">
              <a:spAutoFit/>
            </a:bodyPr>
            <a:lstStyle/>
            <a:p>
              <a:r>
                <a:rPr lang="en-US" dirty="0"/>
                <a:t>10</a:t>
              </a:r>
            </a:p>
          </p:txBody>
        </p:sp>
        <p:sp>
          <p:nvSpPr>
            <p:cNvPr id="21" name="TextBox 20"/>
            <p:cNvSpPr txBox="1"/>
            <p:nvPr/>
          </p:nvSpPr>
          <p:spPr>
            <a:xfrm>
              <a:off x="10240134" y="6326534"/>
              <a:ext cx="812799" cy="369331"/>
            </a:xfrm>
            <a:prstGeom prst="rect">
              <a:avLst/>
            </a:prstGeom>
            <a:noFill/>
          </p:spPr>
          <p:txBody>
            <a:bodyPr wrap="square" rtlCol="0">
              <a:spAutoFit/>
            </a:bodyPr>
            <a:lstStyle/>
            <a:p>
              <a:r>
                <a:rPr lang="en-US" dirty="0"/>
                <a:t>5</a:t>
              </a:r>
            </a:p>
          </p:txBody>
        </p:sp>
        <p:sp>
          <p:nvSpPr>
            <p:cNvPr id="27" name="TextBox 26"/>
            <p:cNvSpPr txBox="1"/>
            <p:nvPr/>
          </p:nvSpPr>
          <p:spPr>
            <a:xfrm>
              <a:off x="8794851" y="2993977"/>
              <a:ext cx="1976718" cy="404796"/>
            </a:xfrm>
            <a:prstGeom prst="rect">
              <a:avLst/>
            </a:prstGeom>
            <a:noFill/>
          </p:spPr>
          <p:txBody>
            <a:bodyPr wrap="square" rtlCol="0">
              <a:spAutoFit/>
            </a:bodyPr>
            <a:lstStyle/>
            <a:p>
              <a:pPr algn="ctr"/>
              <a:r>
                <a:rPr lang="en-US" sz="1600" dirty="0"/>
                <a:t>(</a:t>
              </a:r>
              <a:r>
                <a:rPr lang="en-US" sz="1600" dirty="0" err="1"/>
                <a:t>Ngựa</a:t>
              </a:r>
              <a:r>
                <a:rPr lang="en-US" sz="1600" dirty="0"/>
                <a:t> </a:t>
              </a:r>
              <a:r>
                <a:rPr lang="en-US" sz="1600" dirty="0" err="1"/>
                <a:t>hiện</a:t>
              </a:r>
              <a:r>
                <a:rPr lang="en-US" sz="1600" dirty="0"/>
                <a:t> </a:t>
              </a:r>
              <a:r>
                <a:rPr lang="en-US" sz="1600" dirty="0" err="1"/>
                <a:t>đại</a:t>
              </a:r>
              <a:r>
                <a:rPr lang="en-US" sz="1600" dirty="0"/>
                <a:t>)</a:t>
              </a:r>
            </a:p>
          </p:txBody>
        </p:sp>
      </p:grpSp>
      <p:sp>
        <p:nvSpPr>
          <p:cNvPr id="44" name="Rectangle 43"/>
          <p:cNvSpPr/>
          <p:nvPr/>
        </p:nvSpPr>
        <p:spPr>
          <a:xfrm>
            <a:off x="470484" y="1589062"/>
            <a:ext cx="10545859" cy="1169551"/>
          </a:xfrm>
          <a:prstGeom prst="rect">
            <a:avLst/>
          </a:prstGeom>
        </p:spPr>
        <p:txBody>
          <a:bodyPr wrap="square">
            <a:spAutoFit/>
          </a:bodyPr>
          <a:lstStyle/>
          <a:p>
            <a:pPr marR="0" lvl="0" algn="just">
              <a:lnSpc>
                <a:spcPct val="125000"/>
              </a:lnSpc>
              <a:spcBef>
                <a:spcPts val="0"/>
              </a:spcBef>
              <a:spcAft>
                <a:spcPts val="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giống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vi-VN"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hình dáng và cấu trúc cơ bản của cơ thể, di chuyển bằng 4 chân,…</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4"/>
          <p:cNvSpPr txBox="1"/>
          <p:nvPr/>
        </p:nvSpPr>
        <p:spPr>
          <a:xfrm>
            <a:off x="598391" y="914248"/>
            <a:ext cx="5305878" cy="523220"/>
          </a:xfrm>
          <a:prstGeom prst="rect">
            <a:avLst/>
          </a:prstGeom>
          <a:noFill/>
        </p:spPr>
        <p:txBody>
          <a:bodyPr wrap="square" rtlCol="0">
            <a:spAutoFit/>
          </a:bodyPr>
          <a:lstStyle/>
          <a:p>
            <a:r>
              <a:rPr lang="en-US" sz="2800" b="1" dirty="0" err="1">
                <a:solidFill>
                  <a:srgbClr val="C00000"/>
                </a:solidFill>
              </a:rPr>
              <a:t>Trình</a:t>
            </a:r>
            <a:r>
              <a:rPr lang="en-US" sz="2800" b="1" dirty="0">
                <a:solidFill>
                  <a:srgbClr val="C00000"/>
                </a:solidFill>
              </a:rPr>
              <a:t> </a:t>
            </a:r>
            <a:r>
              <a:rPr lang="en-US" sz="2800" b="1" dirty="0" err="1">
                <a:solidFill>
                  <a:srgbClr val="C00000"/>
                </a:solidFill>
              </a:rPr>
              <a:t>bày</a:t>
            </a:r>
            <a:r>
              <a:rPr lang="en-US" sz="2800" b="1" dirty="0">
                <a:solidFill>
                  <a:srgbClr val="C00000"/>
                </a:solidFill>
              </a:rPr>
              <a:t> </a:t>
            </a:r>
            <a:r>
              <a:rPr lang="en-US" sz="2800" b="1" dirty="0" err="1">
                <a:solidFill>
                  <a:srgbClr val="C00000"/>
                </a:solidFill>
              </a:rPr>
              <a:t>khái</a:t>
            </a:r>
            <a:r>
              <a:rPr lang="en-US" sz="2800" b="1" dirty="0">
                <a:solidFill>
                  <a:srgbClr val="C00000"/>
                </a:solidFill>
              </a:rPr>
              <a:t> </a:t>
            </a:r>
            <a:r>
              <a:rPr lang="en-US" sz="2800" b="1" dirty="0" err="1">
                <a:solidFill>
                  <a:srgbClr val="C00000"/>
                </a:solidFill>
              </a:rPr>
              <a:t>niệm</a:t>
            </a:r>
            <a:r>
              <a:rPr lang="en-US" sz="2800" b="1" dirty="0">
                <a:solidFill>
                  <a:srgbClr val="C00000"/>
                </a:solidFill>
              </a:rPr>
              <a:t> </a:t>
            </a:r>
            <a:r>
              <a:rPr lang="en-US" sz="2800" b="1" dirty="0" err="1">
                <a:solidFill>
                  <a:srgbClr val="C00000"/>
                </a:solidFill>
              </a:rPr>
              <a:t>tiến</a:t>
            </a:r>
            <a:r>
              <a:rPr lang="en-US" sz="2800" b="1" dirty="0">
                <a:solidFill>
                  <a:srgbClr val="C00000"/>
                </a:solidFill>
              </a:rPr>
              <a:t> </a:t>
            </a:r>
            <a:r>
              <a:rPr lang="en-US" sz="2800" b="1" dirty="0" err="1">
                <a:solidFill>
                  <a:srgbClr val="C00000"/>
                </a:solidFill>
              </a:rPr>
              <a:t>hóa</a:t>
            </a:r>
            <a:endParaRPr lang="en-US" sz="2800" b="1" dirty="0">
              <a:solidFill>
                <a:srgbClr val="C00000"/>
              </a:solidFill>
            </a:endParaRPr>
          </a:p>
        </p:txBody>
      </p:sp>
      <p:grpSp>
        <p:nvGrpSpPr>
          <p:cNvPr id="46" name="Group 45"/>
          <p:cNvGrpSpPr/>
          <p:nvPr/>
        </p:nvGrpSpPr>
        <p:grpSpPr>
          <a:xfrm>
            <a:off x="-23002" y="1053726"/>
            <a:ext cx="621393" cy="217715"/>
            <a:chOff x="0" y="1304471"/>
            <a:chExt cx="621393" cy="217715"/>
          </a:xfrm>
        </p:grpSpPr>
        <p:sp>
          <p:nvSpPr>
            <p:cNvPr id="47" name="Pentagon 46"/>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hevron 47"/>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119313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85773" y="71664"/>
            <a:ext cx="4813300" cy="584775"/>
          </a:xfrm>
          <a:prstGeom prst="rect">
            <a:avLst/>
          </a:prstGeom>
          <a:noFill/>
        </p:spPr>
        <p:txBody>
          <a:bodyPr wrap="square" rtlCol="0">
            <a:spAutoFit/>
          </a:bodyPr>
          <a:lstStyle/>
          <a:p>
            <a:r>
              <a:rPr lang="en-US" sz="3200" b="1" dirty="0">
                <a:solidFill>
                  <a:schemeClr val="bg1"/>
                </a:solidFill>
              </a:rPr>
              <a:t>1. TIẾN HÓA LÀ GÌ?</a:t>
            </a:r>
          </a:p>
        </p:txBody>
      </p:sp>
      <p:sp>
        <p:nvSpPr>
          <p:cNvPr id="4" name="TextBox 3"/>
          <p:cNvSpPr txBox="1"/>
          <p:nvPr/>
        </p:nvSpPr>
        <p:spPr>
          <a:xfrm>
            <a:off x="598391" y="914248"/>
            <a:ext cx="5305878" cy="523220"/>
          </a:xfrm>
          <a:prstGeom prst="rect">
            <a:avLst/>
          </a:prstGeom>
          <a:noFill/>
        </p:spPr>
        <p:txBody>
          <a:bodyPr wrap="square" rtlCol="0">
            <a:spAutoFit/>
          </a:bodyPr>
          <a:lstStyle/>
          <a:p>
            <a:r>
              <a:rPr lang="en-US" sz="2800" b="1" dirty="0" err="1">
                <a:solidFill>
                  <a:srgbClr val="C00000"/>
                </a:solidFill>
              </a:rPr>
              <a:t>Trình</a:t>
            </a:r>
            <a:r>
              <a:rPr lang="en-US" sz="2800" b="1" dirty="0">
                <a:solidFill>
                  <a:srgbClr val="C00000"/>
                </a:solidFill>
              </a:rPr>
              <a:t> </a:t>
            </a:r>
            <a:r>
              <a:rPr lang="en-US" sz="2800" b="1" dirty="0" err="1">
                <a:solidFill>
                  <a:srgbClr val="C00000"/>
                </a:solidFill>
              </a:rPr>
              <a:t>bày</a:t>
            </a:r>
            <a:r>
              <a:rPr lang="en-US" sz="2800" b="1" dirty="0">
                <a:solidFill>
                  <a:srgbClr val="C00000"/>
                </a:solidFill>
              </a:rPr>
              <a:t> </a:t>
            </a:r>
            <a:r>
              <a:rPr lang="en-US" sz="2800" b="1" dirty="0" err="1">
                <a:solidFill>
                  <a:srgbClr val="C00000"/>
                </a:solidFill>
              </a:rPr>
              <a:t>khái</a:t>
            </a:r>
            <a:r>
              <a:rPr lang="en-US" sz="2800" b="1" dirty="0">
                <a:solidFill>
                  <a:srgbClr val="C00000"/>
                </a:solidFill>
              </a:rPr>
              <a:t> </a:t>
            </a:r>
            <a:r>
              <a:rPr lang="en-US" sz="2800" b="1" dirty="0" err="1">
                <a:solidFill>
                  <a:srgbClr val="C00000"/>
                </a:solidFill>
              </a:rPr>
              <a:t>niệm</a:t>
            </a:r>
            <a:r>
              <a:rPr lang="en-US" sz="2800" b="1" dirty="0">
                <a:solidFill>
                  <a:srgbClr val="C00000"/>
                </a:solidFill>
              </a:rPr>
              <a:t> </a:t>
            </a:r>
            <a:r>
              <a:rPr lang="en-US" sz="2800" b="1" dirty="0" err="1">
                <a:solidFill>
                  <a:srgbClr val="C00000"/>
                </a:solidFill>
              </a:rPr>
              <a:t>tiến</a:t>
            </a:r>
            <a:r>
              <a:rPr lang="en-US" sz="2800" b="1" dirty="0">
                <a:solidFill>
                  <a:srgbClr val="C00000"/>
                </a:solidFill>
              </a:rPr>
              <a:t> </a:t>
            </a:r>
            <a:r>
              <a:rPr lang="en-US" sz="2800" b="1" dirty="0" err="1">
                <a:solidFill>
                  <a:srgbClr val="C00000"/>
                </a:solidFill>
              </a:rPr>
              <a:t>hóa</a:t>
            </a:r>
            <a:endParaRPr lang="en-US" sz="2800" b="1" dirty="0">
              <a:solidFill>
                <a:srgbClr val="C00000"/>
              </a:solidFill>
            </a:endParaRPr>
          </a:p>
        </p:txBody>
      </p:sp>
      <p:grpSp>
        <p:nvGrpSpPr>
          <p:cNvPr id="43" name="Group 42"/>
          <p:cNvGrpSpPr/>
          <p:nvPr/>
        </p:nvGrpSpPr>
        <p:grpSpPr>
          <a:xfrm>
            <a:off x="-23002" y="1053726"/>
            <a:ext cx="621393" cy="217715"/>
            <a:chOff x="0" y="1304471"/>
            <a:chExt cx="621393" cy="217715"/>
          </a:xfrm>
        </p:grpSpPr>
        <p:sp>
          <p:nvSpPr>
            <p:cNvPr id="2" name="Pentagon 1"/>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evron 2"/>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7"/>
          <p:cNvGrpSpPr/>
          <p:nvPr/>
        </p:nvGrpSpPr>
        <p:grpSpPr>
          <a:xfrm>
            <a:off x="4087915" y="1755100"/>
            <a:ext cx="8104085" cy="4196447"/>
            <a:chOff x="780206" y="1380651"/>
            <a:chExt cx="10700686" cy="5408983"/>
          </a:xfrm>
        </p:grpSpPr>
        <p:pic>
          <p:nvPicPr>
            <p:cNvPr id="9" name="Picture 2" descr="Tracing the Evolution of the Modern Hors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206" y="1380651"/>
              <a:ext cx="10700686" cy="505468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397000" y="6001187"/>
              <a:ext cx="9655934" cy="298013"/>
              <a:chOff x="1397000" y="6001187"/>
              <a:chExt cx="9655934" cy="394854"/>
            </a:xfrm>
          </p:grpSpPr>
          <p:cxnSp>
            <p:nvCxnSpPr>
              <p:cNvPr id="28" name="Straight Connector 27"/>
              <p:cNvCxnSpPr/>
              <p:nvPr/>
            </p:nvCxnSpPr>
            <p:spPr>
              <a:xfrm>
                <a:off x="1701107" y="6216073"/>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ight Arrow 28"/>
              <p:cNvSpPr/>
              <p:nvPr/>
            </p:nvSpPr>
            <p:spPr>
              <a:xfrm>
                <a:off x="1397000" y="6001187"/>
                <a:ext cx="9655934" cy="311727"/>
              </a:xfrm>
              <a:prstGeom prst="rightArrow">
                <a:avLst>
                  <a:gd name="adj1" fmla="val 50000"/>
                  <a:gd name="adj2" fmla="val 112778"/>
                </a:avLst>
              </a:prstGeom>
              <a:solidFill>
                <a:srgbClr val="F89402"/>
              </a:solidFill>
              <a:ln>
                <a:solidFill>
                  <a:srgbClr val="D948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30" name="Straight Connector 29"/>
              <p:cNvCxnSpPr/>
              <p:nvPr/>
            </p:nvCxnSpPr>
            <p:spPr>
              <a:xfrm>
                <a:off x="2544387"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15607"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48886"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208688"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41967"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001769"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835048"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794850"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628129"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399654" y="6229787"/>
                <a:ext cx="0" cy="166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498600" y="6326536"/>
              <a:ext cx="812799" cy="463098"/>
            </a:xfrm>
            <a:prstGeom prst="rect">
              <a:avLst/>
            </a:prstGeom>
            <a:noFill/>
          </p:spPr>
          <p:txBody>
            <a:bodyPr wrap="square" rtlCol="0">
              <a:spAutoFit/>
            </a:bodyPr>
            <a:lstStyle/>
            <a:p>
              <a:r>
                <a:rPr lang="en-US" sz="1600" dirty="0"/>
                <a:t>55</a:t>
              </a:r>
            </a:p>
          </p:txBody>
        </p:sp>
        <p:sp>
          <p:nvSpPr>
            <p:cNvPr id="12" name="TextBox 11"/>
            <p:cNvSpPr txBox="1"/>
            <p:nvPr/>
          </p:nvSpPr>
          <p:spPr>
            <a:xfrm>
              <a:off x="2311401" y="6326534"/>
              <a:ext cx="812799" cy="463098"/>
            </a:xfrm>
            <a:prstGeom prst="rect">
              <a:avLst/>
            </a:prstGeom>
            <a:noFill/>
          </p:spPr>
          <p:txBody>
            <a:bodyPr wrap="square" rtlCol="0">
              <a:spAutoFit/>
            </a:bodyPr>
            <a:lstStyle/>
            <a:p>
              <a:r>
                <a:rPr lang="en-US" sz="1600" dirty="0"/>
                <a:t>50</a:t>
              </a:r>
            </a:p>
          </p:txBody>
        </p:sp>
        <p:sp>
          <p:nvSpPr>
            <p:cNvPr id="13" name="TextBox 12"/>
            <p:cNvSpPr txBox="1"/>
            <p:nvPr/>
          </p:nvSpPr>
          <p:spPr>
            <a:xfrm>
              <a:off x="3225800" y="6326534"/>
              <a:ext cx="812799" cy="463098"/>
            </a:xfrm>
            <a:prstGeom prst="rect">
              <a:avLst/>
            </a:prstGeom>
            <a:noFill/>
          </p:spPr>
          <p:txBody>
            <a:bodyPr wrap="square" rtlCol="0">
              <a:spAutoFit/>
            </a:bodyPr>
            <a:lstStyle/>
            <a:p>
              <a:r>
                <a:rPr lang="en-US" sz="1600" dirty="0"/>
                <a:t>45</a:t>
              </a:r>
            </a:p>
          </p:txBody>
        </p:sp>
        <p:sp>
          <p:nvSpPr>
            <p:cNvPr id="14" name="TextBox 13"/>
            <p:cNvSpPr txBox="1"/>
            <p:nvPr/>
          </p:nvSpPr>
          <p:spPr>
            <a:xfrm>
              <a:off x="4038599" y="6326534"/>
              <a:ext cx="812799" cy="463098"/>
            </a:xfrm>
            <a:prstGeom prst="rect">
              <a:avLst/>
            </a:prstGeom>
            <a:noFill/>
          </p:spPr>
          <p:txBody>
            <a:bodyPr wrap="square" rtlCol="0">
              <a:spAutoFit/>
            </a:bodyPr>
            <a:lstStyle/>
            <a:p>
              <a:r>
                <a:rPr lang="en-US" sz="1600" dirty="0"/>
                <a:t>40</a:t>
              </a:r>
            </a:p>
          </p:txBody>
        </p:sp>
        <p:sp>
          <p:nvSpPr>
            <p:cNvPr id="15" name="TextBox 14"/>
            <p:cNvSpPr txBox="1"/>
            <p:nvPr/>
          </p:nvSpPr>
          <p:spPr>
            <a:xfrm>
              <a:off x="4981575" y="6326534"/>
              <a:ext cx="812799" cy="463098"/>
            </a:xfrm>
            <a:prstGeom prst="rect">
              <a:avLst/>
            </a:prstGeom>
            <a:noFill/>
          </p:spPr>
          <p:txBody>
            <a:bodyPr wrap="square" rtlCol="0">
              <a:spAutoFit/>
            </a:bodyPr>
            <a:lstStyle/>
            <a:p>
              <a:r>
                <a:rPr lang="en-US" sz="1600" dirty="0"/>
                <a:t>35</a:t>
              </a:r>
            </a:p>
          </p:txBody>
        </p:sp>
        <p:sp>
          <p:nvSpPr>
            <p:cNvPr id="16" name="TextBox 15"/>
            <p:cNvSpPr txBox="1"/>
            <p:nvPr/>
          </p:nvSpPr>
          <p:spPr>
            <a:xfrm>
              <a:off x="5822949" y="6326534"/>
              <a:ext cx="812799" cy="463098"/>
            </a:xfrm>
            <a:prstGeom prst="rect">
              <a:avLst/>
            </a:prstGeom>
            <a:noFill/>
          </p:spPr>
          <p:txBody>
            <a:bodyPr wrap="square" rtlCol="0">
              <a:spAutoFit/>
            </a:bodyPr>
            <a:lstStyle/>
            <a:p>
              <a:r>
                <a:rPr lang="en-US" sz="1600" dirty="0"/>
                <a:t>30</a:t>
              </a:r>
            </a:p>
          </p:txBody>
        </p:sp>
        <p:sp>
          <p:nvSpPr>
            <p:cNvPr id="17" name="TextBox 16"/>
            <p:cNvSpPr txBox="1"/>
            <p:nvPr/>
          </p:nvSpPr>
          <p:spPr>
            <a:xfrm>
              <a:off x="6781799" y="6326534"/>
              <a:ext cx="812799" cy="463098"/>
            </a:xfrm>
            <a:prstGeom prst="rect">
              <a:avLst/>
            </a:prstGeom>
            <a:noFill/>
          </p:spPr>
          <p:txBody>
            <a:bodyPr wrap="square" rtlCol="0">
              <a:spAutoFit/>
            </a:bodyPr>
            <a:lstStyle/>
            <a:p>
              <a:r>
                <a:rPr lang="en-US" sz="1600" dirty="0"/>
                <a:t>25</a:t>
              </a:r>
            </a:p>
          </p:txBody>
        </p:sp>
        <p:sp>
          <p:nvSpPr>
            <p:cNvPr id="18" name="TextBox 17"/>
            <p:cNvSpPr txBox="1"/>
            <p:nvPr/>
          </p:nvSpPr>
          <p:spPr>
            <a:xfrm>
              <a:off x="7594600" y="6326534"/>
              <a:ext cx="812799" cy="463098"/>
            </a:xfrm>
            <a:prstGeom prst="rect">
              <a:avLst/>
            </a:prstGeom>
            <a:noFill/>
          </p:spPr>
          <p:txBody>
            <a:bodyPr wrap="square" rtlCol="0">
              <a:spAutoFit/>
            </a:bodyPr>
            <a:lstStyle/>
            <a:p>
              <a:r>
                <a:rPr lang="en-US" sz="1600" dirty="0"/>
                <a:t>20</a:t>
              </a:r>
            </a:p>
          </p:txBody>
        </p:sp>
        <p:sp>
          <p:nvSpPr>
            <p:cNvPr id="19" name="TextBox 18"/>
            <p:cNvSpPr txBox="1"/>
            <p:nvPr/>
          </p:nvSpPr>
          <p:spPr>
            <a:xfrm>
              <a:off x="8566151" y="6326534"/>
              <a:ext cx="812799" cy="463098"/>
            </a:xfrm>
            <a:prstGeom prst="rect">
              <a:avLst/>
            </a:prstGeom>
            <a:noFill/>
          </p:spPr>
          <p:txBody>
            <a:bodyPr wrap="square" rtlCol="0">
              <a:spAutoFit/>
            </a:bodyPr>
            <a:lstStyle/>
            <a:p>
              <a:r>
                <a:rPr lang="en-US" sz="1600" dirty="0"/>
                <a:t>15</a:t>
              </a:r>
            </a:p>
          </p:txBody>
        </p:sp>
        <p:sp>
          <p:nvSpPr>
            <p:cNvPr id="20" name="TextBox 19"/>
            <p:cNvSpPr txBox="1"/>
            <p:nvPr/>
          </p:nvSpPr>
          <p:spPr>
            <a:xfrm>
              <a:off x="9378950" y="6326534"/>
              <a:ext cx="812799" cy="463098"/>
            </a:xfrm>
            <a:prstGeom prst="rect">
              <a:avLst/>
            </a:prstGeom>
            <a:noFill/>
          </p:spPr>
          <p:txBody>
            <a:bodyPr wrap="square" rtlCol="0">
              <a:spAutoFit/>
            </a:bodyPr>
            <a:lstStyle/>
            <a:p>
              <a:r>
                <a:rPr lang="en-US" sz="1600" dirty="0"/>
                <a:t>10</a:t>
              </a:r>
            </a:p>
          </p:txBody>
        </p:sp>
        <p:sp>
          <p:nvSpPr>
            <p:cNvPr id="21" name="TextBox 20"/>
            <p:cNvSpPr txBox="1"/>
            <p:nvPr/>
          </p:nvSpPr>
          <p:spPr>
            <a:xfrm>
              <a:off x="10240134" y="6326534"/>
              <a:ext cx="812799" cy="463098"/>
            </a:xfrm>
            <a:prstGeom prst="rect">
              <a:avLst/>
            </a:prstGeom>
            <a:noFill/>
          </p:spPr>
          <p:txBody>
            <a:bodyPr wrap="square" rtlCol="0">
              <a:spAutoFit/>
            </a:bodyPr>
            <a:lstStyle/>
            <a:p>
              <a:r>
                <a:rPr lang="en-US" sz="1600" dirty="0"/>
                <a:t>5</a:t>
              </a:r>
            </a:p>
          </p:txBody>
        </p:sp>
        <p:sp>
          <p:nvSpPr>
            <p:cNvPr id="22" name="TextBox 21"/>
            <p:cNvSpPr txBox="1"/>
            <p:nvPr/>
          </p:nvSpPr>
          <p:spPr>
            <a:xfrm>
              <a:off x="2055437" y="5122374"/>
              <a:ext cx="977901" cy="715698"/>
            </a:xfrm>
            <a:prstGeom prst="rect">
              <a:avLst/>
            </a:prstGeom>
            <a:noFill/>
          </p:spPr>
          <p:txBody>
            <a:bodyPr wrap="square" rtlCol="0">
              <a:spAutoFit/>
            </a:bodyPr>
            <a:lstStyle/>
            <a:p>
              <a:r>
                <a:rPr lang="en-US" sz="1400" dirty="0"/>
                <a:t>4 </a:t>
              </a:r>
              <a:r>
                <a:rPr lang="en-US" sz="1400" dirty="0" err="1"/>
                <a:t>ngón</a:t>
              </a:r>
              <a:endParaRPr lang="en-US" sz="1400" dirty="0"/>
            </a:p>
          </p:txBody>
        </p:sp>
        <p:sp>
          <p:nvSpPr>
            <p:cNvPr id="23" name="TextBox 22"/>
            <p:cNvSpPr txBox="1"/>
            <p:nvPr/>
          </p:nvSpPr>
          <p:spPr>
            <a:xfrm>
              <a:off x="3415606" y="5122374"/>
              <a:ext cx="977901" cy="715698"/>
            </a:xfrm>
            <a:prstGeom prst="rect">
              <a:avLst/>
            </a:prstGeom>
            <a:noFill/>
          </p:spPr>
          <p:txBody>
            <a:bodyPr wrap="square" rtlCol="0">
              <a:spAutoFit/>
            </a:bodyPr>
            <a:lstStyle/>
            <a:p>
              <a:r>
                <a:rPr lang="en-US" sz="1400" dirty="0"/>
                <a:t>3 </a:t>
              </a:r>
              <a:r>
                <a:rPr lang="en-US" sz="1400" dirty="0" err="1"/>
                <a:t>ngón</a:t>
              </a:r>
              <a:endParaRPr lang="en-US" sz="1400" dirty="0"/>
            </a:p>
          </p:txBody>
        </p:sp>
        <p:sp>
          <p:nvSpPr>
            <p:cNvPr id="24" name="TextBox 23"/>
            <p:cNvSpPr txBox="1"/>
            <p:nvPr/>
          </p:nvSpPr>
          <p:spPr>
            <a:xfrm>
              <a:off x="5152649" y="5122374"/>
              <a:ext cx="977901" cy="715698"/>
            </a:xfrm>
            <a:prstGeom prst="rect">
              <a:avLst/>
            </a:prstGeom>
            <a:noFill/>
          </p:spPr>
          <p:txBody>
            <a:bodyPr wrap="square" rtlCol="0">
              <a:spAutoFit/>
            </a:bodyPr>
            <a:lstStyle/>
            <a:p>
              <a:r>
                <a:rPr lang="en-US" sz="1400" dirty="0"/>
                <a:t>3 </a:t>
              </a:r>
              <a:r>
                <a:rPr lang="en-US" sz="1400" dirty="0" err="1"/>
                <a:t>ngón</a:t>
              </a:r>
              <a:endParaRPr lang="en-US" sz="1400" dirty="0"/>
            </a:p>
          </p:txBody>
        </p:sp>
        <p:sp>
          <p:nvSpPr>
            <p:cNvPr id="25" name="TextBox 24"/>
            <p:cNvSpPr txBox="1"/>
            <p:nvPr/>
          </p:nvSpPr>
          <p:spPr>
            <a:xfrm>
              <a:off x="7105649" y="5103359"/>
              <a:ext cx="977901" cy="715698"/>
            </a:xfrm>
            <a:prstGeom prst="rect">
              <a:avLst/>
            </a:prstGeom>
            <a:noFill/>
          </p:spPr>
          <p:txBody>
            <a:bodyPr wrap="square" rtlCol="0">
              <a:spAutoFit/>
            </a:bodyPr>
            <a:lstStyle/>
            <a:p>
              <a:r>
                <a:rPr lang="en-US" sz="1400" dirty="0"/>
                <a:t>1 </a:t>
              </a:r>
              <a:r>
                <a:rPr lang="en-US" sz="1400" dirty="0" err="1"/>
                <a:t>ngón</a:t>
              </a:r>
              <a:endParaRPr lang="en-US" sz="1400" dirty="0"/>
            </a:p>
          </p:txBody>
        </p:sp>
        <p:sp>
          <p:nvSpPr>
            <p:cNvPr id="26" name="TextBox 25"/>
            <p:cNvSpPr txBox="1"/>
            <p:nvPr/>
          </p:nvSpPr>
          <p:spPr>
            <a:xfrm>
              <a:off x="9668634" y="5122374"/>
              <a:ext cx="977901" cy="715698"/>
            </a:xfrm>
            <a:prstGeom prst="rect">
              <a:avLst/>
            </a:prstGeom>
            <a:noFill/>
          </p:spPr>
          <p:txBody>
            <a:bodyPr wrap="square" rtlCol="0">
              <a:spAutoFit/>
            </a:bodyPr>
            <a:lstStyle/>
            <a:p>
              <a:r>
                <a:rPr lang="en-US" sz="1400" dirty="0"/>
                <a:t>1 </a:t>
              </a:r>
              <a:r>
                <a:rPr lang="en-US" sz="1400" dirty="0" err="1"/>
                <a:t>ngón</a:t>
              </a:r>
              <a:endParaRPr lang="en-US" sz="1400" dirty="0"/>
            </a:p>
          </p:txBody>
        </p:sp>
        <p:sp>
          <p:nvSpPr>
            <p:cNvPr id="27" name="TextBox 26"/>
            <p:cNvSpPr txBox="1"/>
            <p:nvPr/>
          </p:nvSpPr>
          <p:spPr>
            <a:xfrm>
              <a:off x="8083550" y="1380651"/>
              <a:ext cx="2688020" cy="464343"/>
            </a:xfrm>
            <a:prstGeom prst="rect">
              <a:avLst/>
            </a:prstGeom>
            <a:noFill/>
          </p:spPr>
          <p:txBody>
            <a:bodyPr wrap="square" rtlCol="0">
              <a:spAutoFit/>
            </a:bodyPr>
            <a:lstStyle/>
            <a:p>
              <a:pPr algn="ctr"/>
              <a:r>
                <a:rPr lang="en-US" dirty="0"/>
                <a:t>(</a:t>
              </a:r>
              <a:r>
                <a:rPr lang="en-US" dirty="0" err="1"/>
                <a:t>Ngựa</a:t>
              </a:r>
              <a:r>
                <a:rPr lang="en-US" dirty="0"/>
                <a:t> </a:t>
              </a:r>
              <a:r>
                <a:rPr lang="en-US" dirty="0" err="1"/>
                <a:t>hiện</a:t>
              </a:r>
              <a:r>
                <a:rPr lang="en-US" dirty="0"/>
                <a:t> </a:t>
              </a:r>
              <a:r>
                <a:rPr lang="en-US" dirty="0" err="1"/>
                <a:t>đại</a:t>
              </a:r>
              <a:r>
                <a:rPr lang="en-US" dirty="0"/>
                <a:t>)</a:t>
              </a:r>
            </a:p>
          </p:txBody>
        </p:sp>
      </p:grpSp>
      <p:grpSp>
        <p:nvGrpSpPr>
          <p:cNvPr id="40" name="Group 39"/>
          <p:cNvGrpSpPr/>
          <p:nvPr/>
        </p:nvGrpSpPr>
        <p:grpSpPr>
          <a:xfrm>
            <a:off x="3329312" y="6105770"/>
            <a:ext cx="10157035" cy="369332"/>
            <a:chOff x="2145551" y="6360232"/>
            <a:chExt cx="10157035" cy="369332"/>
          </a:xfrm>
        </p:grpSpPr>
        <p:sp>
          <p:nvSpPr>
            <p:cNvPr id="41" name="Rectangle 40"/>
            <p:cNvSpPr/>
            <p:nvPr/>
          </p:nvSpPr>
          <p:spPr>
            <a:xfrm>
              <a:off x="2396092" y="6360232"/>
              <a:ext cx="9906494" cy="369332"/>
            </a:xfrm>
            <a:prstGeom prst="rect">
              <a:avLst/>
            </a:prstGeom>
          </p:spPr>
          <p:txBody>
            <a:bodyPr wrap="square">
              <a:spAutoFit/>
            </a:bodyPr>
            <a:lstStyle/>
            <a:p>
              <a:r>
                <a:rPr lang="en-US" b="1" dirty="0" err="1"/>
                <a:t>Hình</a:t>
              </a:r>
              <a:r>
                <a:rPr lang="en-US" b="1" dirty="0"/>
                <a:t> 46.1. </a:t>
              </a:r>
              <a:r>
                <a:rPr lang="en-US" dirty="0" err="1"/>
                <a:t>Sự</a:t>
              </a:r>
              <a:r>
                <a:rPr lang="en-US" dirty="0"/>
                <a:t> </a:t>
              </a:r>
              <a:r>
                <a:rPr lang="en-US" dirty="0" err="1"/>
                <a:t>biến</a:t>
              </a:r>
              <a:r>
                <a:rPr lang="en-US" dirty="0"/>
                <a:t> </a:t>
              </a:r>
              <a:r>
                <a:rPr lang="en-US" dirty="0" err="1"/>
                <a:t>đổi</a:t>
              </a:r>
              <a:r>
                <a:rPr lang="en-US" dirty="0"/>
                <a:t> </a:t>
              </a:r>
              <a:r>
                <a:rPr lang="en-US" dirty="0" err="1"/>
                <a:t>xương</a:t>
              </a:r>
              <a:r>
                <a:rPr lang="en-US" dirty="0"/>
                <a:t> chi </a:t>
              </a:r>
              <a:r>
                <a:rPr lang="en-US" dirty="0" err="1"/>
                <a:t>của</a:t>
              </a:r>
              <a:r>
                <a:rPr lang="en-US" dirty="0"/>
                <a:t> </a:t>
              </a:r>
              <a:r>
                <a:rPr lang="en-US" dirty="0" err="1"/>
                <a:t>ngựa</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phát</a:t>
              </a:r>
              <a:r>
                <a:rPr lang="en-US" dirty="0"/>
                <a:t> </a:t>
              </a:r>
              <a:r>
                <a:rPr lang="en-US" dirty="0" err="1"/>
                <a:t>sinh</a:t>
              </a:r>
              <a:r>
                <a:rPr lang="en-US" dirty="0"/>
                <a:t> </a:t>
              </a:r>
              <a:r>
                <a:rPr lang="en-US" dirty="0" err="1"/>
                <a:t>và</a:t>
              </a:r>
              <a:r>
                <a:rPr lang="en-US" dirty="0"/>
                <a:t> </a:t>
              </a:r>
              <a:r>
                <a:rPr lang="en-US" dirty="0" err="1"/>
                <a:t>tiến</a:t>
              </a:r>
              <a:r>
                <a:rPr lang="en-US" dirty="0"/>
                <a:t> </a:t>
              </a:r>
              <a:r>
                <a:rPr lang="en-US" dirty="0" err="1"/>
                <a:t>hoá</a:t>
              </a:r>
              <a:endParaRPr lang="en-US" dirty="0"/>
            </a:p>
          </p:txBody>
        </p:sp>
        <p:sp>
          <p:nvSpPr>
            <p:cNvPr id="42" name="Isosceles Triangle 41"/>
            <p:cNvSpPr/>
            <p:nvPr/>
          </p:nvSpPr>
          <p:spPr>
            <a:xfrm>
              <a:off x="2145551" y="6368081"/>
              <a:ext cx="245050" cy="24661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5" name="Rectangle 44"/>
          <p:cNvSpPr/>
          <p:nvPr/>
        </p:nvSpPr>
        <p:spPr>
          <a:xfrm>
            <a:off x="272411" y="1591470"/>
            <a:ext cx="8135419" cy="553998"/>
          </a:xfrm>
          <a:prstGeom prst="rect">
            <a:avLst/>
          </a:prstGeom>
        </p:spPr>
        <p:txBody>
          <a:bodyPr wrap="square">
            <a:spAutoFit/>
          </a:bodyPr>
          <a:lstStyle/>
          <a:p>
            <a:pPr marR="0" lvl="0" algn="just">
              <a:lnSpc>
                <a:spcPct val="125000"/>
              </a:lnSpc>
              <a:spcBef>
                <a:spcPts val="0"/>
              </a:spcBef>
              <a:spcAft>
                <a:spcPts val="0"/>
              </a:spcAft>
            </a:pPr>
            <a:r>
              <a:rPr lang="vi-VN" sz="2400" b="1" dirty="0">
                <a:latin typeface="+mj-lt"/>
                <a:ea typeface="Calibri" panose="020F0502020204030204" pitchFamily="34" charset="0"/>
                <a:cs typeface="Times New Roman" panose="02020603050405020304" pitchFamily="18" charset="0"/>
              </a:rPr>
              <a:t>- </a:t>
            </a:r>
            <a:r>
              <a:rPr lang="en-US" sz="2400" b="1" dirty="0" err="1">
                <a:latin typeface="+mj-lt"/>
                <a:ea typeface="Calibri" panose="020F0502020204030204" pitchFamily="34" charset="0"/>
                <a:cs typeface="Times New Roman" panose="02020603050405020304" pitchFamily="18" charset="0"/>
              </a:rPr>
              <a:t>Điểm</a:t>
            </a:r>
            <a:r>
              <a:rPr lang="en-US" sz="2400" b="1" dirty="0">
                <a:latin typeface="+mj-lt"/>
                <a:ea typeface="Calibri" panose="020F0502020204030204" pitchFamily="34" charset="0"/>
                <a:cs typeface="Times New Roman" panose="02020603050405020304" pitchFamily="18" charset="0"/>
              </a:rPr>
              <a:t> </a:t>
            </a:r>
            <a:r>
              <a:rPr lang="en-US" sz="2400" b="1" dirty="0" err="1">
                <a:latin typeface="+mj-lt"/>
                <a:ea typeface="Calibri" panose="020F0502020204030204" pitchFamily="34" charset="0"/>
                <a:cs typeface="Times New Roman" panose="02020603050405020304" pitchFamily="18" charset="0"/>
              </a:rPr>
              <a:t>khác</a:t>
            </a:r>
            <a:r>
              <a:rPr lang="en-US" sz="2400" b="1" dirty="0">
                <a:latin typeface="+mj-lt"/>
                <a:ea typeface="Calibri" panose="020F0502020204030204" pitchFamily="34" charset="0"/>
                <a:cs typeface="Times New Roman" panose="02020603050405020304" pitchFamily="18" charset="0"/>
              </a:rPr>
              <a:t> </a:t>
            </a:r>
            <a:r>
              <a:rPr lang="en-US" sz="2400" b="1" dirty="0" err="1">
                <a:latin typeface="+mj-lt"/>
                <a:ea typeface="Calibri" panose="020F0502020204030204" pitchFamily="34" charset="0"/>
                <a:cs typeface="Times New Roman" panose="02020603050405020304" pitchFamily="18" charset="0"/>
              </a:rPr>
              <a:t>nhau</a:t>
            </a:r>
            <a:endParaRPr lang="en-US" sz="2400" b="1" dirty="0">
              <a:latin typeface="+mj-lt"/>
              <a:ea typeface="Calibri" panose="020F0502020204030204" pitchFamily="34" charset="0"/>
              <a:cs typeface="Times New Roman" panose="02020603050405020304" pitchFamily="18" charset="0"/>
            </a:endParaRPr>
          </a:p>
        </p:txBody>
      </p:sp>
      <p:sp>
        <p:nvSpPr>
          <p:cNvPr id="7" name="Rectangle 6"/>
          <p:cNvSpPr/>
          <p:nvPr/>
        </p:nvSpPr>
        <p:spPr>
          <a:xfrm>
            <a:off x="272411" y="2965984"/>
            <a:ext cx="4015489" cy="1431930"/>
          </a:xfrm>
          <a:prstGeom prst="rect">
            <a:avLst/>
          </a:prstGeom>
        </p:spPr>
        <p:txBody>
          <a:bodyPr wrap="square">
            <a:spAutoFit/>
          </a:bodyPr>
          <a:lstStyle/>
          <a:p>
            <a:pPr marL="514350" indent="-514350" algn="just">
              <a:lnSpc>
                <a:spcPct val="125000"/>
              </a:lnSpc>
              <a:buFont typeface="Wingdings" panose="05000000000000000000" pitchFamily="2" charset="2"/>
              <a:buChar char="v"/>
            </a:pPr>
            <a:r>
              <a:rPr lang="vi-VN" sz="2400" dirty="0">
                <a:latin typeface="+mj-lt"/>
                <a:ea typeface="Calibri" panose="020F0502020204030204" pitchFamily="34" charset="0"/>
                <a:cs typeface="Times New Roman" panose="02020603050405020304" pitchFamily="18" charset="0"/>
              </a:rPr>
              <a:t>Ngựa hiện đại thường có kích thước lớn hơn so với tổ tiên trước đó.</a:t>
            </a:r>
            <a:endParaRPr lang="en-US" sz="2400" dirty="0">
              <a:latin typeface="+mj-lt"/>
              <a:ea typeface="Calibri" panose="020F0502020204030204" pitchFamily="34" charset="0"/>
              <a:cs typeface="Times New Roman" panose="02020603050405020304" pitchFamily="18" charset="0"/>
            </a:endParaRPr>
          </a:p>
        </p:txBody>
      </p:sp>
      <p:sp>
        <p:nvSpPr>
          <p:cNvPr id="46" name="Rectangle 45"/>
          <p:cNvSpPr/>
          <p:nvPr/>
        </p:nvSpPr>
        <p:spPr>
          <a:xfrm>
            <a:off x="272411" y="2188491"/>
            <a:ext cx="5979522" cy="508601"/>
          </a:xfrm>
          <a:prstGeom prst="rect">
            <a:avLst/>
          </a:prstGeom>
        </p:spPr>
        <p:txBody>
          <a:bodyPr wrap="none">
            <a:spAutoFit/>
          </a:bodyPr>
          <a:lstStyle/>
          <a:p>
            <a:pPr marL="514350" indent="-514350" algn="just">
              <a:lnSpc>
                <a:spcPct val="125000"/>
              </a:lnSpc>
              <a:buFont typeface="Wingdings" panose="05000000000000000000" pitchFamily="2" charset="2"/>
              <a:buChar char="v"/>
            </a:pPr>
            <a:r>
              <a:rPr lang="vi-VN" sz="2400" dirty="0">
                <a:latin typeface="+mj-lt"/>
                <a:ea typeface="Calibri" panose="020F0502020204030204" pitchFamily="34" charset="0"/>
                <a:cs typeface="Times New Roman" panose="02020603050405020304" pitchFamily="18" charset="0"/>
              </a:rPr>
              <a:t>Ngựa hiện đại có chân chỉ còn 1 ngón.</a:t>
            </a:r>
            <a:endParaRPr lang="en-US" sz="24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6543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6" name="Picture 2" descr="Lamarckism | Facts, Theory, &amp; Contrast with Darwinism | Britannica">
            <a:extLst>
              <a:ext uri="{FF2B5EF4-FFF2-40B4-BE49-F238E27FC236}">
                <a16:creationId xmlns:a16="http://schemas.microsoft.com/office/drawing/2014/main" id="{62034D42-0ED5-B682-8A63-9F0914249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6964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9D17A7-3B9F-B5F6-4201-1A6F16F19F65}"/>
              </a:ext>
            </a:extLst>
          </p:cNvPr>
          <p:cNvSpPr/>
          <p:nvPr/>
        </p:nvSpPr>
        <p:spPr>
          <a:xfrm>
            <a:off x="5602514" y="2033709"/>
            <a:ext cx="5878286" cy="2959205"/>
          </a:xfrm>
          <a:prstGeom prst="rect">
            <a:avLst/>
          </a:prstGeom>
          <a:solidFill>
            <a:schemeClr val="bg1"/>
          </a:solidFill>
          <a:ln w="38100">
            <a:solidFill>
              <a:srgbClr val="3441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74D63F-63DE-C3C0-88AF-874CA32AE59F}"/>
              </a:ext>
            </a:extLst>
          </p:cNvPr>
          <p:cNvSpPr txBox="1"/>
          <p:nvPr/>
        </p:nvSpPr>
        <p:spPr>
          <a:xfrm>
            <a:off x="5798457" y="2626084"/>
            <a:ext cx="5486400" cy="2160591"/>
          </a:xfrm>
          <a:prstGeom prst="rect">
            <a:avLst/>
          </a:prstGeom>
          <a:noFill/>
        </p:spPr>
        <p:txBody>
          <a:bodyPr wrap="square">
            <a:spAutoFit/>
          </a:bodyPr>
          <a:lstStyle>
            <a:defPPr>
              <a:defRPr lang="en-US"/>
            </a:defPPr>
            <a:lvl1pPr algn="just">
              <a:lnSpc>
                <a:spcPct val="120000"/>
              </a:lnSpc>
              <a:defRPr sz="2400" b="1">
                <a:solidFill>
                  <a:srgbClr val="FFFF00"/>
                </a:solidFill>
              </a:defRPr>
            </a:lvl1pPr>
          </a:lstStyle>
          <a:p>
            <a:r>
              <a:rPr lang="en-US" sz="2800" dirty="0" err="1">
                <a:solidFill>
                  <a:schemeClr val="tx1"/>
                </a:solidFill>
              </a:rPr>
              <a:t>Tiến</a:t>
            </a:r>
            <a:r>
              <a:rPr lang="en-US" sz="2800" dirty="0">
                <a:solidFill>
                  <a:schemeClr val="tx1"/>
                </a:solidFill>
              </a:rPr>
              <a:t> </a:t>
            </a:r>
            <a:r>
              <a:rPr lang="en-US" sz="2800" dirty="0" err="1">
                <a:solidFill>
                  <a:schemeClr val="tx1"/>
                </a:solidFill>
              </a:rPr>
              <a:t>hoá</a:t>
            </a:r>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b="0" dirty="0" err="1">
                <a:solidFill>
                  <a:schemeClr val="tx1"/>
                </a:solidFill>
              </a:rPr>
              <a:t>là</a:t>
            </a:r>
            <a:r>
              <a:rPr lang="en-US" sz="2800" b="0" dirty="0">
                <a:solidFill>
                  <a:schemeClr val="tx1"/>
                </a:solidFill>
              </a:rPr>
              <a:t> </a:t>
            </a:r>
            <a:r>
              <a:rPr lang="en-US" sz="2800" b="0" dirty="0" err="1">
                <a:solidFill>
                  <a:schemeClr val="tx1"/>
                </a:solidFill>
              </a:rPr>
              <a:t>quá</a:t>
            </a:r>
            <a:r>
              <a:rPr lang="en-US" sz="2800" b="0" dirty="0">
                <a:solidFill>
                  <a:schemeClr val="tx1"/>
                </a:solidFill>
              </a:rPr>
              <a:t> </a:t>
            </a:r>
            <a:r>
              <a:rPr lang="en-US" sz="2800" b="0" dirty="0" err="1">
                <a:solidFill>
                  <a:schemeClr val="tx1"/>
                </a:solidFill>
              </a:rPr>
              <a:t>trình</a:t>
            </a:r>
            <a:r>
              <a:rPr lang="en-US" sz="2800" b="0" dirty="0">
                <a:solidFill>
                  <a:schemeClr val="tx1"/>
                </a:solidFill>
              </a:rPr>
              <a:t> </a:t>
            </a:r>
            <a:r>
              <a:rPr lang="en-US" sz="2800" b="0" dirty="0" err="1">
                <a:solidFill>
                  <a:schemeClr val="tx1"/>
                </a:solidFill>
              </a:rPr>
              <a:t>thay</a:t>
            </a:r>
            <a:r>
              <a:rPr lang="en-US" sz="2800" b="0" dirty="0">
                <a:solidFill>
                  <a:schemeClr val="tx1"/>
                </a:solidFill>
              </a:rPr>
              <a:t> </a:t>
            </a:r>
            <a:r>
              <a:rPr lang="en-US" sz="2800" b="0" dirty="0" err="1">
                <a:solidFill>
                  <a:schemeClr val="tx1"/>
                </a:solidFill>
              </a:rPr>
              <a:t>đổi</a:t>
            </a:r>
            <a:r>
              <a:rPr lang="en-US" sz="2800" b="0" dirty="0">
                <a:solidFill>
                  <a:schemeClr val="tx1"/>
                </a:solidFill>
              </a:rPr>
              <a:t> </a:t>
            </a:r>
            <a:r>
              <a:rPr lang="en-US" sz="2800" b="0" dirty="0" err="1">
                <a:solidFill>
                  <a:schemeClr val="tx1"/>
                </a:solidFill>
              </a:rPr>
              <a:t>đặc</a:t>
            </a:r>
            <a:r>
              <a:rPr lang="en-US" sz="2800" b="0" dirty="0">
                <a:solidFill>
                  <a:schemeClr val="tx1"/>
                </a:solidFill>
              </a:rPr>
              <a:t> </a:t>
            </a:r>
            <a:r>
              <a:rPr lang="en-US" sz="2800" b="0" dirty="0" err="1">
                <a:solidFill>
                  <a:schemeClr val="tx1"/>
                </a:solidFill>
              </a:rPr>
              <a:t>tính</a:t>
            </a:r>
            <a:r>
              <a:rPr lang="en-US" sz="2800" b="0" dirty="0">
                <a:solidFill>
                  <a:schemeClr val="tx1"/>
                </a:solidFill>
              </a:rPr>
              <a:t> di </a:t>
            </a:r>
            <a:r>
              <a:rPr lang="en-US" sz="2800" b="0" dirty="0" err="1">
                <a:solidFill>
                  <a:schemeClr val="tx1"/>
                </a:solidFill>
              </a:rPr>
              <a:t>truyền</a:t>
            </a:r>
            <a:r>
              <a:rPr lang="en-US" sz="2800" b="0" dirty="0">
                <a:solidFill>
                  <a:schemeClr val="tx1"/>
                </a:solidFill>
              </a:rPr>
              <a:t> </a:t>
            </a:r>
            <a:r>
              <a:rPr lang="en-US" sz="2800" b="0" dirty="0" err="1">
                <a:solidFill>
                  <a:schemeClr val="tx1"/>
                </a:solidFill>
              </a:rPr>
              <a:t>của</a:t>
            </a:r>
            <a:r>
              <a:rPr lang="en-US" sz="2800" b="0" dirty="0">
                <a:solidFill>
                  <a:schemeClr val="tx1"/>
                </a:solidFill>
              </a:rPr>
              <a:t> </a:t>
            </a:r>
            <a:r>
              <a:rPr lang="en-US" sz="2800" b="0" dirty="0" err="1">
                <a:solidFill>
                  <a:schemeClr val="tx1"/>
                </a:solidFill>
              </a:rPr>
              <a:t>quần</a:t>
            </a:r>
            <a:r>
              <a:rPr lang="en-US" sz="2800" b="0" dirty="0">
                <a:solidFill>
                  <a:schemeClr val="tx1"/>
                </a:solidFill>
              </a:rPr>
              <a:t> </a:t>
            </a:r>
            <a:r>
              <a:rPr lang="en-US" sz="2800" b="0" dirty="0" err="1">
                <a:solidFill>
                  <a:schemeClr val="tx1"/>
                </a:solidFill>
              </a:rPr>
              <a:t>thể</a:t>
            </a:r>
            <a:r>
              <a:rPr lang="en-US" sz="2800" b="0" dirty="0">
                <a:solidFill>
                  <a:schemeClr val="tx1"/>
                </a:solidFill>
              </a:rPr>
              <a:t> </a:t>
            </a:r>
            <a:r>
              <a:rPr lang="en-US" sz="2800" b="0" dirty="0" err="1">
                <a:solidFill>
                  <a:schemeClr val="tx1"/>
                </a:solidFill>
              </a:rPr>
              <a:t>sinh</a:t>
            </a:r>
            <a:r>
              <a:rPr lang="en-US" sz="2800" b="0" dirty="0">
                <a:solidFill>
                  <a:schemeClr val="tx1"/>
                </a:solidFill>
              </a:rPr>
              <a:t> </a:t>
            </a:r>
            <a:r>
              <a:rPr lang="en-US" sz="2800" b="0" dirty="0" err="1">
                <a:solidFill>
                  <a:schemeClr val="tx1"/>
                </a:solidFill>
              </a:rPr>
              <a:t>vật</a:t>
            </a:r>
            <a:r>
              <a:rPr lang="en-US" sz="2800" b="0" dirty="0">
                <a:solidFill>
                  <a:schemeClr val="tx1"/>
                </a:solidFill>
              </a:rPr>
              <a:t> qua </a:t>
            </a:r>
            <a:r>
              <a:rPr lang="en-US" sz="2800" b="0" dirty="0" err="1">
                <a:solidFill>
                  <a:schemeClr val="tx1"/>
                </a:solidFill>
              </a:rPr>
              <a:t>các</a:t>
            </a:r>
            <a:r>
              <a:rPr lang="en-US" sz="2800" b="0" dirty="0">
                <a:solidFill>
                  <a:schemeClr val="tx1"/>
                </a:solidFill>
              </a:rPr>
              <a:t> </a:t>
            </a:r>
            <a:r>
              <a:rPr lang="en-US" sz="2800" b="0" dirty="0" err="1">
                <a:solidFill>
                  <a:schemeClr val="tx1"/>
                </a:solidFill>
              </a:rPr>
              <a:t>thế</a:t>
            </a:r>
            <a:r>
              <a:rPr lang="en-US" sz="2800" b="0" dirty="0">
                <a:solidFill>
                  <a:schemeClr val="tx1"/>
                </a:solidFill>
              </a:rPr>
              <a:t> </a:t>
            </a:r>
            <a:r>
              <a:rPr lang="en-US" sz="2800" b="0" dirty="0" err="1">
                <a:solidFill>
                  <a:schemeClr val="tx1"/>
                </a:solidFill>
              </a:rPr>
              <a:t>hệ</a:t>
            </a:r>
            <a:r>
              <a:rPr lang="en-US" sz="2800" b="0" dirty="0">
                <a:solidFill>
                  <a:schemeClr val="tx1"/>
                </a:solidFill>
              </a:rPr>
              <a:t> </a:t>
            </a:r>
            <a:r>
              <a:rPr lang="en-US" sz="2800" b="0" dirty="0" err="1">
                <a:solidFill>
                  <a:schemeClr val="tx1"/>
                </a:solidFill>
              </a:rPr>
              <a:t>nối</a:t>
            </a:r>
            <a:r>
              <a:rPr lang="en-US" sz="2800" b="0" dirty="0">
                <a:solidFill>
                  <a:schemeClr val="tx1"/>
                </a:solidFill>
              </a:rPr>
              <a:t> </a:t>
            </a:r>
            <a:r>
              <a:rPr lang="en-US" sz="2800" b="0" dirty="0" err="1">
                <a:solidFill>
                  <a:schemeClr val="tx1"/>
                </a:solidFill>
              </a:rPr>
              <a:t>tiếp</a:t>
            </a:r>
            <a:r>
              <a:rPr lang="en-US" sz="2800" b="0" dirty="0">
                <a:solidFill>
                  <a:schemeClr val="tx1"/>
                </a:solidFill>
              </a:rPr>
              <a:t> </a:t>
            </a:r>
            <a:r>
              <a:rPr lang="en-US" sz="2800" b="0" dirty="0" err="1">
                <a:solidFill>
                  <a:schemeClr val="tx1"/>
                </a:solidFill>
              </a:rPr>
              <a:t>nhau</a:t>
            </a:r>
            <a:r>
              <a:rPr lang="en-US" sz="2800" b="0" dirty="0">
                <a:solidFill>
                  <a:schemeClr val="tx1"/>
                </a:solidFill>
              </a:rPr>
              <a:t> </a:t>
            </a:r>
            <a:r>
              <a:rPr lang="en-US" sz="2800" b="0" dirty="0" err="1">
                <a:solidFill>
                  <a:schemeClr val="tx1"/>
                </a:solidFill>
              </a:rPr>
              <a:t>theo</a:t>
            </a:r>
            <a:r>
              <a:rPr lang="en-US" sz="2800" b="0" dirty="0">
                <a:solidFill>
                  <a:schemeClr val="tx1"/>
                </a:solidFill>
              </a:rPr>
              <a:t> </a:t>
            </a:r>
            <a:r>
              <a:rPr lang="en-US" sz="2800" b="0" dirty="0" err="1">
                <a:solidFill>
                  <a:schemeClr val="tx1"/>
                </a:solidFill>
              </a:rPr>
              <a:t>thời</a:t>
            </a:r>
            <a:r>
              <a:rPr lang="en-US" sz="2800" b="0" dirty="0">
                <a:solidFill>
                  <a:schemeClr val="tx1"/>
                </a:solidFill>
              </a:rPr>
              <a:t> </a:t>
            </a:r>
            <a:r>
              <a:rPr lang="en-US" sz="2800" b="0" dirty="0" err="1">
                <a:solidFill>
                  <a:schemeClr val="tx1"/>
                </a:solidFill>
              </a:rPr>
              <a:t>gian</a:t>
            </a:r>
            <a:endParaRPr lang="en-US" sz="2800" b="0" dirty="0">
              <a:solidFill>
                <a:schemeClr val="tx1"/>
              </a:solidFill>
            </a:endParaRPr>
          </a:p>
        </p:txBody>
      </p:sp>
      <p:sp>
        <p:nvSpPr>
          <p:cNvPr id="6" name="Rectangle: Rounded Corners 5">
            <a:extLst>
              <a:ext uri="{FF2B5EF4-FFF2-40B4-BE49-F238E27FC236}">
                <a16:creationId xmlns:a16="http://schemas.microsoft.com/office/drawing/2014/main" id="{FAE69731-F4C9-D2FD-2111-9E0A4B64128A}"/>
              </a:ext>
            </a:extLst>
          </p:cNvPr>
          <p:cNvSpPr/>
          <p:nvPr/>
        </p:nvSpPr>
        <p:spPr>
          <a:xfrm>
            <a:off x="5401020" y="1847918"/>
            <a:ext cx="4802521" cy="592375"/>
          </a:xfrm>
          <a:prstGeom prst="roundRect">
            <a:avLst/>
          </a:prstGeom>
          <a:solidFill>
            <a:srgbClr val="344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Khái</a:t>
            </a:r>
            <a:r>
              <a:rPr lang="en-US" sz="2800" b="1" dirty="0"/>
              <a:t> </a:t>
            </a:r>
            <a:r>
              <a:rPr lang="en-US" sz="2800" b="1" dirty="0" err="1"/>
              <a:t>niệm</a:t>
            </a:r>
            <a:r>
              <a:rPr lang="en-US" sz="2800" b="1" dirty="0"/>
              <a:t> </a:t>
            </a:r>
            <a:r>
              <a:rPr lang="en-US" sz="2800" b="1" dirty="0" err="1"/>
              <a:t>tiến</a:t>
            </a:r>
            <a:r>
              <a:rPr lang="en-US" sz="2800" b="1" dirty="0"/>
              <a:t> </a:t>
            </a:r>
            <a:r>
              <a:rPr lang="en-US" sz="2800" b="1" dirty="0" err="1"/>
              <a:t>hóa</a:t>
            </a:r>
            <a:endParaRPr lang="en-US" sz="2800" b="1" dirty="0"/>
          </a:p>
        </p:txBody>
      </p:sp>
    </p:spTree>
    <p:extLst>
      <p:ext uri="{BB962C8B-B14F-4D97-AF65-F5344CB8AC3E}">
        <p14:creationId xmlns:p14="http://schemas.microsoft.com/office/powerpoint/2010/main" val="123733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7200" b="1" dirty="0">
                <a:solidFill>
                  <a:prstClr val="white"/>
                </a:solidFill>
                <a:latin typeface="Cambria" panose="02040503050406030204" pitchFamily="18" charset="0"/>
                <a:ea typeface="Cambria" panose="02040503050406030204" pitchFamily="18" charset="0"/>
                <a:cs typeface="Arial" panose="020B0604020202020204" pitchFamily="34" charset="0"/>
              </a:rPr>
              <a:t>BẮT ĐẦU</a:t>
            </a: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pic>
        <p:nvPicPr>
          <p:cNvPr id="29" name="Picture 5" descr="n3"/>
          <p:cNvPicPr>
            <a:picLocks noChangeAspect="1" noChangeArrowheads="1"/>
          </p:cNvPicPr>
          <p:nvPr/>
        </p:nvPicPr>
        <p:blipFill>
          <a:blip r:embed="rId10"/>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10"/>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pic>
        <p:nvPicPr>
          <p:cNvPr id="16" name="Trao thuong_Beethoven Virus">
            <a:hlinkClick r:id="" action="ppaction://media"/>
            <a:extLst>
              <a:ext uri="{FF2B5EF4-FFF2-40B4-BE49-F238E27FC236}">
                <a16:creationId xmlns:a16="http://schemas.microsoft.com/office/drawing/2014/main" id="{6B0BC733-BC1A-E776-EAE2-A2594FBA2F5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51856" y="4064974"/>
            <a:ext cx="233699" cy="233699"/>
          </a:xfrm>
          <a:prstGeom prst="rect">
            <a:avLst/>
          </a:prstGeom>
        </p:spPr>
      </p:pic>
    </p:spTree>
    <p:extLst>
      <p:ext uri="{BB962C8B-B14F-4D97-AF65-F5344CB8AC3E}">
        <p14:creationId xmlns:p14="http://schemas.microsoft.com/office/powerpoint/2010/main" val="240443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700"/>
                            </p:stCondLst>
                            <p:childTnLst>
                              <p:par>
                                <p:cTn id="48" presetID="1" presetClass="mediacall" presetSubtype="0" fill="hold" nodeType="afterEffect">
                                  <p:stCondLst>
                                    <p:cond delay="0"/>
                                  </p:stCondLst>
                                  <p:childTnLst>
                                    <p:cmd type="call" cmd="playFrom(0.0)">
                                      <p:cBhvr>
                                        <p:cTn id="49" dur="9499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5366">
                <p:cTn id="50" fill="hold" display="0">
                  <p:stCondLst>
                    <p:cond delay="indefinite"/>
                  </p:stCondLst>
                  <p:endCondLst>
                    <p:cond evt="onStopAudio" delay="0">
                      <p:tgtEl>
                        <p:sldTgt/>
                      </p:tgtEl>
                    </p:cond>
                  </p:endCondLst>
                </p:cTn>
                <p:tgtEl>
                  <p:spTgt spid="16"/>
                </p:tgtEl>
              </p:cMediaNode>
            </p:audio>
          </p:childTnLst>
        </p:cTn>
      </p:par>
    </p:tnLst>
    <p:bldLst>
      <p:bldP spid="2" grpId="0" animBg="1"/>
      <p:bldP spid="5"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7BF15B-BCE2-B8C5-D8BA-572C4049CD68}"/>
              </a:ext>
            </a:extLst>
          </p:cNvPr>
          <p:cNvSpPr/>
          <p:nvPr/>
        </p:nvSpPr>
        <p:spPr>
          <a:xfrm>
            <a:off x="0" y="-19732"/>
            <a:ext cx="12192000" cy="68777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Rounded Corners 24">
            <a:extLst>
              <a:ext uri="{FF2B5EF4-FFF2-40B4-BE49-F238E27FC236}">
                <a16:creationId xmlns:a16="http://schemas.microsoft.com/office/drawing/2014/main" id="{DCE5477E-2D80-CD57-19B8-099CD6A95E5B}"/>
              </a:ext>
            </a:extLst>
          </p:cNvPr>
          <p:cNvSpPr/>
          <p:nvPr/>
        </p:nvSpPr>
        <p:spPr>
          <a:xfrm>
            <a:off x="317500" y="266700"/>
            <a:ext cx="11579693" cy="6273799"/>
          </a:xfrm>
          <a:prstGeom prst="roundRect">
            <a:avLst>
              <a:gd name="adj" fmla="val 23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9Slide03 FS Neusa Bold" panose="00000800000000000000" pitchFamily="2" charset="0"/>
            </a:endParaRPr>
          </a:p>
        </p:txBody>
      </p:sp>
      <p:sp>
        <p:nvSpPr>
          <p:cNvPr id="9" name="Rectangle 8">
            <a:extLst>
              <a:ext uri="{FF2B5EF4-FFF2-40B4-BE49-F238E27FC236}">
                <a16:creationId xmlns:a16="http://schemas.microsoft.com/office/drawing/2014/main" id="{F36DD2AB-0DFC-1102-4C4F-9479CC911B43}"/>
              </a:ext>
            </a:extLst>
          </p:cNvPr>
          <p:cNvSpPr/>
          <p:nvPr/>
        </p:nvSpPr>
        <p:spPr>
          <a:xfrm>
            <a:off x="4285701" y="446460"/>
            <a:ext cx="4128181" cy="523220"/>
          </a:xfrm>
          <a:prstGeom prst="rect">
            <a:avLst/>
          </a:prstGeom>
          <a:noFill/>
        </p:spPr>
        <p:txBody>
          <a:bodyPr wrap="none" lIns="91440" tIns="45720" rIns="91440" bIns="45720">
            <a:spAutoFit/>
          </a:bodyPr>
          <a:lstStyle/>
          <a:p>
            <a:pPr algn="ctr"/>
            <a:r>
              <a:rPr lang="en-US" sz="28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rPr>
              <a:t>PHIẾU HỌC TẬP TRẠM 1</a:t>
            </a:r>
            <a:endParaRPr lang="en-US" sz="40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endParaRPr>
          </a:p>
        </p:txBody>
      </p:sp>
      <p:sp>
        <p:nvSpPr>
          <p:cNvPr id="2" name="Rectangle 1"/>
          <p:cNvSpPr/>
          <p:nvPr/>
        </p:nvSpPr>
        <p:spPr>
          <a:xfrm>
            <a:off x="6096000" y="983433"/>
            <a:ext cx="5032147" cy="487506"/>
          </a:xfrm>
          <a:prstGeom prst="rect">
            <a:avLst/>
          </a:prstGeom>
        </p:spPr>
        <p:txBody>
          <a:bodyPr wrap="none">
            <a:spAutoFit/>
          </a:bodyPr>
          <a:lstStyle/>
          <a:p>
            <a:pPr algn="ctr">
              <a:lnSpc>
                <a:spcPct val="107000"/>
              </a:lnSpc>
              <a:spcBef>
                <a:spcPts val="600"/>
              </a:spcBef>
              <a:spcAft>
                <a:spcPts val="600"/>
              </a:spcAft>
            </a:pPr>
            <a:r>
              <a:rPr lang="vi-VN" sz="2400" b="1" i="1" dirty="0">
                <a:latin typeface="Arial" panose="020B0604020202020204" pitchFamily="34" charset="0"/>
                <a:ea typeface="Calibri" panose="020F0502020204030204" pitchFamily="34" charset="0"/>
                <a:cs typeface="Arial" panose="020B0604020202020204" pitchFamily="34" charset="0"/>
              </a:rPr>
              <a:t>Nghiên cứu về chọn lọc </a:t>
            </a:r>
            <a:r>
              <a:rPr lang="en-US" sz="2400" b="1" i="1" dirty="0" err="1">
                <a:latin typeface="Arial" panose="020B0604020202020204" pitchFamily="34" charset="0"/>
                <a:ea typeface="Calibri" panose="020F0502020204030204" pitchFamily="34" charset="0"/>
                <a:cs typeface="Arial" panose="020B0604020202020204" pitchFamily="34" charset="0"/>
              </a:rPr>
              <a:t>nhân</a:t>
            </a:r>
            <a:r>
              <a:rPr lang="en-US" sz="2400" b="1" i="1" dirty="0">
                <a:latin typeface="Arial" panose="020B0604020202020204" pitchFamily="34" charset="0"/>
                <a:ea typeface="Calibri" panose="020F0502020204030204" pitchFamily="34" charset="0"/>
                <a:cs typeface="Arial" panose="020B0604020202020204" pitchFamily="34" charset="0"/>
              </a:rPr>
              <a:t> </a:t>
            </a:r>
            <a:r>
              <a:rPr lang="en-US" sz="2400" b="1" i="1" dirty="0" err="1">
                <a:latin typeface="Arial" panose="020B0604020202020204" pitchFamily="34" charset="0"/>
                <a:ea typeface="Calibri" panose="020F0502020204030204" pitchFamily="34" charset="0"/>
                <a:cs typeface="Arial" panose="020B0604020202020204" pitchFamily="34" charset="0"/>
              </a:rPr>
              <a:t>tạo</a:t>
            </a:r>
            <a:endParaRPr lang="en-US"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95DDA5C6-8BCE-B0B3-CE76-F0F331311788}"/>
              </a:ext>
            </a:extLst>
          </p:cNvPr>
          <p:cNvGrpSpPr/>
          <p:nvPr/>
        </p:nvGrpSpPr>
        <p:grpSpPr>
          <a:xfrm>
            <a:off x="902218" y="3367081"/>
            <a:ext cx="3390203" cy="3173418"/>
            <a:chOff x="698500" y="30762"/>
            <a:chExt cx="6045200" cy="6313876"/>
          </a:xfrm>
        </p:grpSpPr>
        <p:sp>
          <p:nvSpPr>
            <p:cNvPr id="11" name="Rectangle 10">
              <a:extLst>
                <a:ext uri="{FF2B5EF4-FFF2-40B4-BE49-F238E27FC236}">
                  <a16:creationId xmlns:a16="http://schemas.microsoft.com/office/drawing/2014/main" id="{40A99D08-3654-CE17-08BA-CE164BC89ECE}"/>
                </a:ext>
              </a:extLst>
            </p:cNvPr>
            <p:cNvSpPr/>
            <p:nvPr/>
          </p:nvSpPr>
          <p:spPr>
            <a:xfrm>
              <a:off x="3327400" y="2159000"/>
              <a:ext cx="6858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36D7A8A-AAE5-7E28-A4B6-B4C79173A290}"/>
                </a:ext>
              </a:extLst>
            </p:cNvPr>
            <p:cNvGrpSpPr/>
            <p:nvPr/>
          </p:nvGrpSpPr>
          <p:grpSpPr>
            <a:xfrm>
              <a:off x="698500" y="30762"/>
              <a:ext cx="6045200" cy="6313876"/>
              <a:chOff x="1155700" y="0"/>
              <a:chExt cx="5283200" cy="5518009"/>
            </a:xfrm>
          </p:grpSpPr>
          <p:pic>
            <p:nvPicPr>
              <p:cNvPr id="13" name="Picture 12">
                <a:extLst>
                  <a:ext uri="{FF2B5EF4-FFF2-40B4-BE49-F238E27FC236}">
                    <a16:creationId xmlns:a16="http://schemas.microsoft.com/office/drawing/2014/main" id="{4B74D014-2C95-C4EE-E05F-C961F9673C99}"/>
                  </a:ext>
                </a:extLst>
              </p:cNvPr>
              <p:cNvPicPr>
                <a:picLocks noChangeAspect="1"/>
              </p:cNvPicPr>
              <p:nvPr/>
            </p:nvPicPr>
            <p:blipFill>
              <a:blip r:embed="rId3"/>
              <a:stretch>
                <a:fillRect/>
              </a:stretch>
            </p:blipFill>
            <p:spPr>
              <a:xfrm>
                <a:off x="1155700" y="0"/>
                <a:ext cx="5283200" cy="5518009"/>
              </a:xfrm>
              <a:prstGeom prst="rect">
                <a:avLst/>
              </a:prstGeom>
            </p:spPr>
          </p:pic>
          <p:pic>
            <p:nvPicPr>
              <p:cNvPr id="14" name="Picture 16" descr="https://blogger.googleusercontent.com/img/b/R29vZ2xl/AVvXsEh3_lYPFmR8Yqwb-O6vMOSIZJNX_6aL8n9aHE96qNmUJhZ6lq5YvTUBqGE5TwxjteTYNmXpXXgzf-Q4fOBhBJ1JdgVTvcbrf43veVnjPWT24vOyD_QAJzBRKbgQvrJJncplJWX2ao997Mc/s1600/Mustard+Brassica+nigra+BC.png">
                <a:extLst>
                  <a:ext uri="{FF2B5EF4-FFF2-40B4-BE49-F238E27FC236}">
                    <a16:creationId xmlns:a16="http://schemas.microsoft.com/office/drawing/2014/main" id="{377AF4AB-99C3-F8C5-50F0-3076A70D6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166" y="1905000"/>
                <a:ext cx="1458783" cy="145878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Rectangle 3"/>
          <p:cNvSpPr/>
          <p:nvPr/>
        </p:nvSpPr>
        <p:spPr>
          <a:xfrm>
            <a:off x="5856600" y="1470939"/>
            <a:ext cx="5423444" cy="4862870"/>
          </a:xfrm>
          <a:prstGeom prst="rect">
            <a:avLst/>
          </a:prstGeom>
          <a:solidFill>
            <a:srgbClr val="FECED9"/>
          </a:solidFill>
        </p:spPr>
        <p:txBody>
          <a:bodyPr wrap="square">
            <a:spAutoFit/>
          </a:bodyPr>
          <a:lstStyle/>
          <a:p>
            <a:pPr lvl="0" algn="just">
              <a:spcBef>
                <a:spcPts val="600"/>
              </a:spcBef>
              <a:spcAft>
                <a:spcPts val="600"/>
              </a:spcAft>
              <a:tabLst>
                <a:tab pos="171450" algn="l"/>
              </a:tabLst>
            </a:pPr>
            <a:r>
              <a:rPr lang="en-US" sz="2000" b="1" dirty="0">
                <a:latin typeface="Times New Roman" panose="02020603050405020304" pitchFamily="18" charset="0"/>
                <a:ea typeface="Calibri" panose="020F0502020204030204" pitchFamily="34" charset="0"/>
                <a:cs typeface="Times New Roman" panose="02020603050405020304" pitchFamily="18" charset="0"/>
              </a:rPr>
              <a:t>1. </a:t>
            </a:r>
            <a:r>
              <a:rPr lang="vi-VN" sz="2000" dirty="0">
                <a:latin typeface="Times New Roman" panose="02020603050405020304" pitchFamily="18" charset="0"/>
                <a:ea typeface="Calibri" panose="020F0502020204030204" pitchFamily="34" charset="0"/>
                <a:cs typeface="Times New Roman" panose="02020603050405020304" pitchFamily="18" charset="0"/>
              </a:rPr>
              <a:t>Chọn lọc nhân tạo là gì?</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lvl="0" algn="just">
              <a:spcBef>
                <a:spcPts val="600"/>
              </a:spcBef>
              <a:spcAft>
                <a:spcPts val="600"/>
              </a:spcAft>
              <a:tabLst>
                <a:tab pos="17145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lvl="0" algn="just">
              <a:spcBef>
                <a:spcPts val="600"/>
              </a:spcBef>
              <a:spcAft>
                <a:spcPts val="600"/>
              </a:spcAft>
              <a:tabLst>
                <a:tab pos="171450" algn="l"/>
              </a:tabLst>
            </a:pPr>
            <a:r>
              <a:rPr lang="vi-VN" sz="2000" b="1" dirty="0">
                <a:latin typeface="Times New Roman" panose="02020603050405020304" pitchFamily="18" charset="0"/>
                <a:ea typeface="Calibri" panose="020F0502020204030204" pitchFamily="34" charset="0"/>
                <a:cs typeface="Times New Roman" panose="02020603050405020304" pitchFamily="18" charset="0"/>
              </a:rPr>
              <a:t>2. </a:t>
            </a:r>
            <a:r>
              <a:rPr lang="vi-VN" sz="2000" dirty="0">
                <a:latin typeface="Times New Roman" panose="02020603050405020304" pitchFamily="18" charset="0"/>
                <a:ea typeface="Calibri" panose="020F0502020204030204" pitchFamily="34" charset="0"/>
                <a:cs typeface="Times New Roman" panose="02020603050405020304" pitchFamily="18" charset="0"/>
              </a:rPr>
              <a:t>Động lực của quá trình chọn lọc nhân tạo là gì?</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17145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600"/>
              </a:spcAft>
              <a:tabLst>
                <a:tab pos="171450" algn="l"/>
              </a:tabLst>
            </a:pPr>
            <a:r>
              <a:rPr lang="vi-VN" sz="2000" b="1" dirty="0">
                <a:latin typeface="Times New Roman" panose="02020603050405020304" pitchFamily="18" charset="0"/>
                <a:ea typeface="Calibri" panose="020F0502020204030204" pitchFamily="34" charset="0"/>
                <a:cs typeface="Times New Roman" panose="02020603050405020304" pitchFamily="18" charset="0"/>
              </a:rPr>
              <a:t>3. </a:t>
            </a:r>
            <a:r>
              <a:rPr lang="en-US" sz="2000" dirty="0">
                <a:latin typeface="Times New Roman" panose="02020603050405020304" pitchFamily="18" charset="0"/>
                <a:ea typeface="Calibri" panose="020F0502020204030204" pitchFamily="34" charset="0"/>
                <a:cs typeface="Times New Roman" panose="02020603050405020304" pitchFamily="18" charset="0"/>
              </a:rPr>
              <a:t>Quan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latin typeface="Times New Roman" panose="02020603050405020304" pitchFamily="18" charset="0"/>
                <a:ea typeface="Calibri" panose="020F0502020204030204" pitchFamily="34" charset="0"/>
                <a:cs typeface="Times New Roman" panose="02020603050405020304" pitchFamily="18" charset="0"/>
              </a:rPr>
              <a:t> 46.2, e</a:t>
            </a:r>
            <a:r>
              <a:rPr lang="vi-VN" sz="2000" dirty="0">
                <a:latin typeface="Times New Roman" panose="02020603050405020304" pitchFamily="18" charset="0"/>
                <a:ea typeface="Calibri" panose="020F0502020204030204" pitchFamily="34" charset="0"/>
                <a:cs typeface="Times New Roman" panose="02020603050405020304" pitchFamily="18" charset="0"/>
              </a:rPr>
              <a:t>m hãy cho biết mục đích của con người trong việc tạo ra các giống chó khác nhau?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17145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600"/>
              </a:spcAft>
              <a:tabLst>
                <a:tab pos="171450" algn="l"/>
              </a:tabLst>
            </a:pPr>
            <a:r>
              <a:rPr lang="en-US" sz="2000" b="1" dirty="0">
                <a:latin typeface="Times New Roman" panose="02020603050405020304" pitchFamily="18" charset="0"/>
                <a:ea typeface="Calibri" panose="020F0502020204030204" pitchFamily="34" charset="0"/>
                <a:cs typeface="Times New Roman" panose="02020603050405020304" pitchFamily="18" charset="0"/>
              </a:rPr>
              <a:t>4.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latin typeface="Times New Roman" panose="02020603050405020304" pitchFamily="18" charset="0"/>
                <a:ea typeface="Calibri" panose="020F0502020204030204" pitchFamily="34" charset="0"/>
                <a:cs typeface="Times New Roman" panose="02020603050405020304" pitchFamily="18" charset="0"/>
              </a:rPr>
              <a:t> 46.3, e</a:t>
            </a:r>
            <a:r>
              <a:rPr lang="vi-VN" sz="2000" dirty="0">
                <a:latin typeface="Times New Roman" panose="02020603050405020304" pitchFamily="18" charset="0"/>
                <a:ea typeface="Calibri" panose="020F0502020204030204" pitchFamily="34" charset="0"/>
                <a:cs typeface="Times New Roman" panose="02020603050405020304" pitchFamily="18" charset="0"/>
              </a:rPr>
              <a:t>m hãy cho biết con người đã tạo ra các giống cải bằng cách chọn lọc các biến dị ở bộ phận nào của cây cải ban đầu</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600"/>
              </a:spcAft>
              <a:tabLst>
                <a:tab pos="17145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ACBD82CB-147F-707F-81FE-E8031C7180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02218" y="533486"/>
            <a:ext cx="3250322" cy="2937736"/>
          </a:xfrm>
          <a:prstGeom prst="rect">
            <a:avLst/>
          </a:prstGeom>
        </p:spPr>
      </p:pic>
      <p:grpSp>
        <p:nvGrpSpPr>
          <p:cNvPr id="15" name="Group 14">
            <a:extLst>
              <a:ext uri="{FF2B5EF4-FFF2-40B4-BE49-F238E27FC236}">
                <a16:creationId xmlns:a16="http://schemas.microsoft.com/office/drawing/2014/main" id="{1071027D-287D-0AE4-190C-55B24DBC01BE}"/>
              </a:ext>
            </a:extLst>
          </p:cNvPr>
          <p:cNvGrpSpPr/>
          <p:nvPr/>
        </p:nvGrpSpPr>
        <p:grpSpPr>
          <a:xfrm>
            <a:off x="4152630" y="2125216"/>
            <a:ext cx="1623512" cy="369332"/>
            <a:chOff x="2659062" y="6011735"/>
            <a:chExt cx="1623512" cy="369332"/>
          </a:xfrm>
        </p:grpSpPr>
        <p:sp>
          <p:nvSpPr>
            <p:cNvPr id="16" name="Rectangle 15">
              <a:extLst>
                <a:ext uri="{FF2B5EF4-FFF2-40B4-BE49-F238E27FC236}">
                  <a16:creationId xmlns:a16="http://schemas.microsoft.com/office/drawing/2014/main" id="{A246922E-2CE6-ADC4-1245-2F67D90D0C49}"/>
                </a:ext>
              </a:extLst>
            </p:cNvPr>
            <p:cNvSpPr/>
            <p:nvPr/>
          </p:nvSpPr>
          <p:spPr>
            <a:xfrm>
              <a:off x="2887662" y="6011735"/>
              <a:ext cx="1394912" cy="369332"/>
            </a:xfrm>
            <a:prstGeom prst="rect">
              <a:avLst/>
            </a:prstGeom>
          </p:spPr>
          <p:txBody>
            <a:bodyPr wrap="square">
              <a:spAutoFit/>
            </a:bodyPr>
            <a:lstStyle/>
            <a:p>
              <a:r>
                <a:rPr lang="en-US" b="1" dirty="0" err="1"/>
                <a:t>Hình</a:t>
              </a:r>
              <a:r>
                <a:rPr lang="en-US" b="1" dirty="0"/>
                <a:t> 46.2. </a:t>
              </a:r>
            </a:p>
          </p:txBody>
        </p:sp>
        <p:sp>
          <p:nvSpPr>
            <p:cNvPr id="17" name="Isosceles Triangle 16">
              <a:extLst>
                <a:ext uri="{FF2B5EF4-FFF2-40B4-BE49-F238E27FC236}">
                  <a16:creationId xmlns:a16="http://schemas.microsoft.com/office/drawing/2014/main" id="{AEBCEE5F-F57A-5251-D8D4-34FAD327CFDC}"/>
                </a:ext>
              </a:extLst>
            </p:cNvPr>
            <p:cNvSpPr/>
            <p:nvPr/>
          </p:nvSpPr>
          <p:spPr>
            <a:xfrm>
              <a:off x="2659062" y="6080870"/>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a16="http://schemas.microsoft.com/office/drawing/2014/main" id="{E4F50544-BE0A-B10F-8005-881050EDB6DA}"/>
              </a:ext>
            </a:extLst>
          </p:cNvPr>
          <p:cNvPicPr>
            <a:picLocks noChangeAspect="1"/>
          </p:cNvPicPr>
          <p:nvPr/>
        </p:nvPicPr>
        <p:blipFill>
          <a:blip r:embed="rId6"/>
          <a:stretch>
            <a:fillRect/>
          </a:stretch>
        </p:blipFill>
        <p:spPr>
          <a:xfrm>
            <a:off x="3683789" y="266700"/>
            <a:ext cx="761650" cy="761650"/>
          </a:xfrm>
          <a:prstGeom prst="rect">
            <a:avLst/>
          </a:prstGeom>
        </p:spPr>
      </p:pic>
      <p:grpSp>
        <p:nvGrpSpPr>
          <p:cNvPr id="18" name="Group 17">
            <a:extLst>
              <a:ext uri="{FF2B5EF4-FFF2-40B4-BE49-F238E27FC236}">
                <a16:creationId xmlns:a16="http://schemas.microsoft.com/office/drawing/2014/main" id="{DC22325A-1490-2475-6513-327B60532E20}"/>
              </a:ext>
            </a:extLst>
          </p:cNvPr>
          <p:cNvGrpSpPr/>
          <p:nvPr/>
        </p:nvGrpSpPr>
        <p:grpSpPr>
          <a:xfrm>
            <a:off x="4139279" y="5075931"/>
            <a:ext cx="1786537" cy="369332"/>
            <a:chOff x="2746146" y="6044654"/>
            <a:chExt cx="1786537" cy="369332"/>
          </a:xfrm>
        </p:grpSpPr>
        <p:sp>
          <p:nvSpPr>
            <p:cNvPr id="19" name="Rectangle 18">
              <a:extLst>
                <a:ext uri="{FF2B5EF4-FFF2-40B4-BE49-F238E27FC236}">
                  <a16:creationId xmlns:a16="http://schemas.microsoft.com/office/drawing/2014/main" id="{7072977C-A28C-4E28-F91E-F61F6EF345FC}"/>
                </a:ext>
              </a:extLst>
            </p:cNvPr>
            <p:cNvSpPr/>
            <p:nvPr/>
          </p:nvSpPr>
          <p:spPr>
            <a:xfrm>
              <a:off x="2963862" y="6044654"/>
              <a:ext cx="1568821" cy="369332"/>
            </a:xfrm>
            <a:prstGeom prst="rect">
              <a:avLst/>
            </a:prstGeom>
          </p:spPr>
          <p:txBody>
            <a:bodyPr wrap="square">
              <a:spAutoFit/>
            </a:bodyPr>
            <a:lstStyle/>
            <a:p>
              <a:r>
                <a:rPr lang="vi-VN" b="1" dirty="0"/>
                <a:t>Hình 46.3. </a:t>
              </a:r>
              <a:endParaRPr lang="en-US" dirty="0"/>
            </a:p>
          </p:txBody>
        </p:sp>
        <p:sp>
          <p:nvSpPr>
            <p:cNvPr id="20" name="Isosceles Triangle 19">
              <a:extLst>
                <a:ext uri="{FF2B5EF4-FFF2-40B4-BE49-F238E27FC236}">
                  <a16:creationId xmlns:a16="http://schemas.microsoft.com/office/drawing/2014/main" id="{A438AAA2-CEC8-7FA6-86E1-62987C164DF5}"/>
                </a:ext>
              </a:extLst>
            </p:cNvPr>
            <p:cNvSpPr/>
            <p:nvPr/>
          </p:nvSpPr>
          <p:spPr>
            <a:xfrm>
              <a:off x="2746146" y="6080870"/>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401344659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a:off x="209849" y="959490"/>
            <a:ext cx="5597622" cy="5059292"/>
          </a:xfrm>
          <a:prstGeom prst="rect">
            <a:avLst/>
          </a:prstGeom>
        </p:spPr>
      </p:pic>
      <p:grpSp>
        <p:nvGrpSpPr>
          <p:cNvPr id="54" name="Group 53"/>
          <p:cNvGrpSpPr/>
          <p:nvPr/>
        </p:nvGrpSpPr>
        <p:grpSpPr>
          <a:xfrm>
            <a:off x="173582" y="6195725"/>
            <a:ext cx="9588500" cy="400110"/>
            <a:chOff x="2659062" y="6011735"/>
            <a:chExt cx="9588500" cy="400110"/>
          </a:xfrm>
        </p:grpSpPr>
        <p:sp>
          <p:nvSpPr>
            <p:cNvPr id="52" name="Rectangle 51"/>
            <p:cNvSpPr/>
            <p:nvPr/>
          </p:nvSpPr>
          <p:spPr>
            <a:xfrm>
              <a:off x="2887662" y="6011735"/>
              <a:ext cx="9359900" cy="400110"/>
            </a:xfrm>
            <a:prstGeom prst="rect">
              <a:avLst/>
            </a:prstGeom>
          </p:spPr>
          <p:txBody>
            <a:bodyPr wrap="square">
              <a:spAutoFit/>
            </a:bodyPr>
            <a:lstStyle/>
            <a:p>
              <a:r>
                <a:rPr lang="en-US" sz="2000" b="1" dirty="0" err="1"/>
                <a:t>Hình</a:t>
              </a:r>
              <a:r>
                <a:rPr lang="en-US" sz="2000" b="1" dirty="0"/>
                <a:t> 46.2. </a:t>
              </a:r>
              <a:r>
                <a:rPr lang="en-US" sz="2000" dirty="0" err="1"/>
                <a:t>Chọn</a:t>
              </a:r>
              <a:r>
                <a:rPr lang="en-US" sz="2000" dirty="0"/>
                <a:t> </a:t>
              </a:r>
              <a:r>
                <a:rPr lang="en-US" sz="2000" dirty="0" err="1"/>
                <a:t>lọc</a:t>
              </a:r>
              <a:r>
                <a:rPr lang="en-US" sz="2000" dirty="0"/>
                <a:t> do con </a:t>
              </a:r>
              <a:r>
                <a:rPr lang="en-US" sz="2000" dirty="0" err="1"/>
                <a:t>người</a:t>
              </a:r>
              <a:r>
                <a:rPr lang="en-US" sz="2000" dirty="0"/>
                <a:t> </a:t>
              </a:r>
              <a:r>
                <a:rPr lang="en-US" sz="2000" dirty="0" err="1"/>
                <a:t>tiến</a:t>
              </a:r>
              <a:r>
                <a:rPr lang="en-US" sz="2000" dirty="0"/>
                <a:t> </a:t>
              </a:r>
              <a:r>
                <a:rPr lang="en-US" sz="2000" dirty="0" err="1"/>
                <a:t>hành</a:t>
              </a:r>
              <a:r>
                <a:rPr lang="en-US" sz="2000" dirty="0"/>
                <a:t> ở </a:t>
              </a:r>
              <a:r>
                <a:rPr lang="en-US" sz="2000" dirty="0" err="1"/>
                <a:t>một</a:t>
              </a:r>
              <a:r>
                <a:rPr lang="en-US" sz="2000" dirty="0"/>
                <a:t> </a:t>
              </a:r>
              <a:r>
                <a:rPr lang="en-US" sz="2000" dirty="0" err="1"/>
                <a:t>số</a:t>
              </a:r>
              <a:r>
                <a:rPr lang="en-US" sz="2000" dirty="0"/>
                <a:t> </a:t>
              </a:r>
              <a:r>
                <a:rPr lang="en-US" sz="2000" dirty="0" err="1"/>
                <a:t>giống</a:t>
              </a:r>
              <a:r>
                <a:rPr lang="en-US" sz="2000" dirty="0"/>
                <a:t> </a:t>
              </a:r>
              <a:r>
                <a:rPr lang="en-US" sz="2000" dirty="0" err="1"/>
                <a:t>chó</a:t>
              </a:r>
              <a:endParaRPr lang="en-US" sz="2000" dirty="0"/>
            </a:p>
          </p:txBody>
        </p:sp>
        <p:sp>
          <p:nvSpPr>
            <p:cNvPr id="53" name="Isosceles Triangle 52"/>
            <p:cNvSpPr/>
            <p:nvPr/>
          </p:nvSpPr>
          <p:spPr>
            <a:xfrm>
              <a:off x="2659062" y="6080870"/>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8" name="Table 57"/>
          <p:cNvGraphicFramePr>
            <a:graphicFrameLocks noGrp="1"/>
          </p:cNvGraphicFramePr>
          <p:nvPr>
            <p:extLst>
              <p:ext uri="{D42A27DB-BD31-4B8C-83A1-F6EECF244321}">
                <p14:modId xmlns:p14="http://schemas.microsoft.com/office/powerpoint/2010/main" val="3885019016"/>
              </p:ext>
            </p:extLst>
          </p:nvPr>
        </p:nvGraphicFramePr>
        <p:xfrm>
          <a:off x="6029069" y="3616724"/>
          <a:ext cx="5585898" cy="2393610"/>
        </p:xfrm>
        <a:graphic>
          <a:graphicData uri="http://schemas.openxmlformats.org/drawingml/2006/table">
            <a:tbl>
              <a:tblPr firstRow="1" bandRow="1">
                <a:tableStyleId>{5C22544A-7EE6-4342-B048-85BDC9FD1C3A}</a:tableStyleId>
              </a:tblPr>
              <a:tblGrid>
                <a:gridCol w="2792949">
                  <a:extLst>
                    <a:ext uri="{9D8B030D-6E8A-4147-A177-3AD203B41FA5}">
                      <a16:colId xmlns:a16="http://schemas.microsoft.com/office/drawing/2014/main" val="20000"/>
                    </a:ext>
                  </a:extLst>
                </a:gridCol>
                <a:gridCol w="2792949">
                  <a:extLst>
                    <a:ext uri="{9D8B030D-6E8A-4147-A177-3AD203B41FA5}">
                      <a16:colId xmlns:a16="http://schemas.microsoft.com/office/drawing/2014/main" val="20001"/>
                    </a:ext>
                  </a:extLst>
                </a:gridCol>
              </a:tblGrid>
              <a:tr h="797870">
                <a:tc>
                  <a:txBody>
                    <a:bodyPr/>
                    <a:lstStyle/>
                    <a:p>
                      <a:pPr algn="ctr"/>
                      <a:r>
                        <a:rPr lang="en-US" sz="2400" dirty="0" err="1"/>
                        <a:t>Giống</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92D050"/>
                        </a:gs>
                      </a:gsLst>
                      <a:lin ang="8100000" scaled="1"/>
                      <a:tileRect/>
                    </a:gradFill>
                  </a:tcPr>
                </a:tc>
                <a:tc>
                  <a:txBody>
                    <a:bodyPr/>
                    <a:lstStyle/>
                    <a:p>
                      <a:pPr algn="ctr"/>
                      <a:r>
                        <a:rPr lang="en-US" sz="2400" dirty="0" err="1"/>
                        <a:t>Mục</a:t>
                      </a:r>
                      <a:r>
                        <a:rPr lang="en-US" sz="2400" dirty="0"/>
                        <a:t> </a:t>
                      </a:r>
                      <a:r>
                        <a:rPr lang="en-US" sz="2400" dirty="0" err="1"/>
                        <a:t>đích</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92D050"/>
                        </a:gs>
                      </a:gsLst>
                      <a:lin ang="8100000" scaled="1"/>
                      <a:tileRect/>
                    </a:gradFill>
                  </a:tcPr>
                </a:tc>
                <a:extLst>
                  <a:ext uri="{0D108BD9-81ED-4DB2-BD59-A6C34878D82A}">
                    <a16:rowId xmlns:a16="http://schemas.microsoft.com/office/drawing/2014/main" val="10000"/>
                  </a:ext>
                </a:extLst>
              </a:tr>
              <a:tr h="797870">
                <a:tc>
                  <a:txBody>
                    <a:bodyPr/>
                    <a:lstStyle/>
                    <a:p>
                      <a:pPr algn="ctr"/>
                      <a:r>
                        <a:rPr lang="en-US" sz="2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97870">
                <a:tc>
                  <a:txBody>
                    <a:bodyPr/>
                    <a:lstStyle/>
                    <a:p>
                      <a:pPr algn="ctr"/>
                      <a:r>
                        <a:rPr lang="en-US" sz="2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Rectangle 9">
            <a:extLst>
              <a:ext uri="{FF2B5EF4-FFF2-40B4-BE49-F238E27FC236}">
                <a16:creationId xmlns:a16="http://schemas.microsoft.com/office/drawing/2014/main" id="{F36DD2AB-0DFC-1102-4C4F-9479CC911B43}"/>
              </a:ext>
            </a:extLst>
          </p:cNvPr>
          <p:cNvSpPr/>
          <p:nvPr/>
        </p:nvSpPr>
        <p:spPr>
          <a:xfrm>
            <a:off x="4460323" y="218487"/>
            <a:ext cx="3720890" cy="646331"/>
          </a:xfrm>
          <a:prstGeom prst="rect">
            <a:avLst/>
          </a:prstGeom>
          <a:noFill/>
        </p:spPr>
        <p:txBody>
          <a:bodyPr wrap="none" lIns="91440" tIns="45720" rIns="91440" bIns="45720">
            <a:spAutoFit/>
          </a:bodyPr>
          <a:lstStyle/>
          <a:p>
            <a:pPr algn="ctr"/>
            <a:r>
              <a:rPr lang="en-US" sz="36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rPr>
              <a:t>TƯ LIỆU TRẠM 1</a:t>
            </a:r>
            <a:endParaRPr lang="en-US" sz="48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4F50544-BE0A-B10F-8005-881050EDB6DA}"/>
              </a:ext>
            </a:extLst>
          </p:cNvPr>
          <p:cNvPicPr>
            <a:picLocks noChangeAspect="1"/>
          </p:cNvPicPr>
          <p:nvPr/>
        </p:nvPicPr>
        <p:blipFill>
          <a:blip r:embed="rId4"/>
          <a:stretch>
            <a:fillRect/>
          </a:stretch>
        </p:blipFill>
        <p:spPr>
          <a:xfrm>
            <a:off x="3671618" y="-57511"/>
            <a:ext cx="947866" cy="947866"/>
          </a:xfrm>
          <a:prstGeom prst="rect">
            <a:avLst/>
          </a:prstGeom>
        </p:spPr>
      </p:pic>
      <p:grpSp>
        <p:nvGrpSpPr>
          <p:cNvPr id="2" name="Group 1"/>
          <p:cNvGrpSpPr/>
          <p:nvPr/>
        </p:nvGrpSpPr>
        <p:grpSpPr>
          <a:xfrm>
            <a:off x="5439416" y="1001939"/>
            <a:ext cx="6175550" cy="2286176"/>
            <a:chOff x="5439416" y="1001939"/>
            <a:chExt cx="6175550" cy="2286176"/>
          </a:xfrm>
        </p:grpSpPr>
        <p:grpSp>
          <p:nvGrpSpPr>
            <p:cNvPr id="12" name="Group 11"/>
            <p:cNvGrpSpPr/>
            <p:nvPr/>
          </p:nvGrpSpPr>
          <p:grpSpPr>
            <a:xfrm>
              <a:off x="5439416" y="1001939"/>
              <a:ext cx="6175550" cy="2286176"/>
              <a:chOff x="3229846" y="106653"/>
              <a:chExt cx="9988697" cy="3657223"/>
            </a:xfrm>
          </p:grpSpPr>
          <p:sp>
            <p:nvSpPr>
              <p:cNvPr id="15" name="Rectangle 13"/>
              <p:cNvSpPr/>
              <p:nvPr/>
            </p:nvSpPr>
            <p:spPr>
              <a:xfrm>
                <a:off x="4112217" y="433522"/>
                <a:ext cx="9106326" cy="3330354"/>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pic>
            <p:nvPicPr>
              <p:cNvPr id="14" name="Picture 2" descr="Dialog Question Mark Icon | Gartoon Redux Misc Iconpack | Gartoon Te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9846" y="106653"/>
                <a:ext cx="1764740" cy="1764740"/>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Rectangle 54"/>
            <p:cNvSpPr/>
            <p:nvPr/>
          </p:nvSpPr>
          <p:spPr>
            <a:xfrm>
              <a:off x="6162417" y="1462362"/>
              <a:ext cx="5275075" cy="1569660"/>
            </a:xfrm>
            <a:prstGeom prst="rect">
              <a:avLst/>
            </a:prstGeom>
          </p:spPr>
          <p:txBody>
            <a:bodyPr wrap="square">
              <a:spAutoFit/>
            </a:bodyPr>
            <a:lstStyle/>
            <a:p>
              <a:pPr algn="just"/>
              <a:r>
                <a:rPr lang="en-US" sz="2400" b="1" dirty="0" err="1"/>
                <a:t>Quan</a:t>
              </a:r>
              <a:r>
                <a:rPr lang="en-US" sz="2400" b="1" dirty="0"/>
                <a:t> </a:t>
              </a:r>
              <a:r>
                <a:rPr lang="en-US" sz="2400" b="1" dirty="0" err="1"/>
                <a:t>sát</a:t>
              </a:r>
              <a:r>
                <a:rPr lang="en-US" sz="2400" b="1" dirty="0"/>
                <a:t> </a:t>
              </a:r>
              <a:r>
                <a:rPr lang="en-US" sz="2400" b="1" dirty="0" err="1"/>
                <a:t>Hình</a:t>
              </a:r>
              <a:r>
                <a:rPr lang="en-US" sz="2400" b="1" dirty="0"/>
                <a:t> 46.2, </a:t>
              </a:r>
              <a:r>
                <a:rPr lang="en-US" sz="2400" b="1" dirty="0" err="1"/>
                <a:t>hãy</a:t>
              </a:r>
              <a:r>
                <a:rPr lang="en-US" sz="2400" b="1" dirty="0"/>
                <a:t> </a:t>
              </a:r>
              <a:r>
                <a:rPr lang="en-US" sz="2400" b="1" dirty="0" err="1"/>
                <a:t>cho</a:t>
              </a:r>
              <a:r>
                <a:rPr lang="en-US" sz="2400" b="1" dirty="0"/>
                <a:t> </a:t>
              </a:r>
              <a:r>
                <a:rPr lang="en-US" sz="2400" b="1" dirty="0" err="1"/>
                <a:t>biết</a:t>
              </a:r>
              <a:r>
                <a:rPr lang="en-US" sz="2400" b="1" dirty="0"/>
                <a:t> </a:t>
              </a:r>
              <a:r>
                <a:rPr lang="en-US" sz="2400" b="1" dirty="0" err="1"/>
                <a:t>mục</a:t>
              </a:r>
              <a:r>
                <a:rPr lang="en-US" sz="2400" b="1" dirty="0"/>
                <a:t> </a:t>
              </a:r>
              <a:r>
                <a:rPr lang="en-US" sz="2400" b="1" dirty="0" err="1"/>
                <a:t>đích</a:t>
              </a:r>
              <a:r>
                <a:rPr lang="en-US" sz="2400" b="1" dirty="0"/>
                <a:t> </a:t>
              </a:r>
              <a:r>
                <a:rPr lang="en-US" sz="2400" b="1" dirty="0" err="1"/>
                <a:t>của</a:t>
              </a:r>
              <a:r>
                <a:rPr lang="en-US" sz="2400" b="1" dirty="0"/>
                <a:t> con </a:t>
              </a:r>
              <a:r>
                <a:rPr lang="en-US" sz="2400" b="1" dirty="0" err="1"/>
                <a:t>người</a:t>
              </a:r>
              <a:r>
                <a:rPr lang="en-US" sz="2400" b="1" dirty="0"/>
                <a:t> </a:t>
              </a:r>
              <a:r>
                <a:rPr lang="en-US" sz="2400" b="1" dirty="0" err="1"/>
                <a:t>trong</a:t>
              </a:r>
              <a:r>
                <a:rPr lang="en-US" sz="2400" b="1" dirty="0"/>
                <a:t> </a:t>
              </a:r>
              <a:r>
                <a:rPr lang="en-US" sz="2400" b="1" dirty="0" err="1"/>
                <a:t>việc</a:t>
              </a:r>
              <a:r>
                <a:rPr lang="en-US" sz="2400" b="1" dirty="0"/>
                <a:t> </a:t>
              </a:r>
              <a:r>
                <a:rPr lang="en-US" sz="2400" b="1" dirty="0" err="1"/>
                <a:t>tạo</a:t>
              </a:r>
              <a:r>
                <a:rPr lang="en-US" sz="2400" b="1" dirty="0"/>
                <a:t> </a:t>
              </a:r>
              <a:r>
                <a:rPr lang="en-US" sz="2400" b="1" dirty="0" err="1"/>
                <a:t>ra</a:t>
              </a:r>
              <a:r>
                <a:rPr lang="en-US" sz="2400" b="1" dirty="0"/>
                <a:t> </a:t>
              </a:r>
              <a:r>
                <a:rPr lang="en-US" sz="2400" b="1" dirty="0" err="1"/>
                <a:t>các</a:t>
              </a:r>
              <a:r>
                <a:rPr lang="en-US" sz="2400" b="1" dirty="0"/>
                <a:t> </a:t>
              </a:r>
              <a:r>
                <a:rPr lang="en-US" sz="2400" b="1" dirty="0" err="1"/>
                <a:t>giống</a:t>
              </a:r>
              <a:r>
                <a:rPr lang="en-US" sz="2400" b="1" dirty="0"/>
                <a:t> </a:t>
              </a:r>
              <a:r>
                <a:rPr lang="en-US" sz="2400" b="1" dirty="0" err="1"/>
                <a:t>chó</a:t>
              </a:r>
              <a:r>
                <a:rPr lang="en-US" sz="2400" b="1" dirty="0"/>
                <a:t> </a:t>
              </a:r>
              <a:r>
                <a:rPr lang="en-US" sz="2400" b="1" dirty="0" err="1"/>
                <a:t>khác</a:t>
              </a:r>
              <a:r>
                <a:rPr lang="en-US" sz="2400" b="1" dirty="0"/>
                <a:t> </a:t>
              </a:r>
              <a:r>
                <a:rPr lang="en-US" sz="2400" b="1" dirty="0" err="1"/>
                <a:t>nhau</a:t>
              </a:r>
              <a:r>
                <a:rPr lang="en-US" sz="2400" b="1" dirty="0"/>
                <a:t> </a:t>
              </a:r>
              <a:r>
                <a:rPr lang="en-US" sz="2400" b="1" dirty="0" err="1"/>
                <a:t>bằng</a:t>
              </a:r>
              <a:r>
                <a:rPr lang="en-US" sz="2400" b="1" dirty="0"/>
                <a:t> </a:t>
              </a:r>
              <a:r>
                <a:rPr lang="en-US" sz="2400" b="1" dirty="0" err="1"/>
                <a:t>cách</a:t>
              </a:r>
              <a:r>
                <a:rPr lang="en-US" sz="2400" b="1" dirty="0"/>
                <a:t> </a:t>
              </a:r>
              <a:r>
                <a:rPr lang="en-US" sz="2400" b="1" dirty="0" err="1"/>
                <a:t>hoàn</a:t>
              </a:r>
              <a:r>
                <a:rPr lang="en-US" sz="2400" b="1" dirty="0"/>
                <a:t> </a:t>
              </a:r>
              <a:r>
                <a:rPr lang="en-US" sz="2400" b="1" dirty="0" err="1"/>
                <a:t>thành</a:t>
              </a:r>
              <a:r>
                <a:rPr lang="en-US" sz="2400" b="1" dirty="0"/>
                <a:t> </a:t>
              </a:r>
              <a:r>
                <a:rPr lang="en-US" sz="2400" b="1" dirty="0" err="1"/>
                <a:t>bảng</a:t>
              </a:r>
              <a:r>
                <a:rPr lang="en-US" sz="2400" b="1" dirty="0"/>
                <a:t> </a:t>
              </a:r>
              <a:r>
                <a:rPr lang="en-US" sz="2400" b="1" dirty="0" err="1"/>
                <a:t>sau</a:t>
              </a:r>
              <a:endParaRPr lang="en-US" sz="2400" b="1" dirty="0"/>
            </a:p>
          </p:txBody>
        </p:sp>
      </p:grpSp>
    </p:spTree>
    <p:extLst>
      <p:ext uri="{BB962C8B-B14F-4D97-AF65-F5344CB8AC3E}">
        <p14:creationId xmlns:p14="http://schemas.microsoft.com/office/powerpoint/2010/main" val="318549866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6" name="Group 35"/>
          <p:cNvGrpSpPr/>
          <p:nvPr/>
        </p:nvGrpSpPr>
        <p:grpSpPr>
          <a:xfrm>
            <a:off x="448109" y="901034"/>
            <a:ext cx="5259158" cy="5304704"/>
            <a:chOff x="698500" y="30762"/>
            <a:chExt cx="6045200" cy="6313876"/>
          </a:xfrm>
        </p:grpSpPr>
        <p:sp>
          <p:nvSpPr>
            <p:cNvPr id="33" name="Rectangle 32"/>
            <p:cNvSpPr/>
            <p:nvPr/>
          </p:nvSpPr>
          <p:spPr>
            <a:xfrm>
              <a:off x="3327400" y="2159000"/>
              <a:ext cx="6858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698500" y="30762"/>
              <a:ext cx="6045200" cy="6313876"/>
              <a:chOff x="1155700" y="0"/>
              <a:chExt cx="5283200" cy="5518009"/>
            </a:xfrm>
          </p:grpSpPr>
          <p:pic>
            <p:nvPicPr>
              <p:cNvPr id="32" name="Picture 31"/>
              <p:cNvPicPr>
                <a:picLocks noChangeAspect="1"/>
              </p:cNvPicPr>
              <p:nvPr/>
            </p:nvPicPr>
            <p:blipFill>
              <a:blip r:embed="rId3"/>
              <a:stretch>
                <a:fillRect/>
              </a:stretch>
            </p:blipFill>
            <p:spPr>
              <a:xfrm>
                <a:off x="1155700" y="0"/>
                <a:ext cx="5283200" cy="5518009"/>
              </a:xfrm>
              <a:prstGeom prst="rect">
                <a:avLst/>
              </a:prstGeom>
            </p:spPr>
          </p:pic>
          <p:pic>
            <p:nvPicPr>
              <p:cNvPr id="56" name="Picture 16" descr="https://blogger.googleusercontent.com/img/b/R29vZ2xl/AVvXsEh3_lYPFmR8Yqwb-O6vMOSIZJNX_6aL8n9aHE96qNmUJhZ6lq5YvTUBqGE5TwxjteTYNmXpXXgzf-Q4fOBhBJ1JdgVTvcbrf43veVnjPWT24vOyD_QAJzBRKbgQvrJJncplJWX2ao997Mc/s1600/Mustard+Brassica+nigra+B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166" y="1905000"/>
                <a:ext cx="1458783" cy="145878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p:cNvGrpSpPr/>
          <p:nvPr/>
        </p:nvGrpSpPr>
        <p:grpSpPr>
          <a:xfrm>
            <a:off x="5621048" y="1006756"/>
            <a:ext cx="6158822" cy="2250794"/>
            <a:chOff x="2977667" y="103441"/>
            <a:chExt cx="10541590" cy="3810242"/>
          </a:xfrm>
        </p:grpSpPr>
        <p:sp>
          <p:nvSpPr>
            <p:cNvPr id="23" name="Rectangle 13"/>
            <p:cNvSpPr/>
            <p:nvPr/>
          </p:nvSpPr>
          <p:spPr>
            <a:xfrm>
              <a:off x="3982393" y="433522"/>
              <a:ext cx="9536864" cy="3480161"/>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pic>
          <p:nvPicPr>
            <p:cNvPr id="22" name="Picture 2" descr="Dialog Question Mark Icon | Gartoon Redux Misc Iconpack | Gartoon Te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7667" y="103441"/>
              <a:ext cx="1764739" cy="17647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292784" y="6268494"/>
            <a:ext cx="9577616" cy="369332"/>
            <a:chOff x="2746146" y="6044654"/>
            <a:chExt cx="9577616" cy="369332"/>
          </a:xfrm>
        </p:grpSpPr>
        <p:sp>
          <p:nvSpPr>
            <p:cNvPr id="52" name="Rectangle 51"/>
            <p:cNvSpPr/>
            <p:nvPr/>
          </p:nvSpPr>
          <p:spPr>
            <a:xfrm>
              <a:off x="2963862" y="6044654"/>
              <a:ext cx="9359900" cy="369332"/>
            </a:xfrm>
            <a:prstGeom prst="rect">
              <a:avLst/>
            </a:prstGeom>
          </p:spPr>
          <p:txBody>
            <a:bodyPr wrap="square">
              <a:spAutoFit/>
            </a:bodyPr>
            <a:lstStyle/>
            <a:p>
              <a:r>
                <a:rPr lang="vi-VN" b="1" dirty="0"/>
                <a:t>Hình 46.3. </a:t>
              </a:r>
              <a:r>
                <a:rPr lang="vi-VN" dirty="0"/>
                <a:t>Chọn lọc do con người tiến hành ở một số giống c</a:t>
              </a:r>
              <a:r>
                <a:rPr lang="en-US" dirty="0"/>
                <a:t>ả</a:t>
              </a:r>
              <a:r>
                <a:rPr lang="vi-VN" dirty="0"/>
                <a:t>i</a:t>
              </a:r>
              <a:endParaRPr lang="en-US" dirty="0"/>
            </a:p>
          </p:txBody>
        </p:sp>
        <p:sp>
          <p:nvSpPr>
            <p:cNvPr id="53" name="Isosceles Triangle 52"/>
            <p:cNvSpPr/>
            <p:nvPr/>
          </p:nvSpPr>
          <p:spPr>
            <a:xfrm>
              <a:off x="2746146" y="6080870"/>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5" name="Rectangle 54"/>
          <p:cNvSpPr/>
          <p:nvPr/>
        </p:nvSpPr>
        <p:spPr>
          <a:xfrm>
            <a:off x="6344216" y="1351661"/>
            <a:ext cx="5273207" cy="1785104"/>
          </a:xfrm>
          <a:prstGeom prst="rect">
            <a:avLst/>
          </a:prstGeom>
        </p:spPr>
        <p:txBody>
          <a:bodyPr wrap="square">
            <a:spAutoFit/>
          </a:bodyPr>
          <a:lstStyle/>
          <a:p>
            <a:pPr algn="just"/>
            <a:r>
              <a:rPr lang="vi-VN" sz="2200" b="1" dirty="0"/>
              <a:t>Quan sát Hình 46.3, hãy cho biết con người đã tạo ra các giống cải bằng cách chọn lọc các biến dị ở bộ phận nào của cây cải dại ban đầu bằng cách hoàn thành bảng sau.</a:t>
            </a:r>
            <a:endParaRPr lang="en-US" sz="2200" b="1" dirty="0"/>
          </a:p>
        </p:txBody>
      </p:sp>
      <p:graphicFrame>
        <p:nvGraphicFramePr>
          <p:cNvPr id="58" name="Table 57"/>
          <p:cNvGraphicFramePr>
            <a:graphicFrameLocks noGrp="1"/>
          </p:cNvGraphicFramePr>
          <p:nvPr>
            <p:extLst>
              <p:ext uri="{D42A27DB-BD31-4B8C-83A1-F6EECF244321}">
                <p14:modId xmlns:p14="http://schemas.microsoft.com/office/powerpoint/2010/main" val="1144686601"/>
              </p:ext>
            </p:extLst>
          </p:nvPr>
        </p:nvGraphicFramePr>
        <p:xfrm>
          <a:off x="6208047" y="3610289"/>
          <a:ext cx="5571822" cy="2600010"/>
        </p:xfrm>
        <a:graphic>
          <a:graphicData uri="http://schemas.openxmlformats.org/drawingml/2006/table">
            <a:tbl>
              <a:tblPr firstRow="1" bandRow="1">
                <a:tableStyleId>{5C22544A-7EE6-4342-B048-85BDC9FD1C3A}</a:tableStyleId>
              </a:tblPr>
              <a:tblGrid>
                <a:gridCol w="2785911">
                  <a:extLst>
                    <a:ext uri="{9D8B030D-6E8A-4147-A177-3AD203B41FA5}">
                      <a16:colId xmlns:a16="http://schemas.microsoft.com/office/drawing/2014/main" val="20000"/>
                    </a:ext>
                  </a:extLst>
                </a:gridCol>
                <a:gridCol w="2785911">
                  <a:extLst>
                    <a:ext uri="{9D8B030D-6E8A-4147-A177-3AD203B41FA5}">
                      <a16:colId xmlns:a16="http://schemas.microsoft.com/office/drawing/2014/main" val="20001"/>
                    </a:ext>
                  </a:extLst>
                </a:gridCol>
              </a:tblGrid>
              <a:tr h="873862">
                <a:tc>
                  <a:txBody>
                    <a:bodyPr/>
                    <a:lstStyle/>
                    <a:p>
                      <a:pPr algn="ctr"/>
                      <a:r>
                        <a:rPr lang="vi-VN" dirty="0"/>
                        <a:t>Bộ phần được chọn lọc</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92D050"/>
                        </a:gs>
                      </a:gsLst>
                      <a:lin ang="8100000" scaled="1"/>
                      <a:tileRect/>
                    </a:gradFill>
                  </a:tcPr>
                </a:tc>
                <a:tc>
                  <a:txBody>
                    <a:bodyPr/>
                    <a:lstStyle/>
                    <a:p>
                      <a:pPr algn="ctr"/>
                      <a:r>
                        <a:rPr lang="vi-VN" dirty="0"/>
                        <a:t>Giống cây được hình thành</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shade val="30000"/>
                            <a:satMod val="115000"/>
                          </a:srgbClr>
                        </a:gs>
                        <a:gs pos="50000">
                          <a:srgbClr val="00B050">
                            <a:shade val="67500"/>
                            <a:satMod val="115000"/>
                          </a:srgbClr>
                        </a:gs>
                        <a:gs pos="100000">
                          <a:srgbClr val="92D050"/>
                        </a:gs>
                      </a:gsLst>
                      <a:lin ang="8100000" scaled="1"/>
                      <a:tileRect/>
                    </a:gradFill>
                  </a:tcPr>
                </a:tc>
                <a:extLst>
                  <a:ext uri="{0D108BD9-81ED-4DB2-BD59-A6C34878D82A}">
                    <a16:rowId xmlns:a16="http://schemas.microsoft.com/office/drawing/2014/main" val="10000"/>
                  </a:ext>
                </a:extLst>
              </a:tr>
              <a:tr h="863074">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63074">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2" name="Rectangle 11">
            <a:extLst>
              <a:ext uri="{FF2B5EF4-FFF2-40B4-BE49-F238E27FC236}">
                <a16:creationId xmlns:a16="http://schemas.microsoft.com/office/drawing/2014/main" id="{F36DD2AB-0DFC-1102-4C4F-9479CC911B43}"/>
              </a:ext>
            </a:extLst>
          </p:cNvPr>
          <p:cNvSpPr/>
          <p:nvPr/>
        </p:nvSpPr>
        <p:spPr>
          <a:xfrm>
            <a:off x="4460323" y="218487"/>
            <a:ext cx="3720890" cy="646331"/>
          </a:xfrm>
          <a:prstGeom prst="rect">
            <a:avLst/>
          </a:prstGeom>
          <a:noFill/>
        </p:spPr>
        <p:txBody>
          <a:bodyPr wrap="none" lIns="91440" tIns="45720" rIns="91440" bIns="45720">
            <a:spAutoFit/>
          </a:bodyPr>
          <a:lstStyle/>
          <a:p>
            <a:pPr algn="ctr"/>
            <a:r>
              <a:rPr lang="en-US" sz="36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rPr>
              <a:t>TƯ LIỆU TRẠM 1</a:t>
            </a:r>
            <a:endParaRPr lang="en-US" sz="48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4F50544-BE0A-B10F-8005-881050EDB6DA}"/>
              </a:ext>
            </a:extLst>
          </p:cNvPr>
          <p:cNvPicPr>
            <a:picLocks noChangeAspect="1"/>
          </p:cNvPicPr>
          <p:nvPr/>
        </p:nvPicPr>
        <p:blipFill>
          <a:blip r:embed="rId6"/>
          <a:stretch>
            <a:fillRect/>
          </a:stretch>
        </p:blipFill>
        <p:spPr>
          <a:xfrm>
            <a:off x="3671618" y="58890"/>
            <a:ext cx="947866" cy="947866"/>
          </a:xfrm>
          <a:prstGeom prst="rect">
            <a:avLst/>
          </a:prstGeom>
        </p:spPr>
      </p:pic>
    </p:spTree>
    <p:extLst>
      <p:ext uri="{BB962C8B-B14F-4D97-AF65-F5344CB8AC3E}">
        <p14:creationId xmlns:p14="http://schemas.microsoft.com/office/powerpoint/2010/main" val="2336407308"/>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7200" b="1" dirty="0">
                <a:solidFill>
                  <a:prstClr val="white"/>
                </a:solidFill>
                <a:latin typeface="Cambria" panose="02040503050406030204" pitchFamily="18" charset="0"/>
                <a:ea typeface="Cambria" panose="02040503050406030204" pitchFamily="18" charset="0"/>
                <a:cs typeface="Arial" panose="020B0604020202020204" pitchFamily="34" charset="0"/>
              </a:rPr>
              <a:t>ĐẾN TRẠM TIẾP THEO</a:t>
            </a: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pic>
        <p:nvPicPr>
          <p:cNvPr id="29" name="Picture 5" descr="n3"/>
          <p:cNvPicPr>
            <a:picLocks noChangeAspect="1" noChangeArrowheads="1"/>
          </p:cNvPicPr>
          <p:nvPr/>
        </p:nvPicPr>
        <p:blipFill>
          <a:blip r:embed="rId10"/>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10"/>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pic>
        <p:nvPicPr>
          <p:cNvPr id="16" name="Trao thuong_Beethoven Virus">
            <a:hlinkClick r:id="" action="ppaction://media"/>
            <a:extLst>
              <a:ext uri="{FF2B5EF4-FFF2-40B4-BE49-F238E27FC236}">
                <a16:creationId xmlns:a16="http://schemas.microsoft.com/office/drawing/2014/main" id="{6B0BC733-BC1A-E776-EAE2-A2594FBA2F5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51856" y="4064974"/>
            <a:ext cx="233699" cy="233699"/>
          </a:xfrm>
          <a:prstGeom prst="rect">
            <a:avLst/>
          </a:prstGeom>
        </p:spPr>
      </p:pic>
    </p:spTree>
    <p:extLst>
      <p:ext uri="{BB962C8B-B14F-4D97-AF65-F5344CB8AC3E}">
        <p14:creationId xmlns:p14="http://schemas.microsoft.com/office/powerpoint/2010/main" val="326229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700"/>
                            </p:stCondLst>
                            <p:childTnLst>
                              <p:par>
                                <p:cTn id="48" presetID="1" presetClass="mediacall" presetSubtype="0" fill="hold" nodeType="afterEffect">
                                  <p:stCondLst>
                                    <p:cond delay="0"/>
                                  </p:stCondLst>
                                  <p:childTnLst>
                                    <p:cmd type="call" cmd="playFrom(0.0)">
                                      <p:cBhvr>
                                        <p:cTn id="49" dur="9499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5366">
                <p:cTn id="50" fill="hold" display="0">
                  <p:stCondLst>
                    <p:cond delay="indefinite"/>
                  </p:stCondLst>
                  <p:endCondLst>
                    <p:cond evt="onStopAudio" delay="0">
                      <p:tgtEl>
                        <p:sldTgt/>
                      </p:tgtEl>
                    </p:cond>
                  </p:endCondLst>
                </p:cTn>
                <p:tgtEl>
                  <p:spTgt spid="16"/>
                </p:tgtEl>
              </p:cMediaNode>
            </p:audio>
          </p:childTnLst>
        </p:cTn>
      </p:par>
    </p:tnLst>
    <p:bldLst>
      <p:bldP spid="2" grpId="0" animBg="1"/>
      <p:bldP spid="5"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7BF15B-BCE2-B8C5-D8BA-572C4049CD68}"/>
              </a:ext>
            </a:extLst>
          </p:cNvPr>
          <p:cNvSpPr/>
          <p:nvPr/>
        </p:nvSpPr>
        <p:spPr>
          <a:xfrm>
            <a:off x="0" y="-19732"/>
            <a:ext cx="12192000" cy="68777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Rounded Corners 24">
            <a:extLst>
              <a:ext uri="{FF2B5EF4-FFF2-40B4-BE49-F238E27FC236}">
                <a16:creationId xmlns:a16="http://schemas.microsoft.com/office/drawing/2014/main" id="{DCE5477E-2D80-CD57-19B8-099CD6A95E5B}"/>
              </a:ext>
            </a:extLst>
          </p:cNvPr>
          <p:cNvSpPr/>
          <p:nvPr/>
        </p:nvSpPr>
        <p:spPr>
          <a:xfrm>
            <a:off x="317500" y="266700"/>
            <a:ext cx="11579693" cy="6273799"/>
          </a:xfrm>
          <a:prstGeom prst="roundRect">
            <a:avLst>
              <a:gd name="adj" fmla="val 23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9Slide03 FS Neusa Bold" panose="00000800000000000000" pitchFamily="2" charset="0"/>
            </a:endParaRPr>
          </a:p>
        </p:txBody>
      </p:sp>
      <p:sp>
        <p:nvSpPr>
          <p:cNvPr id="4" name="Rectangle 3"/>
          <p:cNvSpPr/>
          <p:nvPr/>
        </p:nvSpPr>
        <p:spPr>
          <a:xfrm>
            <a:off x="6484483" y="1205274"/>
            <a:ext cx="5149787" cy="4647426"/>
          </a:xfrm>
          <a:prstGeom prst="rect">
            <a:avLst/>
          </a:prstGeom>
          <a:solidFill>
            <a:srgbClr val="FECED9"/>
          </a:solidFill>
        </p:spPr>
        <p:txBody>
          <a:bodyPr wrap="square">
            <a:spAutoFit/>
          </a:bodyPr>
          <a:lstStyle/>
          <a:p>
            <a:pPr algn="just">
              <a:spcBef>
                <a:spcPts val="600"/>
              </a:spcBef>
              <a:spcAft>
                <a:spcPts val="600"/>
              </a:spcAft>
              <a:tabLst>
                <a:tab pos="171450" algn="l"/>
              </a:tabLst>
            </a:pPr>
            <a:r>
              <a:rPr lang="en-US" b="1" dirty="0">
                <a:latin typeface="Times New Roman" panose="02020603050405020304" pitchFamily="18" charset="0"/>
                <a:ea typeface="Calibri" panose="020F0502020204030204" pitchFamily="34" charset="0"/>
                <a:cs typeface="Times New Roman" panose="02020603050405020304" pitchFamily="18" charset="0"/>
              </a:rPr>
              <a:t>1. </a:t>
            </a:r>
            <a:r>
              <a:rPr lang="vi-VN" dirty="0">
                <a:latin typeface="Times New Roman" panose="02020603050405020304" pitchFamily="18" charset="0"/>
                <a:ea typeface="Calibri" panose="020F0502020204030204" pitchFamily="34" charset="0"/>
                <a:cs typeface="Times New Roman" panose="02020603050405020304" pitchFamily="18" charset="0"/>
              </a:rPr>
              <a:t>Chọn lọc tự nhiên là gì? Lấy ví dụ minh họa.</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17145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600"/>
              </a:spcAft>
              <a:tabLst>
                <a:tab pos="171450" algn="l"/>
              </a:tabLst>
            </a:pPr>
            <a:r>
              <a:rPr lang="en-US" b="1" dirty="0">
                <a:latin typeface="Times New Roman" panose="02020603050405020304" pitchFamily="18" charset="0"/>
                <a:ea typeface="Calibri" panose="020F0502020204030204" pitchFamily="34" charset="0"/>
                <a:cs typeface="Times New Roman" panose="02020603050405020304" pitchFamily="18" charset="0"/>
              </a:rPr>
              <a:t>2. </a:t>
            </a:r>
            <a:r>
              <a:rPr lang="en-US" dirty="0" err="1">
                <a:latin typeface="Times New Roman" panose="02020603050405020304" pitchFamily="18" charset="0"/>
                <a:ea typeface="Calibri" panose="020F0502020204030204" pitchFamily="34" charset="0"/>
                <a:cs typeface="Times New Roman" panose="02020603050405020304" pitchFamily="18" charset="0"/>
              </a:rPr>
              <a:t>Quan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b="1" dirty="0">
                <a:latin typeface="Times New Roman" panose="02020603050405020304" pitchFamily="18" charset="0"/>
                <a:ea typeface="Calibri" panose="020F0502020204030204" pitchFamily="34" charset="0"/>
                <a:cs typeface="Times New Roman" panose="02020603050405020304" pitchFamily="18" charset="0"/>
              </a:rPr>
              <a:t> 46.4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mô</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quá</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trình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chọn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lọc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nhiên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hình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thành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đặc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điểm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thích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nghi</a:t>
            </a:r>
            <a:r>
              <a:rPr lang="en-US" dirty="0">
                <a:latin typeface="Times New Roman" panose="02020603050405020304" pitchFamily="18" charset="0"/>
                <a:ea typeface="Calibri" panose="020F0502020204030204" pitchFamily="34" charset="0"/>
                <a:cs typeface="Times New Roman" panose="02020603050405020304" pitchFamily="18" charset="0"/>
              </a:rPr>
              <a:t> ở </a:t>
            </a:r>
            <a:r>
              <a:rPr lang="en-US" dirty="0" err="1">
                <a:latin typeface="Times New Roman" panose="02020603050405020304" pitchFamily="18" charset="0"/>
                <a:ea typeface="Calibri" panose="020F0502020204030204" pitchFamily="34" charset="0"/>
                <a:cs typeface="Times New Roman" panose="02020603050405020304" pitchFamily="18" charset="0"/>
              </a:rPr>
              <a:t>bướm</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600"/>
              </a:spcAft>
              <a:tabLst>
                <a:tab pos="17145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Bướm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nhiều</a:t>
            </a: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khác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nhau</a:t>
            </a: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600"/>
              </a:spcAft>
              <a:tabLst>
                <a:tab pos="17145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Nhận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xét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biến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thiên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số</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bướm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từ</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thể</a:t>
            </a:r>
            <a:r>
              <a:rPr lang="en-US" dirty="0">
                <a:latin typeface="Times New Roman" panose="02020603050405020304" pitchFamily="18" charset="0"/>
                <a:ea typeface="Calibri" panose="020F0502020204030204" pitchFamily="34" charset="0"/>
                <a:cs typeface="Times New Roman" panose="02020603050405020304" pitchFamily="18" charset="0"/>
              </a:rPr>
              <a:t> ban </a:t>
            </a:r>
            <a:r>
              <a:rPr lang="en-US" dirty="0" err="1">
                <a:latin typeface="Times New Roman" panose="02020603050405020304" pitchFamily="18" charset="0"/>
                <a:ea typeface="Calibri" panose="020F0502020204030204" pitchFamily="34" charset="0"/>
                <a:cs typeface="Times New Roman" panose="02020603050405020304" pitchFamily="18" charset="0"/>
              </a:rPr>
              <a:t>đầu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hiện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tại</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600"/>
              </a:spcAft>
              <a:tabLst>
                <a:tab pos="17145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Số</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bướm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màu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vàng</a:t>
            </a: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600"/>
              </a:spcAft>
              <a:tabLst>
                <a:tab pos="17145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Số</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bướm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màu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nâu</a:t>
            </a: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600"/>
              </a:spcAft>
              <a:tabLst>
                <a:tab pos="17145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đổi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này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a:t>
            </a:r>
            <a:r>
              <a:rPr lang="en-US" dirty="0">
                <a:latin typeface="Times New Roman" panose="02020603050405020304" pitchFamily="18" charset="0"/>
                <a:ea typeface="Calibri" panose="020F0502020204030204" pitchFamily="34" charset="0"/>
                <a:cs typeface="Times New Roman" panose="02020603050405020304" pitchFamily="18" charset="0"/>
              </a:rPr>
              <a:t> do:…………………………</a:t>
            </a:r>
          </a:p>
          <a:p>
            <a:pPr algn="just">
              <a:spcBef>
                <a:spcPts val="600"/>
              </a:spcBef>
              <a:spcAft>
                <a:spcPts val="600"/>
              </a:spcAft>
              <a:tabLst>
                <a:tab pos="171450"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 Ý </a:t>
            </a:r>
            <a:r>
              <a:rPr lang="en-US" dirty="0" err="1">
                <a:latin typeface="Times New Roman" panose="02020603050405020304" pitchFamily="18" charset="0"/>
                <a:ea typeface="Calibri" panose="020F0502020204030204" pitchFamily="34" charset="0"/>
                <a:cs typeface="Times New Roman" panose="02020603050405020304" pitchFamily="18" charset="0"/>
              </a:rPr>
              <a:t>nghĩa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đổi</a:t>
            </a:r>
            <a:r>
              <a:rPr lang="en-US" dirty="0">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51" name="Group 50"/>
          <p:cNvGrpSpPr/>
          <p:nvPr/>
        </p:nvGrpSpPr>
        <p:grpSpPr>
          <a:xfrm>
            <a:off x="740284" y="1372291"/>
            <a:ext cx="5520109" cy="4419869"/>
            <a:chOff x="590769" y="1661790"/>
            <a:chExt cx="5739161" cy="4359505"/>
          </a:xfrm>
        </p:grpSpPr>
        <p:sp>
          <p:nvSpPr>
            <p:cNvPr id="19" name="Freeform 18"/>
            <p:cNvSpPr/>
            <p:nvPr/>
          </p:nvSpPr>
          <p:spPr>
            <a:xfrm rot="2363682" flipH="1" flipV="1">
              <a:off x="4539482" y="4700587"/>
              <a:ext cx="43436" cy="120528"/>
            </a:xfrm>
            <a:custGeom>
              <a:avLst/>
              <a:gdLst>
                <a:gd name="connsiteX0" fmla="*/ 0 w 80963"/>
                <a:gd name="connsiteY0" fmla="*/ 71956 h 86243"/>
                <a:gd name="connsiteX1" fmla="*/ 7144 w 80963"/>
                <a:gd name="connsiteY1" fmla="*/ 48143 h 86243"/>
                <a:gd name="connsiteX2" fmla="*/ 14288 w 80963"/>
                <a:gd name="connsiteY2" fmla="*/ 43381 h 86243"/>
                <a:gd name="connsiteX3" fmla="*/ 23813 w 80963"/>
                <a:gd name="connsiteY3" fmla="*/ 29093 h 86243"/>
                <a:gd name="connsiteX4" fmla="*/ 33338 w 80963"/>
                <a:gd name="connsiteY4" fmla="*/ 14806 h 86243"/>
                <a:gd name="connsiteX5" fmla="*/ 38100 w 80963"/>
                <a:gd name="connsiteY5" fmla="*/ 7662 h 86243"/>
                <a:gd name="connsiteX6" fmla="*/ 45244 w 80963"/>
                <a:gd name="connsiteY6" fmla="*/ 5281 h 86243"/>
                <a:gd name="connsiteX7" fmla="*/ 52388 w 80963"/>
                <a:gd name="connsiteY7" fmla="*/ 518 h 86243"/>
                <a:gd name="connsiteX8" fmla="*/ 80963 w 80963"/>
                <a:gd name="connsiteY8" fmla="*/ 7662 h 86243"/>
                <a:gd name="connsiteX9" fmla="*/ 78582 w 80963"/>
                <a:gd name="connsiteY9" fmla="*/ 21949 h 86243"/>
                <a:gd name="connsiteX10" fmla="*/ 57150 w 80963"/>
                <a:gd name="connsiteY10" fmla="*/ 29093 h 86243"/>
                <a:gd name="connsiteX11" fmla="*/ 50007 w 80963"/>
                <a:gd name="connsiteY11" fmla="*/ 43381 h 86243"/>
                <a:gd name="connsiteX12" fmla="*/ 45244 w 80963"/>
                <a:gd name="connsiteY12" fmla="*/ 50524 h 86243"/>
                <a:gd name="connsiteX13" fmla="*/ 40482 w 80963"/>
                <a:gd name="connsiteY13" fmla="*/ 67193 h 86243"/>
                <a:gd name="connsiteX14" fmla="*/ 35719 w 80963"/>
                <a:gd name="connsiteY14" fmla="*/ 76718 h 86243"/>
                <a:gd name="connsiteX15" fmla="*/ 33338 w 80963"/>
                <a:gd name="connsiteY15" fmla="*/ 83862 h 86243"/>
                <a:gd name="connsiteX16" fmla="*/ 23813 w 80963"/>
                <a:gd name="connsiteY16" fmla="*/ 86243 h 86243"/>
                <a:gd name="connsiteX17" fmla="*/ 14288 w 80963"/>
                <a:gd name="connsiteY17" fmla="*/ 83862 h 86243"/>
                <a:gd name="connsiteX18" fmla="*/ 7144 w 80963"/>
                <a:gd name="connsiteY18" fmla="*/ 81481 h 86243"/>
                <a:gd name="connsiteX19" fmla="*/ 0 w 80963"/>
                <a:gd name="connsiteY19" fmla="*/ 71956 h 8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963" h="86243">
                  <a:moveTo>
                    <a:pt x="0" y="71956"/>
                  </a:moveTo>
                  <a:cubicBezTo>
                    <a:pt x="0" y="66400"/>
                    <a:pt x="-74" y="55361"/>
                    <a:pt x="7144" y="48143"/>
                  </a:cubicBezTo>
                  <a:cubicBezTo>
                    <a:pt x="9168" y="46119"/>
                    <a:pt x="11907" y="44968"/>
                    <a:pt x="14288" y="43381"/>
                  </a:cubicBezTo>
                  <a:cubicBezTo>
                    <a:pt x="18841" y="29719"/>
                    <a:pt x="13408" y="42470"/>
                    <a:pt x="23813" y="29093"/>
                  </a:cubicBezTo>
                  <a:cubicBezTo>
                    <a:pt x="27327" y="24575"/>
                    <a:pt x="30163" y="19568"/>
                    <a:pt x="33338" y="14806"/>
                  </a:cubicBezTo>
                  <a:cubicBezTo>
                    <a:pt x="34925" y="12425"/>
                    <a:pt x="35385" y="8567"/>
                    <a:pt x="38100" y="7662"/>
                  </a:cubicBezTo>
                  <a:lnTo>
                    <a:pt x="45244" y="5281"/>
                  </a:lnTo>
                  <a:cubicBezTo>
                    <a:pt x="47625" y="3693"/>
                    <a:pt x="49536" y="756"/>
                    <a:pt x="52388" y="518"/>
                  </a:cubicBezTo>
                  <a:cubicBezTo>
                    <a:pt x="70370" y="-981"/>
                    <a:pt x="70345" y="583"/>
                    <a:pt x="80963" y="7662"/>
                  </a:cubicBezTo>
                  <a:cubicBezTo>
                    <a:pt x="80169" y="12424"/>
                    <a:pt x="80741" y="17631"/>
                    <a:pt x="78582" y="21949"/>
                  </a:cubicBezTo>
                  <a:cubicBezTo>
                    <a:pt x="75538" y="28038"/>
                    <a:pt x="60568" y="28523"/>
                    <a:pt x="57150" y="29093"/>
                  </a:cubicBezTo>
                  <a:cubicBezTo>
                    <a:pt x="43494" y="49581"/>
                    <a:pt x="59873" y="23650"/>
                    <a:pt x="50007" y="43381"/>
                  </a:cubicBezTo>
                  <a:cubicBezTo>
                    <a:pt x="48727" y="45941"/>
                    <a:pt x="46832" y="48143"/>
                    <a:pt x="45244" y="50524"/>
                  </a:cubicBezTo>
                  <a:cubicBezTo>
                    <a:pt x="44036" y="55355"/>
                    <a:pt x="42531" y="62412"/>
                    <a:pt x="40482" y="67193"/>
                  </a:cubicBezTo>
                  <a:cubicBezTo>
                    <a:pt x="39084" y="70456"/>
                    <a:pt x="37117" y="73455"/>
                    <a:pt x="35719" y="76718"/>
                  </a:cubicBezTo>
                  <a:cubicBezTo>
                    <a:pt x="34730" y="79025"/>
                    <a:pt x="35298" y="82294"/>
                    <a:pt x="33338" y="83862"/>
                  </a:cubicBezTo>
                  <a:cubicBezTo>
                    <a:pt x="30782" y="85906"/>
                    <a:pt x="26988" y="85449"/>
                    <a:pt x="23813" y="86243"/>
                  </a:cubicBezTo>
                  <a:cubicBezTo>
                    <a:pt x="20638" y="85449"/>
                    <a:pt x="17435" y="84761"/>
                    <a:pt x="14288" y="83862"/>
                  </a:cubicBezTo>
                  <a:cubicBezTo>
                    <a:pt x="11874" y="83172"/>
                    <a:pt x="8267" y="83726"/>
                    <a:pt x="7144" y="81481"/>
                  </a:cubicBezTo>
                  <a:cubicBezTo>
                    <a:pt x="5369" y="77931"/>
                    <a:pt x="0" y="77512"/>
                    <a:pt x="0" y="71956"/>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5400000">
              <a:off x="3436400" y="4660299"/>
              <a:ext cx="220704" cy="420087"/>
            </a:xfrm>
            <a:prstGeom prst="downArrow">
              <a:avLst/>
            </a:prstGeom>
            <a:gradFill flip="none" rotWithShape="1">
              <a:gsLst>
                <a:gs pos="0">
                  <a:schemeClr val="accent2">
                    <a:lumMod val="5000"/>
                    <a:lumOff val="95000"/>
                  </a:schemeClr>
                </a:gs>
                <a:gs pos="74000">
                  <a:srgbClr val="FF0000"/>
                </a:gs>
                <a:gs pos="83000">
                  <a:srgbClr val="FF0000"/>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37419" y="4596096"/>
              <a:ext cx="712250" cy="1356391"/>
            </a:xfrm>
            <a:prstGeom prst="rect">
              <a:avLst/>
            </a:prstGeom>
            <a:solidFill>
              <a:srgbClr val="7F6A50"/>
            </a:solidFill>
            <a:ln>
              <a:solidFill>
                <a:srgbClr val="7F6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474342" y="4514445"/>
              <a:ext cx="1953827" cy="1506850"/>
              <a:chOff x="2450430" y="3831056"/>
              <a:chExt cx="3713002" cy="2862126"/>
            </a:xfrm>
          </p:grpSpPr>
          <p:pic>
            <p:nvPicPr>
              <p:cNvPr id="34" name="Picture 2" descr="https://encrypted-tbn1.gstatic.com/images?q=tbn:ANd9GcSh-ZIuWar01x-KJ1oDkhyq99sl6nZkSj3wYNh2KomeCN-KvqBk"/>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934279" y="3831056"/>
                <a:ext cx="1149849" cy="10030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encrypted-tbn1.gstatic.com/images?q=tbn:ANd9GcSh-ZIuWar01x-KJ1oDkhyq99sl6nZkSj3wYNh2KomeCN-KvqBk"/>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73618" y="3864022"/>
                <a:ext cx="1149849" cy="10030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encrypted-tbn1.gstatic.com/images?q=tbn:ANd9GcSh-ZIuWar01x-KJ1oDkhyq99sl6nZkSj3wYNh2KomeCN-KvqBk"/>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450430" y="4678753"/>
                <a:ext cx="1149849" cy="10030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s://encrypted-tbn1.gstatic.com/images?q=tbn:ANd9GcSh-ZIuWar01x-KJ1oDkhyq99sl6nZkSj3wYNh2KomeCN-KvqBk"/>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682436" y="4698611"/>
                <a:ext cx="1149849" cy="10030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encrypted-tbn1.gstatic.com/images?q=tbn:ANd9GcSh-ZIuWar01x-KJ1oDkhyq99sl6nZkSj3wYNh2KomeCN-KvqBk"/>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628731" y="5675397"/>
                <a:ext cx="1149847" cy="100303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s://encrypted-tbn2.gstatic.com/images?q=tbn:ANd9GcR348YCQorXMIbAdOO9WFbsZJb--AYK32L2W3mCPMNOdj_a2D7U"/>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7653" y="5643753"/>
                <a:ext cx="1113064" cy="9709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s://encrypted-tbn2.gstatic.com/images?q=tbn:ANd9GcR348YCQorXMIbAdOO9WFbsZJb--AYK32L2W3mCPMNOdj_a2D7U"/>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3885" y="4646846"/>
                <a:ext cx="1113064" cy="97094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encrypted-tbn1.gstatic.com/images?q=tbn:ANd9GcSh-ZIuWar01x-KJ1oDkhyq99sl6nZkSj3wYNh2KomeCN-KvqBk"/>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013586" y="5690150"/>
                <a:ext cx="1149846" cy="10030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601861" y="4596096"/>
              <a:ext cx="747807" cy="1317602"/>
              <a:chOff x="-385494" y="1932790"/>
              <a:chExt cx="2862362" cy="5891773"/>
            </a:xfrm>
          </p:grpSpPr>
          <p:pic>
            <p:nvPicPr>
              <p:cNvPr id="30" name="Picture 2" descr="https://encrypted-tbn1.gstatic.com/images?q=tbn:ANd9GcSh-ZIuWar01x-KJ1oDkhyq99sl6nZkSj3wYNh2KomeCN-KvqBk"/>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85494" y="4962200"/>
                <a:ext cx="2862362" cy="28623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encrypted-tbn2.gstatic.com/images?q=tbn:ANd9GcR348YCQorXMIbAdOO9WFbsZJb--AYK32L2W3mCPMNOdj_a2D7U"/>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389" y="1932790"/>
                <a:ext cx="2591193" cy="25911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273136" y="4551825"/>
              <a:ext cx="3056794" cy="1462547"/>
              <a:chOff x="4355919" y="4395014"/>
              <a:chExt cx="3159559" cy="1694425"/>
            </a:xfrm>
          </p:grpSpPr>
          <p:sp>
            <p:nvSpPr>
              <p:cNvPr id="7" name="Rectangle 6"/>
              <p:cNvSpPr/>
              <p:nvPr/>
            </p:nvSpPr>
            <p:spPr>
              <a:xfrm>
                <a:off x="4781513" y="5185023"/>
                <a:ext cx="2547715" cy="904416"/>
              </a:xfrm>
              <a:prstGeom prst="rect">
                <a:avLst/>
              </a:prstGeom>
              <a:solidFill>
                <a:srgbClr val="7F6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descr="https://encrypted-tbn2.gstatic.com/images?q=tbn:ANd9GcT-57vwEBG_AbhZPW1FbZK910918CUGrwI7HHpl4iFoXWubxy7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696" t="11935" r="4562" b="16535"/>
              <a:stretch/>
            </p:blipFill>
            <p:spPr bwMode="auto">
              <a:xfrm flipH="1">
                <a:off x="6040969" y="4675474"/>
                <a:ext cx="1474509" cy="1253834"/>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5716811" y="5432897"/>
                <a:ext cx="338866" cy="45719"/>
              </a:xfrm>
              <a:custGeom>
                <a:avLst/>
                <a:gdLst>
                  <a:gd name="connsiteX0" fmla="*/ 549 w 445215"/>
                  <a:gd name="connsiteY0" fmla="*/ 114300 h 127000"/>
                  <a:gd name="connsiteX1" fmla="*/ 64049 w 445215"/>
                  <a:gd name="connsiteY1" fmla="*/ 76200 h 127000"/>
                  <a:gd name="connsiteX2" fmla="*/ 152949 w 445215"/>
                  <a:gd name="connsiteY2" fmla="*/ 12700 h 127000"/>
                  <a:gd name="connsiteX3" fmla="*/ 216449 w 445215"/>
                  <a:gd name="connsiteY3" fmla="*/ 25400 h 127000"/>
                  <a:gd name="connsiteX4" fmla="*/ 419649 w 445215"/>
                  <a:gd name="connsiteY4" fmla="*/ 0 h 127000"/>
                  <a:gd name="connsiteX5" fmla="*/ 445049 w 445215"/>
                  <a:gd name="connsiteY5" fmla="*/ 38100 h 127000"/>
                  <a:gd name="connsiteX6" fmla="*/ 406949 w 445215"/>
                  <a:gd name="connsiteY6" fmla="*/ 114300 h 127000"/>
                  <a:gd name="connsiteX7" fmla="*/ 368849 w 445215"/>
                  <a:gd name="connsiteY7" fmla="*/ 127000 h 127000"/>
                  <a:gd name="connsiteX8" fmla="*/ 229149 w 445215"/>
                  <a:gd name="connsiteY8" fmla="*/ 114300 h 127000"/>
                  <a:gd name="connsiteX9" fmla="*/ 191049 w 445215"/>
                  <a:gd name="connsiteY9" fmla="*/ 101600 h 127000"/>
                  <a:gd name="connsiteX10" fmla="*/ 102149 w 445215"/>
                  <a:gd name="connsiteY10" fmla="*/ 127000 h 127000"/>
                  <a:gd name="connsiteX11" fmla="*/ 549 w 445215"/>
                  <a:gd name="connsiteY11" fmla="*/ 11430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215" h="127000">
                    <a:moveTo>
                      <a:pt x="549" y="114300"/>
                    </a:moveTo>
                    <a:cubicBezTo>
                      <a:pt x="-5801" y="105833"/>
                      <a:pt x="44564" y="91355"/>
                      <a:pt x="64049" y="76200"/>
                    </a:cubicBezTo>
                    <a:cubicBezTo>
                      <a:pt x="154448" y="5890"/>
                      <a:pt x="75286" y="38588"/>
                      <a:pt x="152949" y="12700"/>
                    </a:cubicBezTo>
                    <a:cubicBezTo>
                      <a:pt x="174116" y="16933"/>
                      <a:pt x="194863" y="25400"/>
                      <a:pt x="216449" y="25400"/>
                    </a:cubicBezTo>
                    <a:cubicBezTo>
                      <a:pt x="248460" y="25400"/>
                      <a:pt x="380288" y="5623"/>
                      <a:pt x="419649" y="0"/>
                    </a:cubicBezTo>
                    <a:cubicBezTo>
                      <a:pt x="428116" y="12700"/>
                      <a:pt x="442540" y="23044"/>
                      <a:pt x="445049" y="38100"/>
                    </a:cubicBezTo>
                    <a:cubicBezTo>
                      <a:pt x="447756" y="54340"/>
                      <a:pt x="416705" y="106495"/>
                      <a:pt x="406949" y="114300"/>
                    </a:cubicBezTo>
                    <a:cubicBezTo>
                      <a:pt x="396496" y="122663"/>
                      <a:pt x="381549" y="122767"/>
                      <a:pt x="368849" y="127000"/>
                    </a:cubicBezTo>
                    <a:cubicBezTo>
                      <a:pt x="322282" y="122767"/>
                      <a:pt x="275438" y="120913"/>
                      <a:pt x="229149" y="114300"/>
                    </a:cubicBezTo>
                    <a:cubicBezTo>
                      <a:pt x="215897" y="112407"/>
                      <a:pt x="204436" y="101600"/>
                      <a:pt x="191049" y="101600"/>
                    </a:cubicBezTo>
                    <a:cubicBezTo>
                      <a:pt x="175102" y="101600"/>
                      <a:pt x="120116" y="121011"/>
                      <a:pt x="102149" y="127000"/>
                    </a:cubicBezTo>
                    <a:cubicBezTo>
                      <a:pt x="34498" y="113470"/>
                      <a:pt x="6899" y="122767"/>
                      <a:pt x="549" y="114300"/>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20951748">
                <a:off x="5598365" y="5853109"/>
                <a:ext cx="284267" cy="45719"/>
              </a:xfrm>
              <a:custGeom>
                <a:avLst/>
                <a:gdLst>
                  <a:gd name="connsiteX0" fmla="*/ 569 w 330769"/>
                  <a:gd name="connsiteY0" fmla="*/ 12941 h 77049"/>
                  <a:gd name="connsiteX1" fmla="*/ 64069 w 330769"/>
                  <a:gd name="connsiteY1" fmla="*/ 241 h 77049"/>
                  <a:gd name="connsiteX2" fmla="*/ 140269 w 330769"/>
                  <a:gd name="connsiteY2" fmla="*/ 25641 h 77049"/>
                  <a:gd name="connsiteX3" fmla="*/ 191069 w 330769"/>
                  <a:gd name="connsiteY3" fmla="*/ 12941 h 77049"/>
                  <a:gd name="connsiteX4" fmla="*/ 330769 w 330769"/>
                  <a:gd name="connsiteY4" fmla="*/ 38341 h 77049"/>
                  <a:gd name="connsiteX5" fmla="*/ 318069 w 330769"/>
                  <a:gd name="connsiteY5" fmla="*/ 76441 h 77049"/>
                  <a:gd name="connsiteX6" fmla="*/ 178369 w 330769"/>
                  <a:gd name="connsiteY6" fmla="*/ 51041 h 77049"/>
                  <a:gd name="connsiteX7" fmla="*/ 102169 w 330769"/>
                  <a:gd name="connsiteY7" fmla="*/ 25641 h 77049"/>
                  <a:gd name="connsiteX8" fmla="*/ 569 w 330769"/>
                  <a:gd name="connsiteY8" fmla="*/ 12941 h 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769" h="77049">
                    <a:moveTo>
                      <a:pt x="569" y="12941"/>
                    </a:moveTo>
                    <a:cubicBezTo>
                      <a:pt x="-5781" y="8708"/>
                      <a:pt x="42572" y="-1713"/>
                      <a:pt x="64069" y="241"/>
                    </a:cubicBezTo>
                    <a:cubicBezTo>
                      <a:pt x="90733" y="2665"/>
                      <a:pt x="140269" y="25641"/>
                      <a:pt x="140269" y="25641"/>
                    </a:cubicBezTo>
                    <a:cubicBezTo>
                      <a:pt x="157202" y="21408"/>
                      <a:pt x="173615" y="12941"/>
                      <a:pt x="191069" y="12941"/>
                    </a:cubicBezTo>
                    <a:cubicBezTo>
                      <a:pt x="262871" y="12941"/>
                      <a:pt x="277188" y="20481"/>
                      <a:pt x="330769" y="38341"/>
                    </a:cubicBezTo>
                    <a:cubicBezTo>
                      <a:pt x="326536" y="51041"/>
                      <a:pt x="331056" y="73194"/>
                      <a:pt x="318069" y="76441"/>
                    </a:cubicBezTo>
                    <a:cubicBezTo>
                      <a:pt x="300180" y="80913"/>
                      <a:pt x="206728" y="59549"/>
                      <a:pt x="178369" y="51041"/>
                    </a:cubicBezTo>
                    <a:cubicBezTo>
                      <a:pt x="152724" y="43348"/>
                      <a:pt x="102169" y="25641"/>
                      <a:pt x="102169" y="25641"/>
                    </a:cubicBezTo>
                    <a:cubicBezTo>
                      <a:pt x="48005" y="43696"/>
                      <a:pt x="6919" y="17174"/>
                      <a:pt x="569" y="12941"/>
                    </a:cubicBez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0951748">
                <a:off x="6063049" y="5610962"/>
                <a:ext cx="314215" cy="45719"/>
              </a:xfrm>
              <a:custGeom>
                <a:avLst/>
                <a:gdLst>
                  <a:gd name="connsiteX0" fmla="*/ 569 w 330769"/>
                  <a:gd name="connsiteY0" fmla="*/ 12941 h 77049"/>
                  <a:gd name="connsiteX1" fmla="*/ 64069 w 330769"/>
                  <a:gd name="connsiteY1" fmla="*/ 241 h 77049"/>
                  <a:gd name="connsiteX2" fmla="*/ 140269 w 330769"/>
                  <a:gd name="connsiteY2" fmla="*/ 25641 h 77049"/>
                  <a:gd name="connsiteX3" fmla="*/ 191069 w 330769"/>
                  <a:gd name="connsiteY3" fmla="*/ 12941 h 77049"/>
                  <a:gd name="connsiteX4" fmla="*/ 330769 w 330769"/>
                  <a:gd name="connsiteY4" fmla="*/ 38341 h 77049"/>
                  <a:gd name="connsiteX5" fmla="*/ 318069 w 330769"/>
                  <a:gd name="connsiteY5" fmla="*/ 76441 h 77049"/>
                  <a:gd name="connsiteX6" fmla="*/ 178369 w 330769"/>
                  <a:gd name="connsiteY6" fmla="*/ 51041 h 77049"/>
                  <a:gd name="connsiteX7" fmla="*/ 102169 w 330769"/>
                  <a:gd name="connsiteY7" fmla="*/ 25641 h 77049"/>
                  <a:gd name="connsiteX8" fmla="*/ 569 w 330769"/>
                  <a:gd name="connsiteY8" fmla="*/ 12941 h 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769" h="77049">
                    <a:moveTo>
                      <a:pt x="569" y="12941"/>
                    </a:moveTo>
                    <a:cubicBezTo>
                      <a:pt x="-5781" y="8708"/>
                      <a:pt x="42572" y="-1713"/>
                      <a:pt x="64069" y="241"/>
                    </a:cubicBezTo>
                    <a:cubicBezTo>
                      <a:pt x="90733" y="2665"/>
                      <a:pt x="140269" y="25641"/>
                      <a:pt x="140269" y="25641"/>
                    </a:cubicBezTo>
                    <a:cubicBezTo>
                      <a:pt x="157202" y="21408"/>
                      <a:pt x="173615" y="12941"/>
                      <a:pt x="191069" y="12941"/>
                    </a:cubicBezTo>
                    <a:cubicBezTo>
                      <a:pt x="262871" y="12941"/>
                      <a:pt x="277188" y="20481"/>
                      <a:pt x="330769" y="38341"/>
                    </a:cubicBezTo>
                    <a:cubicBezTo>
                      <a:pt x="326536" y="51041"/>
                      <a:pt x="331056" y="73194"/>
                      <a:pt x="318069" y="76441"/>
                    </a:cubicBezTo>
                    <a:cubicBezTo>
                      <a:pt x="300180" y="80913"/>
                      <a:pt x="206728" y="59549"/>
                      <a:pt x="178369" y="51041"/>
                    </a:cubicBezTo>
                    <a:cubicBezTo>
                      <a:pt x="152724" y="43348"/>
                      <a:pt x="102169" y="25641"/>
                      <a:pt x="102169" y="25641"/>
                    </a:cubicBezTo>
                    <a:cubicBezTo>
                      <a:pt x="48005" y="43696"/>
                      <a:pt x="6919" y="17174"/>
                      <a:pt x="569" y="12941"/>
                    </a:cubicBez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20951748">
                <a:off x="6956195" y="5761353"/>
                <a:ext cx="215554" cy="45719"/>
              </a:xfrm>
              <a:custGeom>
                <a:avLst/>
                <a:gdLst>
                  <a:gd name="connsiteX0" fmla="*/ 569 w 330769"/>
                  <a:gd name="connsiteY0" fmla="*/ 12941 h 77049"/>
                  <a:gd name="connsiteX1" fmla="*/ 64069 w 330769"/>
                  <a:gd name="connsiteY1" fmla="*/ 241 h 77049"/>
                  <a:gd name="connsiteX2" fmla="*/ 140269 w 330769"/>
                  <a:gd name="connsiteY2" fmla="*/ 25641 h 77049"/>
                  <a:gd name="connsiteX3" fmla="*/ 191069 w 330769"/>
                  <a:gd name="connsiteY3" fmla="*/ 12941 h 77049"/>
                  <a:gd name="connsiteX4" fmla="*/ 330769 w 330769"/>
                  <a:gd name="connsiteY4" fmla="*/ 38341 h 77049"/>
                  <a:gd name="connsiteX5" fmla="*/ 318069 w 330769"/>
                  <a:gd name="connsiteY5" fmla="*/ 76441 h 77049"/>
                  <a:gd name="connsiteX6" fmla="*/ 178369 w 330769"/>
                  <a:gd name="connsiteY6" fmla="*/ 51041 h 77049"/>
                  <a:gd name="connsiteX7" fmla="*/ 102169 w 330769"/>
                  <a:gd name="connsiteY7" fmla="*/ 25641 h 77049"/>
                  <a:gd name="connsiteX8" fmla="*/ 569 w 330769"/>
                  <a:gd name="connsiteY8" fmla="*/ 12941 h 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769" h="77049">
                    <a:moveTo>
                      <a:pt x="569" y="12941"/>
                    </a:moveTo>
                    <a:cubicBezTo>
                      <a:pt x="-5781" y="8708"/>
                      <a:pt x="42572" y="-1713"/>
                      <a:pt x="64069" y="241"/>
                    </a:cubicBezTo>
                    <a:cubicBezTo>
                      <a:pt x="90733" y="2665"/>
                      <a:pt x="140269" y="25641"/>
                      <a:pt x="140269" y="25641"/>
                    </a:cubicBezTo>
                    <a:cubicBezTo>
                      <a:pt x="157202" y="21408"/>
                      <a:pt x="173615" y="12941"/>
                      <a:pt x="191069" y="12941"/>
                    </a:cubicBezTo>
                    <a:cubicBezTo>
                      <a:pt x="262871" y="12941"/>
                      <a:pt x="277188" y="20481"/>
                      <a:pt x="330769" y="38341"/>
                    </a:cubicBezTo>
                    <a:cubicBezTo>
                      <a:pt x="326536" y="51041"/>
                      <a:pt x="331056" y="73194"/>
                      <a:pt x="318069" y="76441"/>
                    </a:cubicBezTo>
                    <a:cubicBezTo>
                      <a:pt x="300180" y="80913"/>
                      <a:pt x="206728" y="59549"/>
                      <a:pt x="178369" y="51041"/>
                    </a:cubicBezTo>
                    <a:cubicBezTo>
                      <a:pt x="152724" y="43348"/>
                      <a:pt x="102169" y="25641"/>
                      <a:pt x="102169" y="25641"/>
                    </a:cubicBezTo>
                    <a:cubicBezTo>
                      <a:pt x="48005" y="43696"/>
                      <a:pt x="6919" y="17174"/>
                      <a:pt x="569" y="12941"/>
                    </a:cubicBez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encrypted-tbn2.gstatic.com/images?q=tbn:ANd9GcT-57vwEBG_AbhZPW1FbZK910918CUGrwI7HHpl4iFoXWubxy7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696" t="11935" r="4562" b="16535"/>
              <a:stretch/>
            </p:blipFill>
            <p:spPr bwMode="auto">
              <a:xfrm>
                <a:off x="4355919" y="4395014"/>
                <a:ext cx="1522971" cy="12950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90769" y="2175579"/>
              <a:ext cx="2767559" cy="1481784"/>
              <a:chOff x="-1538168" y="1532047"/>
              <a:chExt cx="7357522" cy="4547042"/>
            </a:xfrm>
          </p:grpSpPr>
          <p:pic>
            <p:nvPicPr>
              <p:cNvPr id="10242" name="Picture 2" descr="https://encrypted-tbn1.gstatic.com/images?q=tbn:ANd9GcSh-ZIuWar01x-KJ1oDkhyq99sl6nZkSj3wYNh2KomeCN-KvqBk"/>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917341" y="1576252"/>
                <a:ext cx="3313855" cy="353369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encrypted-tbn2.gstatic.com/images?q=tbn:ANd9GcR348YCQorXMIbAdOO9WFbsZJb--AYK32L2W3mCPMNOdj_a2D7U"/>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9900" y="1532047"/>
                <a:ext cx="2999911" cy="31989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38168" y="4384137"/>
                <a:ext cx="3618524" cy="1648183"/>
              </a:xfrm>
              <a:prstGeom prst="rect">
                <a:avLst/>
              </a:prstGeom>
            </p:spPr>
            <p:txBody>
              <a:bodyPr wrap="square">
                <a:spAutoFit/>
              </a:bodyPr>
              <a:lstStyle/>
              <a:p>
                <a:pPr algn="ctr">
                  <a:lnSpc>
                    <a:spcPct val="107000"/>
                  </a:lnSpc>
                  <a:spcBef>
                    <a:spcPts val="600"/>
                  </a:spcBef>
                  <a:spcAft>
                    <a:spcPts val="600"/>
                  </a:spcAft>
                  <a:tabLst>
                    <a:tab pos="171450" algn="l"/>
                  </a:tabLst>
                </a:pPr>
                <a:r>
                  <a:rPr lang="en-US" sz="1400" dirty="0" err="1">
                    <a:latin typeface="Arial" panose="020B0604020202020204" pitchFamily="34" charset="0"/>
                    <a:ea typeface="Calibri" panose="020F0502020204030204" pitchFamily="34" charset="0"/>
                    <a:cs typeface="Arial" panose="020B0604020202020204" pitchFamily="34" charset="0"/>
                  </a:rPr>
                  <a:t>Bướm</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màu</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vàng</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kiểu</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dại</a:t>
                </a:r>
                <a:r>
                  <a:rPr lang="en-US" sz="1400" dirty="0">
                    <a:latin typeface="Arial" panose="020B0604020202020204" pitchFamily="34" charset="0"/>
                    <a:ea typeface="Calibri" panose="020F0502020204030204" pitchFamily="34" charset="0"/>
                    <a:cs typeface="Arial" panose="020B0604020202020204" pitchFamily="34" charset="0"/>
                  </a:rPr>
                  <a:t>)</a:t>
                </a:r>
              </a:p>
            </p:txBody>
          </p:sp>
          <p:sp>
            <p:nvSpPr>
              <p:cNvPr id="39" name="Rectangle 38"/>
              <p:cNvSpPr/>
              <p:nvPr/>
            </p:nvSpPr>
            <p:spPr>
              <a:xfrm>
                <a:off x="1731155" y="4430906"/>
                <a:ext cx="4088199" cy="1648183"/>
              </a:xfrm>
              <a:prstGeom prst="rect">
                <a:avLst/>
              </a:prstGeom>
            </p:spPr>
            <p:txBody>
              <a:bodyPr wrap="square">
                <a:spAutoFit/>
              </a:bodyPr>
              <a:lstStyle/>
              <a:p>
                <a:pPr algn="ctr">
                  <a:lnSpc>
                    <a:spcPct val="107000"/>
                  </a:lnSpc>
                  <a:spcBef>
                    <a:spcPts val="600"/>
                  </a:spcBef>
                  <a:spcAft>
                    <a:spcPts val="600"/>
                  </a:spcAft>
                  <a:tabLst>
                    <a:tab pos="171450" algn="l"/>
                  </a:tabLst>
                </a:pPr>
                <a:r>
                  <a:rPr lang="en-US" sz="1400" dirty="0" err="1">
                    <a:latin typeface="Arial" panose="020B0604020202020204" pitchFamily="34" charset="0"/>
                    <a:ea typeface="Calibri" panose="020F0502020204030204" pitchFamily="34" charset="0"/>
                    <a:cs typeface="Arial" panose="020B0604020202020204" pitchFamily="34" charset="0"/>
                  </a:rPr>
                  <a:t>Bướm</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màu</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nâu</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biến</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dị</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mới</a:t>
                </a:r>
                <a:r>
                  <a:rPr lang="en-US" sz="14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68" name="Group 67"/>
            <p:cNvGrpSpPr/>
            <p:nvPr/>
          </p:nvGrpSpPr>
          <p:grpSpPr>
            <a:xfrm>
              <a:off x="3801996" y="2180588"/>
              <a:ext cx="2131926" cy="1012671"/>
              <a:chOff x="-346593" y="1663559"/>
              <a:chExt cx="5597454" cy="3068997"/>
            </a:xfrm>
          </p:grpSpPr>
          <p:pic>
            <p:nvPicPr>
              <p:cNvPr id="69" name="Picture 2" descr="https://encrypted-tbn1.gstatic.com/images?q=tbn:ANd9GcSh-ZIuWar01x-KJ1oDkhyq99sl6nZkSj3wYNh2KomeCN-KvqBk"/>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447135" y="1663559"/>
                <a:ext cx="2803726" cy="306899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s://encrypted-tbn2.gstatic.com/images?q=tbn:ANd9GcR348YCQorXMIbAdOO9WFbsZJb--AYK32L2W3mCPMNOdj_a2D7U"/>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593" y="1746684"/>
                <a:ext cx="2778254" cy="277825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Freeform 32"/>
            <p:cNvSpPr/>
            <p:nvPr/>
          </p:nvSpPr>
          <p:spPr>
            <a:xfrm flipH="1">
              <a:off x="3805873" y="3103916"/>
              <a:ext cx="769503" cy="92440"/>
            </a:xfrm>
            <a:custGeom>
              <a:avLst/>
              <a:gdLst>
                <a:gd name="connsiteX0" fmla="*/ 3968 w 1475853"/>
                <a:gd name="connsiteY0" fmla="*/ 91440 h 178725"/>
                <a:gd name="connsiteX1" fmla="*/ 42068 w 1475853"/>
                <a:gd name="connsiteY1" fmla="*/ 60960 h 178725"/>
                <a:gd name="connsiteX2" fmla="*/ 64928 w 1475853"/>
                <a:gd name="connsiteY2" fmla="*/ 68580 h 178725"/>
                <a:gd name="connsiteX3" fmla="*/ 103028 w 1475853"/>
                <a:gd name="connsiteY3" fmla="*/ 60960 h 178725"/>
                <a:gd name="connsiteX4" fmla="*/ 148748 w 1475853"/>
                <a:gd name="connsiteY4" fmla="*/ 45720 h 178725"/>
                <a:gd name="connsiteX5" fmla="*/ 224948 w 1475853"/>
                <a:gd name="connsiteY5" fmla="*/ 68580 h 178725"/>
                <a:gd name="connsiteX6" fmla="*/ 324008 w 1475853"/>
                <a:gd name="connsiteY6" fmla="*/ 76200 h 178725"/>
                <a:gd name="connsiteX7" fmla="*/ 468788 w 1475853"/>
                <a:gd name="connsiteY7" fmla="*/ 68580 h 178725"/>
                <a:gd name="connsiteX8" fmla="*/ 491648 w 1475853"/>
                <a:gd name="connsiteY8" fmla="*/ 60960 h 178725"/>
                <a:gd name="connsiteX9" fmla="*/ 590708 w 1475853"/>
                <a:gd name="connsiteY9" fmla="*/ 68580 h 178725"/>
                <a:gd name="connsiteX10" fmla="*/ 674528 w 1475853"/>
                <a:gd name="connsiteY10" fmla="*/ 68580 h 178725"/>
                <a:gd name="connsiteX11" fmla="*/ 986948 w 1475853"/>
                <a:gd name="connsiteY11" fmla="*/ 53340 h 178725"/>
                <a:gd name="connsiteX12" fmla="*/ 1040288 w 1475853"/>
                <a:gd name="connsiteY12" fmla="*/ 60960 h 178725"/>
                <a:gd name="connsiteX13" fmla="*/ 1154588 w 1475853"/>
                <a:gd name="connsiteY13" fmla="*/ 53340 h 178725"/>
                <a:gd name="connsiteX14" fmla="*/ 1200308 w 1475853"/>
                <a:gd name="connsiteY14" fmla="*/ 30480 h 178725"/>
                <a:gd name="connsiteX15" fmla="*/ 1268888 w 1475853"/>
                <a:gd name="connsiteY15" fmla="*/ 0 h 178725"/>
                <a:gd name="connsiteX16" fmla="*/ 1337468 w 1475853"/>
                <a:gd name="connsiteY16" fmla="*/ 30480 h 178725"/>
                <a:gd name="connsiteX17" fmla="*/ 1360328 w 1475853"/>
                <a:gd name="connsiteY17" fmla="*/ 38100 h 178725"/>
                <a:gd name="connsiteX18" fmla="*/ 1390808 w 1475853"/>
                <a:gd name="connsiteY18" fmla="*/ 60960 h 178725"/>
                <a:gd name="connsiteX19" fmla="*/ 1436528 w 1475853"/>
                <a:gd name="connsiteY19" fmla="*/ 68580 h 178725"/>
                <a:gd name="connsiteX20" fmla="*/ 1459388 w 1475853"/>
                <a:gd name="connsiteY20" fmla="*/ 76200 h 178725"/>
                <a:gd name="connsiteX21" fmla="*/ 1474628 w 1475853"/>
                <a:gd name="connsiteY21" fmla="*/ 99060 h 178725"/>
                <a:gd name="connsiteX22" fmla="*/ 1367948 w 1475853"/>
                <a:gd name="connsiteY22" fmla="*/ 121920 h 178725"/>
                <a:gd name="connsiteX23" fmla="*/ 1345088 w 1475853"/>
                <a:gd name="connsiteY23" fmla="*/ 129540 h 178725"/>
                <a:gd name="connsiteX24" fmla="*/ 1093628 w 1475853"/>
                <a:gd name="connsiteY24" fmla="*/ 129540 h 178725"/>
                <a:gd name="connsiteX25" fmla="*/ 986948 w 1475853"/>
                <a:gd name="connsiteY25" fmla="*/ 129540 h 178725"/>
                <a:gd name="connsiteX26" fmla="*/ 666908 w 1475853"/>
                <a:gd name="connsiteY26" fmla="*/ 144780 h 178725"/>
                <a:gd name="connsiteX27" fmla="*/ 628808 w 1475853"/>
                <a:gd name="connsiteY27" fmla="*/ 160020 h 178725"/>
                <a:gd name="connsiteX28" fmla="*/ 301148 w 1475853"/>
                <a:gd name="connsiteY28" fmla="*/ 160020 h 178725"/>
                <a:gd name="connsiteX29" fmla="*/ 141128 w 1475853"/>
                <a:gd name="connsiteY29" fmla="*/ 137160 h 178725"/>
                <a:gd name="connsiteX30" fmla="*/ 3968 w 1475853"/>
                <a:gd name="connsiteY30" fmla="*/ 91440 h 17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75853" h="178725">
                  <a:moveTo>
                    <a:pt x="3968" y="91440"/>
                  </a:moveTo>
                  <a:cubicBezTo>
                    <a:pt x="-12542" y="78740"/>
                    <a:pt x="26840" y="66671"/>
                    <a:pt x="42068" y="60960"/>
                  </a:cubicBezTo>
                  <a:cubicBezTo>
                    <a:pt x="49589" y="58140"/>
                    <a:pt x="56896" y="68580"/>
                    <a:pt x="64928" y="68580"/>
                  </a:cubicBezTo>
                  <a:cubicBezTo>
                    <a:pt x="77880" y="68580"/>
                    <a:pt x="90533" y="64368"/>
                    <a:pt x="103028" y="60960"/>
                  </a:cubicBezTo>
                  <a:cubicBezTo>
                    <a:pt x="118526" y="56733"/>
                    <a:pt x="148748" y="45720"/>
                    <a:pt x="148748" y="45720"/>
                  </a:cubicBezTo>
                  <a:cubicBezTo>
                    <a:pt x="161044" y="49819"/>
                    <a:pt x="207150" y="66486"/>
                    <a:pt x="224948" y="68580"/>
                  </a:cubicBezTo>
                  <a:cubicBezTo>
                    <a:pt x="257839" y="72449"/>
                    <a:pt x="290988" y="73660"/>
                    <a:pt x="324008" y="76200"/>
                  </a:cubicBezTo>
                  <a:cubicBezTo>
                    <a:pt x="372268" y="73660"/>
                    <a:pt x="420660" y="72955"/>
                    <a:pt x="468788" y="68580"/>
                  </a:cubicBezTo>
                  <a:cubicBezTo>
                    <a:pt x="476787" y="67853"/>
                    <a:pt x="483616" y="60960"/>
                    <a:pt x="491648" y="60960"/>
                  </a:cubicBezTo>
                  <a:cubicBezTo>
                    <a:pt x="524766" y="60960"/>
                    <a:pt x="557688" y="66040"/>
                    <a:pt x="590708" y="68580"/>
                  </a:cubicBezTo>
                  <a:cubicBezTo>
                    <a:pt x="649404" y="49015"/>
                    <a:pt x="621513" y="47374"/>
                    <a:pt x="674528" y="68580"/>
                  </a:cubicBezTo>
                  <a:cubicBezTo>
                    <a:pt x="802601" y="52571"/>
                    <a:pt x="780941" y="53340"/>
                    <a:pt x="986948" y="53340"/>
                  </a:cubicBezTo>
                  <a:cubicBezTo>
                    <a:pt x="1004909" y="53340"/>
                    <a:pt x="1022508" y="58420"/>
                    <a:pt x="1040288" y="60960"/>
                  </a:cubicBezTo>
                  <a:cubicBezTo>
                    <a:pt x="1078388" y="58420"/>
                    <a:pt x="1116637" y="57557"/>
                    <a:pt x="1154588" y="53340"/>
                  </a:cubicBezTo>
                  <a:cubicBezTo>
                    <a:pt x="1182378" y="50252"/>
                    <a:pt x="1175050" y="41706"/>
                    <a:pt x="1200308" y="30480"/>
                  </a:cubicBezTo>
                  <a:cubicBezTo>
                    <a:pt x="1281920" y="-5792"/>
                    <a:pt x="1217153" y="34490"/>
                    <a:pt x="1268888" y="0"/>
                  </a:cubicBezTo>
                  <a:cubicBezTo>
                    <a:pt x="1305114" y="24151"/>
                    <a:pt x="1283060" y="12344"/>
                    <a:pt x="1337468" y="30480"/>
                  </a:cubicBezTo>
                  <a:lnTo>
                    <a:pt x="1360328" y="38100"/>
                  </a:lnTo>
                  <a:cubicBezTo>
                    <a:pt x="1370488" y="45720"/>
                    <a:pt x="1379016" y="56243"/>
                    <a:pt x="1390808" y="60960"/>
                  </a:cubicBezTo>
                  <a:cubicBezTo>
                    <a:pt x="1405153" y="66698"/>
                    <a:pt x="1421446" y="65228"/>
                    <a:pt x="1436528" y="68580"/>
                  </a:cubicBezTo>
                  <a:cubicBezTo>
                    <a:pt x="1444369" y="70322"/>
                    <a:pt x="1451768" y="73660"/>
                    <a:pt x="1459388" y="76200"/>
                  </a:cubicBezTo>
                  <a:cubicBezTo>
                    <a:pt x="1464468" y="83820"/>
                    <a:pt x="1480349" y="91909"/>
                    <a:pt x="1474628" y="99060"/>
                  </a:cubicBezTo>
                  <a:cubicBezTo>
                    <a:pt x="1462564" y="114140"/>
                    <a:pt x="1377181" y="120766"/>
                    <a:pt x="1367948" y="121920"/>
                  </a:cubicBezTo>
                  <a:cubicBezTo>
                    <a:pt x="1360328" y="124460"/>
                    <a:pt x="1353058" y="128544"/>
                    <a:pt x="1345088" y="129540"/>
                  </a:cubicBezTo>
                  <a:cubicBezTo>
                    <a:pt x="1236461" y="143118"/>
                    <a:pt x="1215909" y="135654"/>
                    <a:pt x="1093628" y="129540"/>
                  </a:cubicBezTo>
                  <a:cubicBezTo>
                    <a:pt x="1043066" y="112686"/>
                    <a:pt x="1082561" y="122458"/>
                    <a:pt x="986948" y="129540"/>
                  </a:cubicBezTo>
                  <a:cubicBezTo>
                    <a:pt x="860129" y="138934"/>
                    <a:pt x="806613" y="139407"/>
                    <a:pt x="666908" y="144780"/>
                  </a:cubicBezTo>
                  <a:cubicBezTo>
                    <a:pt x="654208" y="149860"/>
                    <a:pt x="641615" y="155217"/>
                    <a:pt x="628808" y="160020"/>
                  </a:cubicBezTo>
                  <a:cubicBezTo>
                    <a:pt x="521956" y="200089"/>
                    <a:pt x="456768" y="163911"/>
                    <a:pt x="301148" y="160020"/>
                  </a:cubicBezTo>
                  <a:cubicBezTo>
                    <a:pt x="236759" y="138557"/>
                    <a:pt x="274176" y="149255"/>
                    <a:pt x="141128" y="137160"/>
                  </a:cubicBezTo>
                  <a:cubicBezTo>
                    <a:pt x="34542" y="127470"/>
                    <a:pt x="20478" y="104140"/>
                    <a:pt x="3968" y="91440"/>
                  </a:cubicBezTo>
                  <a:close/>
                </a:path>
              </a:pathLst>
            </a:custGeom>
            <a:solidFill>
              <a:srgbClr val="C5D9A2"/>
            </a:solidFill>
            <a:ln>
              <a:solidFill>
                <a:srgbClr val="C5D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flipH="1">
              <a:off x="5192175" y="3102303"/>
              <a:ext cx="818784" cy="79050"/>
            </a:xfrm>
            <a:custGeom>
              <a:avLst/>
              <a:gdLst>
                <a:gd name="connsiteX0" fmla="*/ 3968 w 1475853"/>
                <a:gd name="connsiteY0" fmla="*/ 91440 h 178725"/>
                <a:gd name="connsiteX1" fmla="*/ 42068 w 1475853"/>
                <a:gd name="connsiteY1" fmla="*/ 60960 h 178725"/>
                <a:gd name="connsiteX2" fmla="*/ 64928 w 1475853"/>
                <a:gd name="connsiteY2" fmla="*/ 68580 h 178725"/>
                <a:gd name="connsiteX3" fmla="*/ 103028 w 1475853"/>
                <a:gd name="connsiteY3" fmla="*/ 60960 h 178725"/>
                <a:gd name="connsiteX4" fmla="*/ 148748 w 1475853"/>
                <a:gd name="connsiteY4" fmla="*/ 45720 h 178725"/>
                <a:gd name="connsiteX5" fmla="*/ 224948 w 1475853"/>
                <a:gd name="connsiteY5" fmla="*/ 68580 h 178725"/>
                <a:gd name="connsiteX6" fmla="*/ 324008 w 1475853"/>
                <a:gd name="connsiteY6" fmla="*/ 76200 h 178725"/>
                <a:gd name="connsiteX7" fmla="*/ 468788 w 1475853"/>
                <a:gd name="connsiteY7" fmla="*/ 68580 h 178725"/>
                <a:gd name="connsiteX8" fmla="*/ 491648 w 1475853"/>
                <a:gd name="connsiteY8" fmla="*/ 60960 h 178725"/>
                <a:gd name="connsiteX9" fmla="*/ 590708 w 1475853"/>
                <a:gd name="connsiteY9" fmla="*/ 68580 h 178725"/>
                <a:gd name="connsiteX10" fmla="*/ 674528 w 1475853"/>
                <a:gd name="connsiteY10" fmla="*/ 68580 h 178725"/>
                <a:gd name="connsiteX11" fmla="*/ 986948 w 1475853"/>
                <a:gd name="connsiteY11" fmla="*/ 53340 h 178725"/>
                <a:gd name="connsiteX12" fmla="*/ 1040288 w 1475853"/>
                <a:gd name="connsiteY12" fmla="*/ 60960 h 178725"/>
                <a:gd name="connsiteX13" fmla="*/ 1154588 w 1475853"/>
                <a:gd name="connsiteY13" fmla="*/ 53340 h 178725"/>
                <a:gd name="connsiteX14" fmla="*/ 1200308 w 1475853"/>
                <a:gd name="connsiteY14" fmla="*/ 30480 h 178725"/>
                <a:gd name="connsiteX15" fmla="*/ 1268888 w 1475853"/>
                <a:gd name="connsiteY15" fmla="*/ 0 h 178725"/>
                <a:gd name="connsiteX16" fmla="*/ 1337468 w 1475853"/>
                <a:gd name="connsiteY16" fmla="*/ 30480 h 178725"/>
                <a:gd name="connsiteX17" fmla="*/ 1360328 w 1475853"/>
                <a:gd name="connsiteY17" fmla="*/ 38100 h 178725"/>
                <a:gd name="connsiteX18" fmla="*/ 1390808 w 1475853"/>
                <a:gd name="connsiteY18" fmla="*/ 60960 h 178725"/>
                <a:gd name="connsiteX19" fmla="*/ 1436528 w 1475853"/>
                <a:gd name="connsiteY19" fmla="*/ 68580 h 178725"/>
                <a:gd name="connsiteX20" fmla="*/ 1459388 w 1475853"/>
                <a:gd name="connsiteY20" fmla="*/ 76200 h 178725"/>
                <a:gd name="connsiteX21" fmla="*/ 1474628 w 1475853"/>
                <a:gd name="connsiteY21" fmla="*/ 99060 h 178725"/>
                <a:gd name="connsiteX22" fmla="*/ 1367948 w 1475853"/>
                <a:gd name="connsiteY22" fmla="*/ 121920 h 178725"/>
                <a:gd name="connsiteX23" fmla="*/ 1345088 w 1475853"/>
                <a:gd name="connsiteY23" fmla="*/ 129540 h 178725"/>
                <a:gd name="connsiteX24" fmla="*/ 1093628 w 1475853"/>
                <a:gd name="connsiteY24" fmla="*/ 129540 h 178725"/>
                <a:gd name="connsiteX25" fmla="*/ 986948 w 1475853"/>
                <a:gd name="connsiteY25" fmla="*/ 129540 h 178725"/>
                <a:gd name="connsiteX26" fmla="*/ 666908 w 1475853"/>
                <a:gd name="connsiteY26" fmla="*/ 144780 h 178725"/>
                <a:gd name="connsiteX27" fmla="*/ 628808 w 1475853"/>
                <a:gd name="connsiteY27" fmla="*/ 160020 h 178725"/>
                <a:gd name="connsiteX28" fmla="*/ 301148 w 1475853"/>
                <a:gd name="connsiteY28" fmla="*/ 160020 h 178725"/>
                <a:gd name="connsiteX29" fmla="*/ 141128 w 1475853"/>
                <a:gd name="connsiteY29" fmla="*/ 137160 h 178725"/>
                <a:gd name="connsiteX30" fmla="*/ 3968 w 1475853"/>
                <a:gd name="connsiteY30" fmla="*/ 91440 h 17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75853" h="178725">
                  <a:moveTo>
                    <a:pt x="3968" y="91440"/>
                  </a:moveTo>
                  <a:cubicBezTo>
                    <a:pt x="-12542" y="78740"/>
                    <a:pt x="26840" y="66671"/>
                    <a:pt x="42068" y="60960"/>
                  </a:cubicBezTo>
                  <a:cubicBezTo>
                    <a:pt x="49589" y="58140"/>
                    <a:pt x="56896" y="68580"/>
                    <a:pt x="64928" y="68580"/>
                  </a:cubicBezTo>
                  <a:cubicBezTo>
                    <a:pt x="77880" y="68580"/>
                    <a:pt x="90533" y="64368"/>
                    <a:pt x="103028" y="60960"/>
                  </a:cubicBezTo>
                  <a:cubicBezTo>
                    <a:pt x="118526" y="56733"/>
                    <a:pt x="148748" y="45720"/>
                    <a:pt x="148748" y="45720"/>
                  </a:cubicBezTo>
                  <a:cubicBezTo>
                    <a:pt x="161044" y="49819"/>
                    <a:pt x="207150" y="66486"/>
                    <a:pt x="224948" y="68580"/>
                  </a:cubicBezTo>
                  <a:cubicBezTo>
                    <a:pt x="257839" y="72449"/>
                    <a:pt x="290988" y="73660"/>
                    <a:pt x="324008" y="76200"/>
                  </a:cubicBezTo>
                  <a:cubicBezTo>
                    <a:pt x="372268" y="73660"/>
                    <a:pt x="420660" y="72955"/>
                    <a:pt x="468788" y="68580"/>
                  </a:cubicBezTo>
                  <a:cubicBezTo>
                    <a:pt x="476787" y="67853"/>
                    <a:pt x="483616" y="60960"/>
                    <a:pt x="491648" y="60960"/>
                  </a:cubicBezTo>
                  <a:cubicBezTo>
                    <a:pt x="524766" y="60960"/>
                    <a:pt x="557688" y="66040"/>
                    <a:pt x="590708" y="68580"/>
                  </a:cubicBezTo>
                  <a:cubicBezTo>
                    <a:pt x="649404" y="49015"/>
                    <a:pt x="621513" y="47374"/>
                    <a:pt x="674528" y="68580"/>
                  </a:cubicBezTo>
                  <a:cubicBezTo>
                    <a:pt x="802601" y="52571"/>
                    <a:pt x="780941" y="53340"/>
                    <a:pt x="986948" y="53340"/>
                  </a:cubicBezTo>
                  <a:cubicBezTo>
                    <a:pt x="1004909" y="53340"/>
                    <a:pt x="1022508" y="58420"/>
                    <a:pt x="1040288" y="60960"/>
                  </a:cubicBezTo>
                  <a:cubicBezTo>
                    <a:pt x="1078388" y="58420"/>
                    <a:pt x="1116637" y="57557"/>
                    <a:pt x="1154588" y="53340"/>
                  </a:cubicBezTo>
                  <a:cubicBezTo>
                    <a:pt x="1182378" y="50252"/>
                    <a:pt x="1175050" y="41706"/>
                    <a:pt x="1200308" y="30480"/>
                  </a:cubicBezTo>
                  <a:cubicBezTo>
                    <a:pt x="1281920" y="-5792"/>
                    <a:pt x="1217153" y="34490"/>
                    <a:pt x="1268888" y="0"/>
                  </a:cubicBezTo>
                  <a:cubicBezTo>
                    <a:pt x="1305114" y="24151"/>
                    <a:pt x="1283060" y="12344"/>
                    <a:pt x="1337468" y="30480"/>
                  </a:cubicBezTo>
                  <a:lnTo>
                    <a:pt x="1360328" y="38100"/>
                  </a:lnTo>
                  <a:cubicBezTo>
                    <a:pt x="1370488" y="45720"/>
                    <a:pt x="1379016" y="56243"/>
                    <a:pt x="1390808" y="60960"/>
                  </a:cubicBezTo>
                  <a:cubicBezTo>
                    <a:pt x="1405153" y="66698"/>
                    <a:pt x="1421446" y="65228"/>
                    <a:pt x="1436528" y="68580"/>
                  </a:cubicBezTo>
                  <a:cubicBezTo>
                    <a:pt x="1444369" y="70322"/>
                    <a:pt x="1451768" y="73660"/>
                    <a:pt x="1459388" y="76200"/>
                  </a:cubicBezTo>
                  <a:cubicBezTo>
                    <a:pt x="1464468" y="83820"/>
                    <a:pt x="1480349" y="91909"/>
                    <a:pt x="1474628" y="99060"/>
                  </a:cubicBezTo>
                  <a:cubicBezTo>
                    <a:pt x="1462564" y="114140"/>
                    <a:pt x="1377181" y="120766"/>
                    <a:pt x="1367948" y="121920"/>
                  </a:cubicBezTo>
                  <a:cubicBezTo>
                    <a:pt x="1360328" y="124460"/>
                    <a:pt x="1353058" y="128544"/>
                    <a:pt x="1345088" y="129540"/>
                  </a:cubicBezTo>
                  <a:cubicBezTo>
                    <a:pt x="1236461" y="143118"/>
                    <a:pt x="1215909" y="135654"/>
                    <a:pt x="1093628" y="129540"/>
                  </a:cubicBezTo>
                  <a:cubicBezTo>
                    <a:pt x="1043066" y="112686"/>
                    <a:pt x="1082561" y="122458"/>
                    <a:pt x="986948" y="129540"/>
                  </a:cubicBezTo>
                  <a:cubicBezTo>
                    <a:pt x="860129" y="138934"/>
                    <a:pt x="806613" y="139407"/>
                    <a:pt x="666908" y="144780"/>
                  </a:cubicBezTo>
                  <a:cubicBezTo>
                    <a:pt x="654208" y="149860"/>
                    <a:pt x="641615" y="155217"/>
                    <a:pt x="628808" y="160020"/>
                  </a:cubicBezTo>
                  <a:cubicBezTo>
                    <a:pt x="521956" y="200089"/>
                    <a:pt x="456768" y="163911"/>
                    <a:pt x="301148" y="160020"/>
                  </a:cubicBezTo>
                  <a:cubicBezTo>
                    <a:pt x="236759" y="138557"/>
                    <a:pt x="274176" y="149255"/>
                    <a:pt x="141128" y="137160"/>
                  </a:cubicBezTo>
                  <a:cubicBezTo>
                    <a:pt x="34542" y="127470"/>
                    <a:pt x="20478" y="104140"/>
                    <a:pt x="3968" y="91440"/>
                  </a:cubicBezTo>
                  <a:close/>
                </a:path>
              </a:pathLst>
            </a:custGeom>
            <a:solidFill>
              <a:srgbClr val="C5D9A2"/>
            </a:solidFill>
            <a:ln>
              <a:solidFill>
                <a:srgbClr val="C5D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3806369" y="2985093"/>
              <a:ext cx="2269518" cy="644918"/>
              <a:chOff x="4317537" y="2692497"/>
              <a:chExt cx="2468407" cy="706270"/>
            </a:xfrm>
          </p:grpSpPr>
          <p:sp>
            <p:nvSpPr>
              <p:cNvPr id="22" name="Cloud 21"/>
              <p:cNvSpPr/>
              <p:nvPr/>
            </p:nvSpPr>
            <p:spPr>
              <a:xfrm rot="10967495">
                <a:off x="5065796" y="2692497"/>
                <a:ext cx="764004" cy="356489"/>
              </a:xfrm>
              <a:prstGeom prst="cloud">
                <a:avLst/>
              </a:prstGeom>
              <a:solidFill>
                <a:srgbClr val="90B374"/>
              </a:solidFill>
              <a:ln>
                <a:solidFill>
                  <a:srgbClr val="90B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4317537" y="2870308"/>
                <a:ext cx="2468407" cy="528459"/>
                <a:chOff x="4317537" y="2870308"/>
                <a:chExt cx="2468407" cy="528459"/>
              </a:xfrm>
            </p:grpSpPr>
            <p:sp>
              <p:nvSpPr>
                <p:cNvPr id="53" name="Rectangle 52"/>
                <p:cNvSpPr/>
                <p:nvPr/>
              </p:nvSpPr>
              <p:spPr>
                <a:xfrm>
                  <a:off x="4317537" y="2870308"/>
                  <a:ext cx="2468407" cy="528459"/>
                </a:xfrm>
                <a:prstGeom prst="rect">
                  <a:avLst/>
                </a:prstGeom>
                <a:solidFill>
                  <a:srgbClr val="7F6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591124" y="2968596"/>
                  <a:ext cx="761145" cy="302069"/>
                  <a:chOff x="4770968" y="2847269"/>
                  <a:chExt cx="761145" cy="302069"/>
                </a:xfrm>
              </p:grpSpPr>
              <p:sp>
                <p:nvSpPr>
                  <p:cNvPr id="12" name="Freeform 11"/>
                  <p:cNvSpPr/>
                  <p:nvPr/>
                </p:nvSpPr>
                <p:spPr>
                  <a:xfrm rot="21348543">
                    <a:off x="4770968" y="2847270"/>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21348543">
                    <a:off x="4777141" y="2969832"/>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rot="21348543">
                    <a:off x="4783314" y="3092394"/>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rot="21348543">
                    <a:off x="5194676" y="2847269"/>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21348543">
                    <a:off x="5200849" y="2969831"/>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21348543">
                    <a:off x="5207022" y="3092393"/>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723030" y="2966355"/>
                  <a:ext cx="789909" cy="302363"/>
                  <a:chOff x="5902874" y="2845028"/>
                  <a:chExt cx="789909" cy="302363"/>
                </a:xfrm>
              </p:grpSpPr>
              <p:sp>
                <p:nvSpPr>
                  <p:cNvPr id="60" name="Freeform 59"/>
                  <p:cNvSpPr/>
                  <p:nvPr/>
                </p:nvSpPr>
                <p:spPr>
                  <a:xfrm rot="21348543">
                    <a:off x="5902874" y="2845323"/>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21348543">
                    <a:off x="5909047" y="2967885"/>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21348543">
                    <a:off x="5915220" y="3090447"/>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21348543">
                    <a:off x="6355346" y="2845028"/>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rot="21348543">
                    <a:off x="6361519" y="2967590"/>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rot="21348543">
                    <a:off x="6367692" y="3090152"/>
                    <a:ext cx="325091" cy="56944"/>
                  </a:xfrm>
                  <a:custGeom>
                    <a:avLst/>
                    <a:gdLst>
                      <a:gd name="connsiteX0" fmla="*/ 9178 w 278194"/>
                      <a:gd name="connsiteY0" fmla="*/ 3386 h 143086"/>
                      <a:gd name="connsiteX1" fmla="*/ 85378 w 278194"/>
                      <a:gd name="connsiteY1" fmla="*/ 16086 h 143086"/>
                      <a:gd name="connsiteX2" fmla="*/ 161578 w 278194"/>
                      <a:gd name="connsiteY2" fmla="*/ 41486 h 143086"/>
                      <a:gd name="connsiteX3" fmla="*/ 250478 w 278194"/>
                      <a:gd name="connsiteY3" fmla="*/ 54186 h 143086"/>
                      <a:gd name="connsiteX4" fmla="*/ 263178 w 278194"/>
                      <a:gd name="connsiteY4" fmla="*/ 130386 h 143086"/>
                      <a:gd name="connsiteX5" fmla="*/ 212378 w 278194"/>
                      <a:gd name="connsiteY5" fmla="*/ 143086 h 143086"/>
                      <a:gd name="connsiteX6" fmla="*/ 123478 w 278194"/>
                      <a:gd name="connsiteY6" fmla="*/ 117686 h 143086"/>
                      <a:gd name="connsiteX7" fmla="*/ 85378 w 278194"/>
                      <a:gd name="connsiteY7" fmla="*/ 92286 h 143086"/>
                      <a:gd name="connsiteX8" fmla="*/ 21878 w 278194"/>
                      <a:gd name="connsiteY8" fmla="*/ 79586 h 143086"/>
                      <a:gd name="connsiteX9" fmla="*/ 9178 w 278194"/>
                      <a:gd name="connsiteY9" fmla="*/ 3386 h 1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94" h="143086">
                        <a:moveTo>
                          <a:pt x="9178" y="3386"/>
                        </a:moveTo>
                        <a:cubicBezTo>
                          <a:pt x="19761" y="-7197"/>
                          <a:pt x="60396" y="9841"/>
                          <a:pt x="85378" y="16086"/>
                        </a:cubicBezTo>
                        <a:cubicBezTo>
                          <a:pt x="111353" y="22580"/>
                          <a:pt x="135073" y="37700"/>
                          <a:pt x="161578" y="41486"/>
                        </a:cubicBezTo>
                        <a:lnTo>
                          <a:pt x="250478" y="54186"/>
                        </a:lnTo>
                        <a:cubicBezTo>
                          <a:pt x="264189" y="74753"/>
                          <a:pt x="297469" y="102953"/>
                          <a:pt x="263178" y="130386"/>
                        </a:cubicBezTo>
                        <a:cubicBezTo>
                          <a:pt x="249548" y="141290"/>
                          <a:pt x="229311" y="138853"/>
                          <a:pt x="212378" y="143086"/>
                        </a:cubicBezTo>
                        <a:cubicBezTo>
                          <a:pt x="196102" y="139017"/>
                          <a:pt x="141698" y="126796"/>
                          <a:pt x="123478" y="117686"/>
                        </a:cubicBezTo>
                        <a:cubicBezTo>
                          <a:pt x="109826" y="110860"/>
                          <a:pt x="99670" y="97645"/>
                          <a:pt x="85378" y="92286"/>
                        </a:cubicBezTo>
                        <a:cubicBezTo>
                          <a:pt x="65167" y="84707"/>
                          <a:pt x="43045" y="83819"/>
                          <a:pt x="21878" y="79586"/>
                        </a:cubicBezTo>
                        <a:cubicBezTo>
                          <a:pt x="-8773" y="33610"/>
                          <a:pt x="-1405" y="13969"/>
                          <a:pt x="9178" y="3386"/>
                        </a:cubicBez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3" name="Down Arrow 72"/>
            <p:cNvSpPr/>
            <p:nvPr/>
          </p:nvSpPr>
          <p:spPr>
            <a:xfrm rot="5400000" flipV="1">
              <a:off x="3434057" y="2635744"/>
              <a:ext cx="225920" cy="430016"/>
            </a:xfrm>
            <a:prstGeom prst="downArrow">
              <a:avLst/>
            </a:prstGeom>
            <a:gradFill flip="none" rotWithShape="1">
              <a:gsLst>
                <a:gs pos="0">
                  <a:schemeClr val="accent2">
                    <a:lumMod val="5000"/>
                    <a:lumOff val="95000"/>
                  </a:schemeClr>
                </a:gs>
                <a:gs pos="74000">
                  <a:srgbClr val="FF0000"/>
                </a:gs>
                <a:gs pos="83000">
                  <a:srgbClr val="FF0000"/>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own Arrow 73"/>
            <p:cNvSpPr/>
            <p:nvPr/>
          </p:nvSpPr>
          <p:spPr>
            <a:xfrm rot="10800000" flipV="1">
              <a:off x="4783317" y="3659895"/>
              <a:ext cx="223061" cy="358991"/>
            </a:xfrm>
            <a:prstGeom prst="downArrow">
              <a:avLst/>
            </a:prstGeom>
            <a:gradFill flip="none" rotWithShape="1">
              <a:gsLst>
                <a:gs pos="0">
                  <a:schemeClr val="accent2">
                    <a:lumMod val="5000"/>
                    <a:lumOff val="95000"/>
                  </a:schemeClr>
                </a:gs>
                <a:gs pos="74000">
                  <a:srgbClr val="FF0000"/>
                </a:gs>
                <a:gs pos="83000">
                  <a:srgbClr val="FF0000"/>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37418" y="1691444"/>
              <a:ext cx="2625351" cy="553798"/>
            </a:xfrm>
            <a:prstGeom prst="rect">
              <a:avLst/>
            </a:prstGeom>
            <a:solidFill>
              <a:srgbClr val="202C5F"/>
            </a:solidFill>
            <a:ln>
              <a:solidFill>
                <a:srgbClr val="202C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684889" y="1697923"/>
              <a:ext cx="2418300" cy="553798"/>
            </a:xfrm>
            <a:prstGeom prst="rect">
              <a:avLst/>
            </a:prstGeom>
            <a:solidFill>
              <a:srgbClr val="245593"/>
            </a:solidFill>
            <a:ln>
              <a:solidFill>
                <a:srgbClr val="2455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37418" y="4058674"/>
              <a:ext cx="2625350" cy="493150"/>
            </a:xfrm>
            <a:prstGeom prst="rect">
              <a:avLst/>
            </a:prstGeom>
            <a:solidFill>
              <a:srgbClr val="A5267E"/>
            </a:solidFill>
            <a:ln>
              <a:solidFill>
                <a:srgbClr val="A52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684887" y="4063992"/>
              <a:ext cx="2418301" cy="490874"/>
            </a:xfrm>
            <a:prstGeom prst="rect">
              <a:avLst/>
            </a:prstGeom>
            <a:solidFill>
              <a:srgbClr val="6D3A96"/>
            </a:solidFill>
            <a:ln>
              <a:solidFill>
                <a:srgbClr val="6D3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804082" y="1699505"/>
              <a:ext cx="2243060" cy="507856"/>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a) </a:t>
              </a:r>
              <a:r>
                <a:rPr lang="en-US" sz="1400" dirty="0" err="1">
                  <a:solidFill>
                    <a:schemeClr val="bg1"/>
                  </a:solidFill>
                  <a:latin typeface="Times New Roman" panose="02020603050405020304" pitchFamily="18" charset="0"/>
                  <a:cs typeface="Times New Roman" panose="02020603050405020304" pitchFamily="18" charset="0"/>
                </a:rPr>
                <a:t>Sự</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xuất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hiện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biến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dị</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mới</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trong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quần</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thể</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78" name="TextBox 77"/>
            <p:cNvSpPr txBox="1"/>
            <p:nvPr/>
          </p:nvSpPr>
          <p:spPr>
            <a:xfrm>
              <a:off x="3743626" y="1661790"/>
              <a:ext cx="2321078" cy="671348"/>
            </a:xfrm>
            <a:prstGeom prst="rect">
              <a:avLst/>
            </a:prstGeom>
            <a:no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b) </a:t>
              </a:r>
              <a:r>
                <a:rPr lang="en-US" sz="1200" dirty="0" err="1">
                  <a:solidFill>
                    <a:schemeClr val="bg1"/>
                  </a:solidFill>
                  <a:latin typeface="Times New Roman" panose="02020603050405020304" pitchFamily="18" charset="0"/>
                  <a:cs typeface="Times New Roman" panose="02020603050405020304" pitchFamily="18" charset="0"/>
                </a:rPr>
                <a:t>Sự</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cạnh</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tranh</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về</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khả</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năng</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ngụy</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trang</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giữa</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các</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cá</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thể</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mang</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các</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kiểu</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hình</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khác</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nhau</a:t>
              </a: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79" name="TextBox 78"/>
            <p:cNvSpPr txBox="1"/>
            <p:nvPr/>
          </p:nvSpPr>
          <p:spPr>
            <a:xfrm>
              <a:off x="3703824" y="4066322"/>
              <a:ext cx="2399364" cy="448108"/>
            </a:xfrm>
            <a:prstGeom prst="rect">
              <a:avLst/>
            </a:prstGeom>
            <a:no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c) </a:t>
              </a:r>
              <a:r>
                <a:rPr lang="en-US" sz="1200" dirty="0" err="1">
                  <a:solidFill>
                    <a:schemeClr val="bg1"/>
                  </a:solidFill>
                  <a:latin typeface="Times New Roman" panose="02020603050405020304" pitchFamily="18" charset="0"/>
                  <a:cs typeface="Times New Roman" panose="02020603050405020304" pitchFamily="18" charset="0"/>
                </a:rPr>
                <a:t>Sự</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sống</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sót</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và</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sinh</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sản</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của</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các</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cá</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thể</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có</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khả</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năng</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thích</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nghi</a:t>
              </a: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80" name="TextBox 79"/>
            <p:cNvSpPr txBox="1"/>
            <p:nvPr/>
          </p:nvSpPr>
          <p:spPr>
            <a:xfrm>
              <a:off x="638008" y="4075442"/>
              <a:ext cx="2453404" cy="448108"/>
            </a:xfrm>
            <a:prstGeom prst="rect">
              <a:avLst/>
            </a:prstGeom>
            <a:no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d) </a:t>
              </a:r>
              <a:r>
                <a:rPr lang="en-US" sz="1200" dirty="0" err="1">
                  <a:solidFill>
                    <a:schemeClr val="bg1"/>
                  </a:solidFill>
                  <a:latin typeface="Times New Roman" panose="02020603050405020304" pitchFamily="18" charset="0"/>
                  <a:cs typeface="Times New Roman" panose="02020603050405020304" pitchFamily="18" charset="0"/>
                </a:rPr>
                <a:t>Chọn</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lọc</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tự</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nhiên</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và</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hình</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thành</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đặc</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điểm</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thích</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nghi</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mới</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của</a:t>
              </a:r>
              <a:r>
                <a:rPr lang="en-US" sz="1200" dirty="0">
                  <a:solidFill>
                    <a:schemeClr val="bg1"/>
                  </a:solidFill>
                  <a:latin typeface="Times New Roman" panose="02020603050405020304" pitchFamily="18" charset="0"/>
                  <a:cs typeface="Times New Roman" panose="02020603050405020304" pitchFamily="18" charset="0"/>
                </a:rPr>
                <a:t> </a:t>
              </a:r>
              <a:r>
                <a:rPr lang="en-US" sz="1200" dirty="0" err="1">
                  <a:solidFill>
                    <a:schemeClr val="bg1"/>
                  </a:solidFill>
                  <a:latin typeface="Times New Roman" panose="02020603050405020304" pitchFamily="18" charset="0"/>
                  <a:cs typeface="Times New Roman" panose="02020603050405020304" pitchFamily="18" charset="0"/>
                </a:rPr>
                <a:t>loài</a:t>
              </a:r>
              <a:endParaRPr lang="en-US" sz="1200" dirty="0">
                <a:solidFill>
                  <a:schemeClr val="bg1"/>
                </a:solidFill>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596996" y="5959902"/>
            <a:ext cx="8623204" cy="369332"/>
            <a:chOff x="622396" y="6045733"/>
            <a:chExt cx="8623204" cy="369332"/>
          </a:xfrm>
        </p:grpSpPr>
        <p:sp>
          <p:nvSpPr>
            <p:cNvPr id="52" name="Isosceles Triangle 51"/>
            <p:cNvSpPr/>
            <p:nvPr/>
          </p:nvSpPr>
          <p:spPr>
            <a:xfrm>
              <a:off x="622396" y="6155827"/>
              <a:ext cx="179390" cy="157768"/>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65684" y="6045733"/>
              <a:ext cx="8479916"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46.4.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cánh</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bướm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endParaRPr lang="en-US" b="1" dirty="0">
                <a:latin typeface="Times New Roman" panose="02020603050405020304" pitchFamily="18" charset="0"/>
                <a:cs typeface="Times New Roman" panose="02020603050405020304" pitchFamily="18" charset="0"/>
              </a:endParaRPr>
            </a:p>
          </p:txBody>
        </p:sp>
      </p:grpSp>
      <p:sp>
        <p:nvSpPr>
          <p:cNvPr id="85" name="Rectangle 84">
            <a:extLst>
              <a:ext uri="{FF2B5EF4-FFF2-40B4-BE49-F238E27FC236}">
                <a16:creationId xmlns:a16="http://schemas.microsoft.com/office/drawing/2014/main" id="{F36DD2AB-0DFC-1102-4C4F-9479CC911B43}"/>
              </a:ext>
            </a:extLst>
          </p:cNvPr>
          <p:cNvSpPr/>
          <p:nvPr/>
        </p:nvSpPr>
        <p:spPr>
          <a:xfrm>
            <a:off x="1749240" y="598546"/>
            <a:ext cx="4128181" cy="523220"/>
          </a:xfrm>
          <a:prstGeom prst="rect">
            <a:avLst/>
          </a:prstGeom>
          <a:noFill/>
        </p:spPr>
        <p:txBody>
          <a:bodyPr wrap="none" lIns="91440" tIns="45720" rIns="91440" bIns="45720">
            <a:spAutoFit/>
          </a:bodyPr>
          <a:lstStyle/>
          <a:p>
            <a:pPr algn="ctr"/>
            <a:r>
              <a:rPr lang="en-US" sz="28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rPr>
              <a:t>PHIẾU HỌC TẬP TRẠM 2</a:t>
            </a:r>
            <a:endParaRPr lang="en-US" sz="40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endParaRPr>
          </a:p>
        </p:txBody>
      </p:sp>
      <p:sp>
        <p:nvSpPr>
          <p:cNvPr id="87" name="Rectangle 86"/>
          <p:cNvSpPr/>
          <p:nvPr/>
        </p:nvSpPr>
        <p:spPr>
          <a:xfrm>
            <a:off x="6543302" y="652524"/>
            <a:ext cx="5032147" cy="458780"/>
          </a:xfrm>
          <a:prstGeom prst="rect">
            <a:avLst/>
          </a:prstGeom>
        </p:spPr>
        <p:txBody>
          <a:bodyPr wrap="none">
            <a:spAutoFit/>
          </a:bodyPr>
          <a:lstStyle/>
          <a:p>
            <a:pPr algn="ctr">
              <a:lnSpc>
                <a:spcPct val="107000"/>
              </a:lnSpc>
              <a:spcBef>
                <a:spcPts val="600"/>
              </a:spcBef>
              <a:spcAft>
                <a:spcPts val="600"/>
              </a:spcAft>
            </a:pPr>
            <a:r>
              <a:rPr lang="vi-VN" sz="2400" b="1" i="1" dirty="0">
                <a:latin typeface="Arial" panose="020B0604020202020204" pitchFamily="34" charset="0"/>
                <a:ea typeface="Calibri" panose="020F0502020204030204" pitchFamily="34" charset="0"/>
                <a:cs typeface="Arial" panose="020B0604020202020204" pitchFamily="34" charset="0"/>
              </a:rPr>
              <a:t>Nghiên cứu về chọn lọc nhân tạo</a:t>
            </a:r>
            <a:endParaRPr lang="en-US"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88" name="Picture 87">
            <a:extLst>
              <a:ext uri="{FF2B5EF4-FFF2-40B4-BE49-F238E27FC236}">
                <a16:creationId xmlns:a16="http://schemas.microsoft.com/office/drawing/2014/main" id="{E4F50544-BE0A-B10F-8005-881050EDB6DA}"/>
              </a:ext>
            </a:extLst>
          </p:cNvPr>
          <p:cNvPicPr>
            <a:picLocks noChangeAspect="1"/>
          </p:cNvPicPr>
          <p:nvPr/>
        </p:nvPicPr>
        <p:blipFill>
          <a:blip r:embed="rId6"/>
          <a:stretch>
            <a:fillRect/>
          </a:stretch>
        </p:blipFill>
        <p:spPr>
          <a:xfrm>
            <a:off x="741569" y="266700"/>
            <a:ext cx="1007671" cy="1007671"/>
          </a:xfrm>
          <a:prstGeom prst="rect">
            <a:avLst/>
          </a:prstGeom>
        </p:spPr>
      </p:pic>
    </p:spTree>
    <p:extLst>
      <p:ext uri="{BB962C8B-B14F-4D97-AF65-F5344CB8AC3E}">
        <p14:creationId xmlns:p14="http://schemas.microsoft.com/office/powerpoint/2010/main" val="3826241287"/>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7BF15B-BCE2-B8C5-D8BA-572C4049CD68}"/>
              </a:ext>
            </a:extLst>
          </p:cNvPr>
          <p:cNvSpPr/>
          <p:nvPr/>
        </p:nvSpPr>
        <p:spPr>
          <a:xfrm>
            <a:off x="0" y="-19732"/>
            <a:ext cx="12192000" cy="68777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Rounded Corners 24">
            <a:extLst>
              <a:ext uri="{FF2B5EF4-FFF2-40B4-BE49-F238E27FC236}">
                <a16:creationId xmlns:a16="http://schemas.microsoft.com/office/drawing/2014/main" id="{DCE5477E-2D80-CD57-19B8-099CD6A95E5B}"/>
              </a:ext>
            </a:extLst>
          </p:cNvPr>
          <p:cNvSpPr/>
          <p:nvPr/>
        </p:nvSpPr>
        <p:spPr>
          <a:xfrm>
            <a:off x="317500" y="266700"/>
            <a:ext cx="11579693" cy="6273799"/>
          </a:xfrm>
          <a:prstGeom prst="roundRect">
            <a:avLst>
              <a:gd name="adj" fmla="val 23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9Slide03 FS Neusa Bold" panose="00000800000000000000" pitchFamily="2" charset="0"/>
            </a:endParaRPr>
          </a:p>
        </p:txBody>
      </p:sp>
      <p:sp>
        <p:nvSpPr>
          <p:cNvPr id="9" name="Rectangle 8">
            <a:extLst>
              <a:ext uri="{FF2B5EF4-FFF2-40B4-BE49-F238E27FC236}">
                <a16:creationId xmlns:a16="http://schemas.microsoft.com/office/drawing/2014/main" id="{F36DD2AB-0DFC-1102-4C4F-9479CC911B43}"/>
              </a:ext>
            </a:extLst>
          </p:cNvPr>
          <p:cNvSpPr/>
          <p:nvPr/>
        </p:nvSpPr>
        <p:spPr>
          <a:xfrm>
            <a:off x="1774640" y="684377"/>
            <a:ext cx="4128181" cy="523220"/>
          </a:xfrm>
          <a:prstGeom prst="rect">
            <a:avLst/>
          </a:prstGeom>
          <a:noFill/>
        </p:spPr>
        <p:txBody>
          <a:bodyPr wrap="none" lIns="91440" tIns="45720" rIns="91440" bIns="45720">
            <a:spAutoFit/>
          </a:bodyPr>
          <a:lstStyle/>
          <a:p>
            <a:pPr algn="ctr"/>
            <a:r>
              <a:rPr lang="en-US" sz="28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rPr>
              <a:t>PHIẾU HỌC TẬP TRẠM 2</a:t>
            </a:r>
            <a:endParaRPr lang="en-US" sz="40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endParaRPr>
          </a:p>
        </p:txBody>
      </p:sp>
      <p:pic>
        <p:nvPicPr>
          <p:cNvPr id="67" name="Picture 66">
            <a:extLst>
              <a:ext uri="{FF2B5EF4-FFF2-40B4-BE49-F238E27FC236}">
                <a16:creationId xmlns:a16="http://schemas.microsoft.com/office/drawing/2014/main" id="{E4F50544-BE0A-B10F-8005-881050EDB6DA}"/>
              </a:ext>
            </a:extLst>
          </p:cNvPr>
          <p:cNvPicPr>
            <a:picLocks noChangeAspect="1"/>
          </p:cNvPicPr>
          <p:nvPr/>
        </p:nvPicPr>
        <p:blipFill>
          <a:blip r:embed="rId3"/>
          <a:stretch>
            <a:fillRect/>
          </a:stretch>
        </p:blipFill>
        <p:spPr>
          <a:xfrm>
            <a:off x="766969" y="352531"/>
            <a:ext cx="1007671" cy="1007671"/>
          </a:xfrm>
          <a:prstGeom prst="rect">
            <a:avLst/>
          </a:prstGeom>
        </p:spPr>
      </p:pic>
      <p:sp>
        <p:nvSpPr>
          <p:cNvPr id="4" name="Rectangle 3"/>
          <p:cNvSpPr/>
          <p:nvPr/>
        </p:nvSpPr>
        <p:spPr>
          <a:xfrm>
            <a:off x="7064633" y="1446033"/>
            <a:ext cx="4659086" cy="4478149"/>
          </a:xfrm>
          <a:prstGeom prst="rect">
            <a:avLst/>
          </a:prstGeom>
          <a:solidFill>
            <a:srgbClr val="FECED9"/>
          </a:solidFill>
        </p:spPr>
        <p:txBody>
          <a:bodyPr wrap="square">
            <a:spAutoFit/>
          </a:bodyPr>
          <a:lstStyle/>
          <a:p>
            <a:pPr algn="just">
              <a:spcBef>
                <a:spcPts val="600"/>
              </a:spcBef>
              <a:spcAft>
                <a:spcPts val="600"/>
              </a:spcAft>
              <a:tabLst>
                <a:tab pos="17145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000" b="1" dirty="0">
                <a:latin typeface="Times New Roman" panose="02020603050405020304" pitchFamily="18" charset="0"/>
                <a:ea typeface="Calibri" panose="020F0502020204030204" pitchFamily="34" charset="0"/>
                <a:cs typeface="Times New Roman" panose="02020603050405020304" pitchFamily="18" charset="0"/>
              </a:rPr>
              <a:t> 46.5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lvl="0" algn="just"/>
            <a:r>
              <a:rPr lang="en-US" sz="2000" dirty="0">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bọ</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ngựa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latin typeface="Times New Roman" panose="02020603050405020304" pitchFamily="18" charset="0"/>
                <a:ea typeface="Calibri" panose="020F0502020204030204" pitchFamily="34" charset="0"/>
                <a:cs typeface="Times New Roman" panose="02020603050405020304" pitchFamily="18" charset="0"/>
              </a:rPr>
              <a:t> b.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rắn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vua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tấn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thịt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000" dirty="0">
                <a:latin typeface="Times New Roman" panose="02020603050405020304" pitchFamily="18" charset="0"/>
                <a:ea typeface="Calibri" panose="020F0502020204030204" pitchFamily="34" charset="0"/>
                <a:cs typeface="Times New Roman" panose="02020603050405020304" pitchFamily="18" charset="0"/>
              </a:rPr>
              <a:t>4</a:t>
            </a:r>
            <a:r>
              <a:rPr lang="vi-VN" sz="2000" dirty="0">
                <a:latin typeface="Times New Roman" panose="02020603050405020304" pitchFamily="18" charset="0"/>
                <a:ea typeface="Calibri" panose="020F0502020204030204" pitchFamily="34" charset="0"/>
                <a:cs typeface="Times New Roman" panose="02020603050405020304" pitchFamily="18" charset="0"/>
              </a:rPr>
              <a:t>. Chọn lọc tự nhiên có vai trò gì trong quá trình tiến hóa của sinh vật?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1" name="Group 80"/>
          <p:cNvGrpSpPr/>
          <p:nvPr/>
        </p:nvGrpSpPr>
        <p:grpSpPr>
          <a:xfrm>
            <a:off x="1072893" y="5912374"/>
            <a:ext cx="8341267" cy="400110"/>
            <a:chOff x="550419" y="6016289"/>
            <a:chExt cx="8341267" cy="400110"/>
          </a:xfrm>
        </p:grpSpPr>
        <p:sp>
          <p:nvSpPr>
            <p:cNvPr id="52" name="Isosceles Triangle 51"/>
            <p:cNvSpPr/>
            <p:nvPr/>
          </p:nvSpPr>
          <p:spPr>
            <a:xfrm>
              <a:off x="550419" y="6130427"/>
              <a:ext cx="251367" cy="212316"/>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801786" y="6016289"/>
              <a:ext cx="8089900"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46.5.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endParaRPr lang="en-US" sz="2000" b="1"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599723" y="1446033"/>
            <a:ext cx="6228646" cy="4466341"/>
            <a:chOff x="636911" y="1964893"/>
            <a:chExt cx="7672898" cy="5006192"/>
          </a:xfrm>
        </p:grpSpPr>
        <p:pic>
          <p:nvPicPr>
            <p:cNvPr id="82" name="Picture 4" descr="Bọ ngựa hoa phong lan - Tin tức mới nhất 24h qua - Báo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911" y="1964893"/>
              <a:ext cx="3814830" cy="236438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Chùm ảnh: Cận cảnh những loài bọ ngựa kỳ lạ nhất quả đất - Redsvn.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539" y="1964893"/>
              <a:ext cx="3777270" cy="236438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Rắn San hô là rắn gì? Có độc không? Nguy hiểm thế nào? - Blog Sinh Vật"/>
            <p:cNvPicPr>
              <a:picLocks noChangeAspect="1" noChangeArrowheads="1"/>
            </p:cNvPicPr>
            <p:nvPr/>
          </p:nvPicPr>
          <p:blipFill rotWithShape="1">
            <a:blip r:embed="rId6">
              <a:extLst>
                <a:ext uri="{28A0092B-C50C-407E-A947-70E740481C1C}">
                  <a14:useLocalDpi xmlns:a14="http://schemas.microsoft.com/office/drawing/2010/main" val="0"/>
                </a:ext>
              </a:extLst>
            </a:blip>
            <a:srcRect l="1" r="205"/>
            <a:stretch/>
          </p:blipFill>
          <p:spPr bwMode="auto">
            <a:xfrm>
              <a:off x="4538522" y="4410525"/>
              <a:ext cx="3771287" cy="256056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https://media.wbir.com/assets/WBIR/images/dc1c915a-2480-43f7-ba5d-4090a6e0cf86/dc1c915a-2480-43f7-ba5d-4090a6e0cf86_1140x641.jpg"/>
            <p:cNvPicPr>
              <a:picLocks noChangeAspect="1" noChangeArrowheads="1"/>
            </p:cNvPicPr>
            <p:nvPr/>
          </p:nvPicPr>
          <p:blipFill rotWithShape="1">
            <a:blip r:embed="rId7">
              <a:extLst>
                <a:ext uri="{28A0092B-C50C-407E-A947-70E740481C1C}">
                  <a14:useLocalDpi xmlns:a14="http://schemas.microsoft.com/office/drawing/2010/main" val="0"/>
                </a:ext>
              </a:extLst>
            </a:blip>
            <a:srcRect l="9333" r="7268"/>
            <a:stretch/>
          </p:blipFill>
          <p:spPr bwMode="auto">
            <a:xfrm>
              <a:off x="646293" y="4410525"/>
              <a:ext cx="3797901" cy="2560560"/>
            </a:xfrm>
            <a:prstGeom prst="rect">
              <a:avLst/>
            </a:prstGeom>
            <a:noFill/>
            <a:extLst>
              <a:ext uri="{909E8E84-426E-40DD-AFC4-6F175D3DCCD1}">
                <a14:hiddenFill xmlns:a14="http://schemas.microsoft.com/office/drawing/2010/main">
                  <a:solidFill>
                    <a:srgbClr val="FFFFFF"/>
                  </a:solidFill>
                </a14:hiddenFill>
              </a:ext>
            </a:extLst>
          </p:spPr>
        </p:pic>
      </p:grpSp>
      <p:sp>
        <p:nvSpPr>
          <p:cNvPr id="87" name="Rectangle 86"/>
          <p:cNvSpPr/>
          <p:nvPr/>
        </p:nvSpPr>
        <p:spPr>
          <a:xfrm>
            <a:off x="6568702" y="738355"/>
            <a:ext cx="5032147" cy="458780"/>
          </a:xfrm>
          <a:prstGeom prst="rect">
            <a:avLst/>
          </a:prstGeom>
        </p:spPr>
        <p:txBody>
          <a:bodyPr wrap="none">
            <a:spAutoFit/>
          </a:bodyPr>
          <a:lstStyle/>
          <a:p>
            <a:pPr algn="ctr">
              <a:lnSpc>
                <a:spcPct val="107000"/>
              </a:lnSpc>
              <a:spcBef>
                <a:spcPts val="600"/>
              </a:spcBef>
              <a:spcAft>
                <a:spcPts val="600"/>
              </a:spcAft>
            </a:pPr>
            <a:r>
              <a:rPr lang="vi-VN" sz="2400" b="1" i="1" dirty="0">
                <a:latin typeface="Arial" panose="020B0604020202020204" pitchFamily="34" charset="0"/>
                <a:ea typeface="Calibri" panose="020F0502020204030204" pitchFamily="34" charset="0"/>
                <a:cs typeface="Arial" panose="020B0604020202020204" pitchFamily="34" charset="0"/>
              </a:rPr>
              <a:t>Nghiên cứu về chọn lọc nhân tạo</a:t>
            </a:r>
            <a:endParaRPr lang="en-US"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380101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grpSp>
        <p:nvGrpSpPr>
          <p:cNvPr id="2" name="Group 1"/>
          <p:cNvGrpSpPr/>
          <p:nvPr/>
        </p:nvGrpSpPr>
        <p:grpSpPr>
          <a:xfrm>
            <a:off x="5002677" y="836544"/>
            <a:ext cx="6696365" cy="4899238"/>
            <a:chOff x="4059441" y="1460475"/>
            <a:chExt cx="7248868" cy="4914926"/>
          </a:xfrm>
        </p:grpSpPr>
        <p:pic>
          <p:nvPicPr>
            <p:cNvPr id="3078" name="Picture 6" descr="Hình ảnh miễn phí: Bướm chúa (Danaus plexippus Linnaeus) sâu bướm ăn cây sữa">
              <a:extLst>
                <a:ext uri="{FF2B5EF4-FFF2-40B4-BE49-F238E27FC236}">
                  <a16:creationId xmlns:a16="http://schemas.microsoft.com/office/drawing/2014/main" id="{E6A5DA52-0DE6-B09B-C270-E776572CF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
            <a:stretch/>
          </p:blipFill>
          <p:spPr bwMode="auto">
            <a:xfrm rot="16200000">
              <a:off x="8385548" y="983512"/>
              <a:ext cx="2445698" cy="3399824"/>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251E3DCB-A81C-F591-08B6-C7CF950D3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220" y="4108451"/>
              <a:ext cx="3395089" cy="226339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E74BB81-E8EE-DD66-BA7A-A431A87B4F6A}"/>
                </a:ext>
              </a:extLst>
            </p:cNvPr>
            <p:cNvPicPr>
              <a:picLocks noChangeAspect="1"/>
            </p:cNvPicPr>
            <p:nvPr/>
          </p:nvPicPr>
          <p:blipFill rotWithShape="1">
            <a:blip r:embed="rId5"/>
            <a:srcRect l="4724" t="3159" r="1608" b="3443"/>
            <a:stretch/>
          </p:blipFill>
          <p:spPr>
            <a:xfrm>
              <a:off x="4059441" y="1460475"/>
              <a:ext cx="3646284" cy="2448788"/>
            </a:xfrm>
            <a:prstGeom prst="rect">
              <a:avLst/>
            </a:prstGeom>
            <a:ln w="28575">
              <a:solidFill>
                <a:schemeClr val="bg1"/>
              </a:solidFill>
            </a:ln>
          </p:spPr>
        </p:pic>
        <p:pic>
          <p:nvPicPr>
            <p:cNvPr id="3084" name="Picture 12" descr="Hơn 89.500 Sâu Bướm Bức ảnh ảnh, hình chụp &amp; hình ảnh trả phí bản quyền một  lần sẵn có - iStock">
              <a:extLst>
                <a:ext uri="{FF2B5EF4-FFF2-40B4-BE49-F238E27FC236}">
                  <a16:creationId xmlns:a16="http://schemas.microsoft.com/office/drawing/2014/main" id="{7273EDAA-56A1-4551-4CC4-15F1D3406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9441" y="4112009"/>
              <a:ext cx="3646284" cy="226339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sp>
        <p:nvSpPr>
          <p:cNvPr id="7" name="Oval Callout 6"/>
          <p:cNvSpPr/>
          <p:nvPr/>
        </p:nvSpPr>
        <p:spPr>
          <a:xfrm>
            <a:off x="1551710" y="476028"/>
            <a:ext cx="3248434" cy="2581207"/>
          </a:xfrm>
          <a:prstGeom prst="wedgeEllipseCallout">
            <a:avLst>
              <a:gd name="adj1" fmla="val -34848"/>
              <a:gd name="adj2" fmla="val 583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07923" y="938144"/>
            <a:ext cx="2936007" cy="1815882"/>
          </a:xfrm>
          <a:prstGeom prst="rect">
            <a:avLst/>
          </a:prstGeom>
          <a:noFill/>
        </p:spPr>
        <p:txBody>
          <a:bodyPr wrap="square" rtlCol="0">
            <a:spAutoFit/>
          </a:bodyPr>
          <a:lstStyle/>
          <a:p>
            <a:pPr algn="ctr"/>
            <a:r>
              <a:rPr lang="en-US" sz="2800" dirty="0" err="1"/>
              <a:t>Xác</a:t>
            </a:r>
            <a:r>
              <a:rPr lang="en-US" sz="2800" dirty="0"/>
              <a:t> </a:t>
            </a:r>
            <a:r>
              <a:rPr lang="en-US" sz="2800" dirty="0" err="1"/>
              <a:t>định</a:t>
            </a:r>
            <a:r>
              <a:rPr lang="en-US" sz="2800" dirty="0"/>
              <a:t> </a:t>
            </a:r>
            <a:r>
              <a:rPr lang="en-US" sz="2800" dirty="0" err="1"/>
              <a:t>vì</a:t>
            </a:r>
            <a:r>
              <a:rPr lang="en-US" sz="2800" dirty="0"/>
              <a:t> </a:t>
            </a:r>
            <a:r>
              <a:rPr lang="en-US" sz="2800" dirty="0" err="1"/>
              <a:t>sao</a:t>
            </a:r>
            <a:r>
              <a:rPr lang="en-US" sz="2800" dirty="0"/>
              <a:t> </a:t>
            </a:r>
            <a:r>
              <a:rPr lang="en-US" sz="2800" dirty="0" err="1"/>
              <a:t>có</a:t>
            </a:r>
            <a:r>
              <a:rPr lang="en-US" sz="2800" dirty="0"/>
              <a:t> </a:t>
            </a:r>
            <a:r>
              <a:rPr lang="en-US" sz="2800" dirty="0" err="1"/>
              <a:t>sự</a:t>
            </a:r>
            <a:r>
              <a:rPr lang="en-US" sz="2800" dirty="0"/>
              <a:t> </a:t>
            </a:r>
            <a:r>
              <a:rPr lang="en-US" sz="2800" dirty="0" err="1"/>
              <a:t>khác</a:t>
            </a:r>
            <a:r>
              <a:rPr lang="en-US" sz="2800" dirty="0"/>
              <a:t> </a:t>
            </a:r>
            <a:r>
              <a:rPr lang="en-US" sz="2800" dirty="0" err="1"/>
              <a:t>nhau</a:t>
            </a:r>
            <a:r>
              <a:rPr lang="en-US" sz="2800" dirty="0"/>
              <a:t> </a:t>
            </a:r>
            <a:r>
              <a:rPr lang="en-US" sz="2800" dirty="0" err="1"/>
              <a:t>về</a:t>
            </a:r>
            <a:r>
              <a:rPr lang="en-US" sz="2800" dirty="0"/>
              <a:t> </a:t>
            </a:r>
            <a:r>
              <a:rPr lang="en-US" sz="2800" dirty="0" err="1"/>
              <a:t>hình</a:t>
            </a:r>
            <a:r>
              <a:rPr lang="en-US" sz="2800" dirty="0"/>
              <a:t> </a:t>
            </a:r>
            <a:r>
              <a:rPr lang="en-US" sz="2800" dirty="0" err="1"/>
              <a:t>thái</a:t>
            </a:r>
            <a:r>
              <a:rPr lang="en-US" sz="2800" dirty="0"/>
              <a:t> </a:t>
            </a:r>
            <a:r>
              <a:rPr lang="en-US" sz="2800" dirty="0" err="1"/>
              <a:t>của</a:t>
            </a:r>
            <a:r>
              <a:rPr lang="en-US" sz="2800" dirty="0"/>
              <a:t> </a:t>
            </a:r>
            <a:r>
              <a:rPr lang="en-US" sz="2800" dirty="0" err="1"/>
              <a:t>loài</a:t>
            </a:r>
            <a:r>
              <a:rPr lang="en-US" sz="2800" dirty="0"/>
              <a:t> </a:t>
            </a:r>
            <a:r>
              <a:rPr lang="en-US" sz="2800" dirty="0" err="1"/>
              <a:t>sâu</a:t>
            </a:r>
            <a:endParaRPr lang="en-US" sz="2800" dirty="0"/>
          </a:p>
        </p:txBody>
      </p:sp>
      <p:pic>
        <p:nvPicPr>
          <p:cNvPr id="10" name="Picture 10" descr="Teacher PNGs for Free Downl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80250" y="2548298"/>
            <a:ext cx="2359560" cy="430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82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7BF15B-BCE2-B8C5-D8BA-572C4049CD68}"/>
              </a:ext>
            </a:extLst>
          </p:cNvPr>
          <p:cNvSpPr/>
          <p:nvPr/>
        </p:nvSpPr>
        <p:spPr>
          <a:xfrm>
            <a:off x="0" y="-19732"/>
            <a:ext cx="12192000" cy="68777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Rounded Corners 24">
            <a:extLst>
              <a:ext uri="{FF2B5EF4-FFF2-40B4-BE49-F238E27FC236}">
                <a16:creationId xmlns:a16="http://schemas.microsoft.com/office/drawing/2014/main" id="{DCE5477E-2D80-CD57-19B8-099CD6A95E5B}"/>
              </a:ext>
            </a:extLst>
          </p:cNvPr>
          <p:cNvSpPr/>
          <p:nvPr/>
        </p:nvSpPr>
        <p:spPr>
          <a:xfrm>
            <a:off x="317500" y="266700"/>
            <a:ext cx="11579693" cy="6273799"/>
          </a:xfrm>
          <a:prstGeom prst="roundRect">
            <a:avLst>
              <a:gd name="adj" fmla="val 23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9Slide03 FS Neusa Bold" panose="00000800000000000000" pitchFamily="2" charset="0"/>
            </a:endParaRPr>
          </a:p>
        </p:txBody>
      </p:sp>
      <p:sp>
        <p:nvSpPr>
          <p:cNvPr id="9" name="Rectangle 8">
            <a:extLst>
              <a:ext uri="{FF2B5EF4-FFF2-40B4-BE49-F238E27FC236}">
                <a16:creationId xmlns:a16="http://schemas.microsoft.com/office/drawing/2014/main" id="{F36DD2AB-0DFC-1102-4C4F-9479CC911B43}"/>
              </a:ext>
            </a:extLst>
          </p:cNvPr>
          <p:cNvSpPr/>
          <p:nvPr/>
        </p:nvSpPr>
        <p:spPr>
          <a:xfrm>
            <a:off x="4833517" y="462702"/>
            <a:ext cx="2930610" cy="523220"/>
          </a:xfrm>
          <a:prstGeom prst="rect">
            <a:avLst/>
          </a:prstGeom>
          <a:noFill/>
        </p:spPr>
        <p:txBody>
          <a:bodyPr wrap="none" lIns="91440" tIns="45720" rIns="91440" bIns="45720">
            <a:spAutoFit/>
          </a:bodyPr>
          <a:lstStyle/>
          <a:p>
            <a:pPr algn="ctr"/>
            <a:r>
              <a:rPr lang="en-US" sz="28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rPr>
              <a:t>TƯ LIỆU TRẠM 2</a:t>
            </a:r>
            <a:endParaRPr lang="en-US" sz="40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endParaRPr>
          </a:p>
        </p:txBody>
      </p:sp>
      <p:pic>
        <p:nvPicPr>
          <p:cNvPr id="67" name="Picture 66">
            <a:extLst>
              <a:ext uri="{FF2B5EF4-FFF2-40B4-BE49-F238E27FC236}">
                <a16:creationId xmlns:a16="http://schemas.microsoft.com/office/drawing/2014/main" id="{E4F50544-BE0A-B10F-8005-881050EDB6DA}"/>
              </a:ext>
            </a:extLst>
          </p:cNvPr>
          <p:cNvPicPr>
            <a:picLocks noChangeAspect="1"/>
          </p:cNvPicPr>
          <p:nvPr/>
        </p:nvPicPr>
        <p:blipFill>
          <a:blip r:embed="rId3"/>
          <a:stretch>
            <a:fillRect/>
          </a:stretch>
        </p:blipFill>
        <p:spPr>
          <a:xfrm>
            <a:off x="4088866" y="206843"/>
            <a:ext cx="899688" cy="899688"/>
          </a:xfrm>
          <a:prstGeom prst="rect">
            <a:avLst/>
          </a:prstGeom>
        </p:spPr>
      </p:pic>
      <p:pic>
        <p:nvPicPr>
          <p:cNvPr id="23" name="Picture 4" descr="Bọ ngựa hoa phong lan - Tin tức mới nhất 24h qua - Báo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892" y="2940060"/>
            <a:ext cx="4865819" cy="30157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hùm ảnh: Cận cảnh những loài bọ ngựa kỳ lạ nhất quả đất - Redsvn.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1937" y="2940059"/>
            <a:ext cx="4474380" cy="301581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557872" y="5955873"/>
            <a:ext cx="5778500" cy="461665"/>
          </a:xfrm>
          <a:prstGeom prst="rect">
            <a:avLst/>
          </a:prstGeom>
          <a:noFill/>
        </p:spPr>
        <p:txBody>
          <a:bodyPr wrap="square" rtlCol="0">
            <a:spAutoFit/>
          </a:bodyPr>
          <a:lstStyle/>
          <a:p>
            <a:r>
              <a:rPr lang="en-US" sz="2400" dirty="0"/>
              <a:t>a) </a:t>
            </a:r>
            <a:r>
              <a:rPr lang="en-US" sz="2400" dirty="0" err="1"/>
              <a:t>Bọ</a:t>
            </a:r>
            <a:r>
              <a:rPr lang="en-US" sz="2400" dirty="0"/>
              <a:t> </a:t>
            </a:r>
            <a:r>
              <a:rPr lang="en-US" sz="2400" dirty="0" err="1"/>
              <a:t>ngựa</a:t>
            </a:r>
            <a:r>
              <a:rPr lang="en-US" sz="2400" dirty="0"/>
              <a:t> </a:t>
            </a:r>
            <a:r>
              <a:rPr lang="en-US" sz="2400" dirty="0" err="1"/>
              <a:t>hoa</a:t>
            </a:r>
            <a:r>
              <a:rPr lang="en-US" sz="2400" dirty="0"/>
              <a:t> </a:t>
            </a:r>
            <a:r>
              <a:rPr lang="en-US" sz="2400" dirty="0" err="1"/>
              <a:t>lan</a:t>
            </a:r>
            <a:endParaRPr lang="en-US" sz="2400" dirty="0"/>
          </a:p>
        </p:txBody>
      </p:sp>
      <p:sp>
        <p:nvSpPr>
          <p:cNvPr id="28" name="TextBox 27"/>
          <p:cNvSpPr txBox="1"/>
          <p:nvPr/>
        </p:nvSpPr>
        <p:spPr>
          <a:xfrm>
            <a:off x="7585528" y="5955874"/>
            <a:ext cx="5778500" cy="461665"/>
          </a:xfrm>
          <a:prstGeom prst="rect">
            <a:avLst/>
          </a:prstGeom>
          <a:noFill/>
        </p:spPr>
        <p:txBody>
          <a:bodyPr wrap="square" rtlCol="0">
            <a:spAutoFit/>
          </a:bodyPr>
          <a:lstStyle/>
          <a:p>
            <a:r>
              <a:rPr lang="en-US" sz="2400" dirty="0"/>
              <a:t>a) </a:t>
            </a:r>
            <a:r>
              <a:rPr lang="en-US" sz="2400" dirty="0" err="1"/>
              <a:t>Bọ</a:t>
            </a:r>
            <a:r>
              <a:rPr lang="en-US" sz="2400" dirty="0"/>
              <a:t> </a:t>
            </a:r>
            <a:r>
              <a:rPr lang="en-US" sz="2400" dirty="0" err="1"/>
              <a:t>ngựa</a:t>
            </a:r>
            <a:r>
              <a:rPr lang="en-US" sz="2400" dirty="0"/>
              <a:t> </a:t>
            </a:r>
            <a:r>
              <a:rPr lang="en-US" sz="2400" dirty="0" err="1"/>
              <a:t>lá</a:t>
            </a:r>
            <a:endParaRPr lang="en-US" sz="2400" dirty="0"/>
          </a:p>
        </p:txBody>
      </p:sp>
      <p:grpSp>
        <p:nvGrpSpPr>
          <p:cNvPr id="17" name="Group 16"/>
          <p:cNvGrpSpPr/>
          <p:nvPr/>
        </p:nvGrpSpPr>
        <p:grpSpPr>
          <a:xfrm>
            <a:off x="653183" y="1038201"/>
            <a:ext cx="10293134" cy="1687256"/>
            <a:chOff x="3600348" y="38476"/>
            <a:chExt cx="13111006" cy="2125583"/>
          </a:xfrm>
        </p:grpSpPr>
        <p:sp>
          <p:nvSpPr>
            <p:cNvPr id="20" name="Rectangle 13"/>
            <p:cNvSpPr/>
            <p:nvPr/>
          </p:nvSpPr>
          <p:spPr>
            <a:xfrm>
              <a:off x="4523455" y="152045"/>
              <a:ext cx="12187899" cy="2012014"/>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pic>
          <p:nvPicPr>
            <p:cNvPr id="19" name="Picture 2" descr="Dialog Question Mark Icon | Gartoon Redux Misc Iconpack | Gartoon Te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0348" y="38476"/>
              <a:ext cx="1764740" cy="176474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p:cNvSpPr/>
          <p:nvPr/>
        </p:nvSpPr>
        <p:spPr>
          <a:xfrm>
            <a:off x="1854078" y="1060020"/>
            <a:ext cx="8616054" cy="1754326"/>
          </a:xfrm>
          <a:prstGeom prst="rect">
            <a:avLst/>
          </a:prstGeom>
        </p:spPr>
        <p:txBody>
          <a:bodyPr wrap="square">
            <a:spAutoFit/>
          </a:bodyPr>
          <a:lstStyle/>
          <a:p>
            <a:pPr algn="just">
              <a:lnSpc>
                <a:spcPct val="150000"/>
              </a:lnSpc>
            </a:pP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46.5, </a:t>
            </a:r>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a:t>
            </a:r>
          </a:p>
          <a:p>
            <a:pPr algn="just">
              <a:lnSpc>
                <a:spcPct val="150000"/>
              </a:lnSpc>
            </a:pPr>
            <a:r>
              <a:rPr lang="en-US" sz="2400" b="1" dirty="0">
                <a:latin typeface="Arial" panose="020B0604020202020204" pitchFamily="34" charset="0"/>
                <a:cs typeface="Arial" panose="020B0604020202020204" pitchFamily="34" charset="0"/>
              </a:rPr>
              <a:t>a) </a:t>
            </a:r>
            <a:r>
              <a:rPr lang="en-US" sz="2400" b="1" dirty="0" err="1">
                <a:latin typeface="Arial" panose="020B0604020202020204" pitchFamily="34" charset="0"/>
                <a:cs typeface="Arial" panose="020B0604020202020204" pitchFamily="34" charset="0"/>
              </a:rPr>
              <a:t>Tại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ngựa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hệ</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nhưng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màu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sắc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dạng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nhau</a:t>
            </a:r>
            <a:r>
              <a:rPr lang="en-US" sz="2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567528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7BF15B-BCE2-B8C5-D8BA-572C4049CD68}"/>
              </a:ext>
            </a:extLst>
          </p:cNvPr>
          <p:cNvSpPr/>
          <p:nvPr/>
        </p:nvSpPr>
        <p:spPr>
          <a:xfrm>
            <a:off x="0" y="-19732"/>
            <a:ext cx="12192000" cy="687773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Rounded Corners 24">
            <a:extLst>
              <a:ext uri="{FF2B5EF4-FFF2-40B4-BE49-F238E27FC236}">
                <a16:creationId xmlns:a16="http://schemas.microsoft.com/office/drawing/2014/main" id="{DCE5477E-2D80-CD57-19B8-099CD6A95E5B}"/>
              </a:ext>
            </a:extLst>
          </p:cNvPr>
          <p:cNvSpPr/>
          <p:nvPr/>
        </p:nvSpPr>
        <p:spPr>
          <a:xfrm>
            <a:off x="317500" y="266700"/>
            <a:ext cx="11579693" cy="6273799"/>
          </a:xfrm>
          <a:prstGeom prst="roundRect">
            <a:avLst>
              <a:gd name="adj" fmla="val 23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9Slide03 FS Neusa Bold" panose="00000800000000000000" pitchFamily="2" charset="0"/>
            </a:endParaRPr>
          </a:p>
        </p:txBody>
      </p:sp>
      <p:grpSp>
        <p:nvGrpSpPr>
          <p:cNvPr id="15" name="Group 14"/>
          <p:cNvGrpSpPr/>
          <p:nvPr/>
        </p:nvGrpSpPr>
        <p:grpSpPr>
          <a:xfrm>
            <a:off x="771945" y="956141"/>
            <a:ext cx="10033714" cy="1849578"/>
            <a:chOff x="3600348" y="38476"/>
            <a:chExt cx="12780567" cy="2330073"/>
          </a:xfrm>
        </p:grpSpPr>
        <p:sp>
          <p:nvSpPr>
            <p:cNvPr id="18" name="Rectangle 13"/>
            <p:cNvSpPr/>
            <p:nvPr/>
          </p:nvSpPr>
          <p:spPr>
            <a:xfrm>
              <a:off x="4523455" y="291887"/>
              <a:ext cx="11857460" cy="2076662"/>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pic>
          <p:nvPicPr>
            <p:cNvPr id="17" name="Picture 2" descr="Dialog Question Mark Icon | Gartoon Redux Misc Iconpack | Gartoon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348" y="38476"/>
              <a:ext cx="1764740" cy="176474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F36DD2AB-0DFC-1102-4C4F-9479CC911B43}"/>
              </a:ext>
            </a:extLst>
          </p:cNvPr>
          <p:cNvSpPr/>
          <p:nvPr/>
        </p:nvSpPr>
        <p:spPr>
          <a:xfrm>
            <a:off x="4833517" y="462702"/>
            <a:ext cx="2930610" cy="523220"/>
          </a:xfrm>
          <a:prstGeom prst="rect">
            <a:avLst/>
          </a:prstGeom>
          <a:noFill/>
        </p:spPr>
        <p:txBody>
          <a:bodyPr wrap="none" lIns="91440" tIns="45720" rIns="91440" bIns="45720">
            <a:spAutoFit/>
          </a:bodyPr>
          <a:lstStyle/>
          <a:p>
            <a:pPr algn="ctr"/>
            <a:r>
              <a:rPr lang="en-US" sz="28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rPr>
              <a:t>TƯ LIỆU TRẠM 2</a:t>
            </a:r>
            <a:endParaRPr lang="en-US" sz="4000" b="1" dirty="0">
              <a:ln w="9525">
                <a:noFill/>
                <a:prstDash val="solid"/>
              </a:ln>
              <a:solidFill>
                <a:prstClr val="black"/>
              </a:solidFill>
              <a:effectLst>
                <a:glow rad="228600">
                  <a:srgbClr val="4472C4">
                    <a:satMod val="175000"/>
                    <a:alpha val="40000"/>
                  </a:srgbClr>
                </a:glow>
              </a:effectLst>
              <a:latin typeface="Cambria" panose="02040503050406030204" pitchFamily="18" charset="0"/>
              <a:ea typeface="Cambria" panose="02040503050406030204" pitchFamily="18" charset="0"/>
            </a:endParaRPr>
          </a:p>
        </p:txBody>
      </p:sp>
      <p:pic>
        <p:nvPicPr>
          <p:cNvPr id="67" name="Picture 66">
            <a:extLst>
              <a:ext uri="{FF2B5EF4-FFF2-40B4-BE49-F238E27FC236}">
                <a16:creationId xmlns:a16="http://schemas.microsoft.com/office/drawing/2014/main" id="{E4F50544-BE0A-B10F-8005-881050EDB6DA}"/>
              </a:ext>
            </a:extLst>
          </p:cNvPr>
          <p:cNvPicPr>
            <a:picLocks noChangeAspect="1"/>
          </p:cNvPicPr>
          <p:nvPr/>
        </p:nvPicPr>
        <p:blipFill>
          <a:blip r:embed="rId4"/>
          <a:stretch>
            <a:fillRect/>
          </a:stretch>
        </p:blipFill>
        <p:spPr>
          <a:xfrm>
            <a:off x="4088866" y="206843"/>
            <a:ext cx="899688" cy="899688"/>
          </a:xfrm>
          <a:prstGeom prst="rect">
            <a:avLst/>
          </a:prstGeom>
        </p:spPr>
      </p:pic>
      <p:sp>
        <p:nvSpPr>
          <p:cNvPr id="22" name="Rectangle 21"/>
          <p:cNvSpPr/>
          <p:nvPr/>
        </p:nvSpPr>
        <p:spPr>
          <a:xfrm>
            <a:off x="1922056" y="1009176"/>
            <a:ext cx="8458200" cy="1754326"/>
          </a:xfrm>
          <a:prstGeom prst="rect">
            <a:avLst/>
          </a:prstGeom>
        </p:spPr>
        <p:txBody>
          <a:bodyPr wrap="square">
            <a:spAutoFit/>
          </a:bodyPr>
          <a:lstStyle/>
          <a:p>
            <a:pPr algn="just">
              <a:lnSpc>
                <a:spcPct val="150000"/>
              </a:lnSpc>
            </a:pP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46.5, </a:t>
            </a:r>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a:t>
            </a:r>
          </a:p>
          <a:p>
            <a:pPr algn="just">
              <a:lnSpc>
                <a:spcPct val="150000"/>
              </a:lnSpc>
            </a:pPr>
            <a:r>
              <a:rPr lang="en-US" sz="2400" b="1" dirty="0">
                <a:latin typeface="Arial" panose="020B0604020202020204" pitchFamily="34" charset="0"/>
                <a:cs typeface="Arial" panose="020B0604020202020204" pitchFamily="34" charset="0"/>
              </a:rPr>
              <a:t>b) </a:t>
            </a:r>
            <a:r>
              <a:rPr lang="en-US" sz="2400" b="1" dirty="0" err="1">
                <a:latin typeface="Arial" panose="020B0604020202020204" pitchFamily="34" charset="0"/>
                <a:cs typeface="Arial" panose="020B0604020202020204" pitchFamily="34" charset="0"/>
              </a:rPr>
              <a:t>Tại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rắn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vua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tránh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tấn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thịt</a:t>
            </a:r>
            <a:r>
              <a:rPr lang="en-US" sz="2400" b="1" dirty="0">
                <a:latin typeface="Arial" panose="020B0604020202020204" pitchFamily="34" charset="0"/>
                <a:cs typeface="Arial" panose="020B0604020202020204" pitchFamily="34" charset="0"/>
              </a:rPr>
              <a:t>?</a:t>
            </a:r>
          </a:p>
        </p:txBody>
      </p:sp>
      <p:sp>
        <p:nvSpPr>
          <p:cNvPr id="11" name="TextBox 10"/>
          <p:cNvSpPr txBox="1"/>
          <p:nvPr/>
        </p:nvSpPr>
        <p:spPr>
          <a:xfrm>
            <a:off x="2213604" y="6012198"/>
            <a:ext cx="5778500" cy="461665"/>
          </a:xfrm>
          <a:prstGeom prst="rect">
            <a:avLst/>
          </a:prstGeom>
          <a:noFill/>
        </p:spPr>
        <p:txBody>
          <a:bodyPr wrap="square" rtlCol="0">
            <a:spAutoFit/>
          </a:bodyPr>
          <a:lstStyle/>
          <a:p>
            <a:r>
              <a:rPr lang="en-US" sz="2400" dirty="0"/>
              <a:t>c) </a:t>
            </a:r>
            <a:r>
              <a:rPr lang="en-US" sz="2400" dirty="0" err="1"/>
              <a:t>Rắn</a:t>
            </a:r>
            <a:r>
              <a:rPr lang="en-US" sz="2400" dirty="0"/>
              <a:t> </a:t>
            </a:r>
            <a:r>
              <a:rPr lang="en-US" sz="2400" dirty="0" err="1"/>
              <a:t>vua</a:t>
            </a:r>
            <a:r>
              <a:rPr lang="en-US" sz="2400" dirty="0"/>
              <a:t> (</a:t>
            </a:r>
            <a:r>
              <a:rPr lang="en-US" sz="2400" dirty="0" err="1"/>
              <a:t>không</a:t>
            </a:r>
            <a:r>
              <a:rPr lang="en-US" sz="2400" dirty="0"/>
              <a:t> </a:t>
            </a:r>
            <a:r>
              <a:rPr lang="en-US" sz="2400" dirty="0" err="1"/>
              <a:t>độc</a:t>
            </a:r>
            <a:r>
              <a:rPr lang="en-US" sz="2400" dirty="0"/>
              <a:t>)</a:t>
            </a:r>
          </a:p>
        </p:txBody>
      </p:sp>
      <p:sp>
        <p:nvSpPr>
          <p:cNvPr id="12" name="TextBox 11"/>
          <p:cNvSpPr txBox="1"/>
          <p:nvPr/>
        </p:nvSpPr>
        <p:spPr>
          <a:xfrm>
            <a:off x="6900629" y="6016456"/>
            <a:ext cx="5778500" cy="461665"/>
          </a:xfrm>
          <a:prstGeom prst="rect">
            <a:avLst/>
          </a:prstGeom>
          <a:noFill/>
        </p:spPr>
        <p:txBody>
          <a:bodyPr wrap="square" rtlCol="0">
            <a:spAutoFit/>
          </a:bodyPr>
          <a:lstStyle/>
          <a:p>
            <a:r>
              <a:rPr lang="en-US" sz="2400" dirty="0"/>
              <a:t>d) </a:t>
            </a:r>
            <a:r>
              <a:rPr lang="en-US" sz="2400" dirty="0" err="1"/>
              <a:t>Rắn</a:t>
            </a:r>
            <a:r>
              <a:rPr lang="en-US" sz="2400" dirty="0"/>
              <a:t> san </a:t>
            </a:r>
            <a:r>
              <a:rPr lang="en-US" sz="2400" dirty="0" err="1"/>
              <a:t>hô</a:t>
            </a:r>
            <a:r>
              <a:rPr lang="en-US" sz="2400" dirty="0"/>
              <a:t> (</a:t>
            </a:r>
            <a:r>
              <a:rPr lang="en-US" sz="2400" dirty="0" err="1"/>
              <a:t>có</a:t>
            </a:r>
            <a:r>
              <a:rPr lang="en-US" sz="2400" dirty="0"/>
              <a:t> </a:t>
            </a:r>
            <a:r>
              <a:rPr lang="en-US" sz="2400" dirty="0" err="1"/>
              <a:t>độc</a:t>
            </a:r>
            <a:r>
              <a:rPr lang="en-US" sz="2400" dirty="0"/>
              <a:t>)</a:t>
            </a:r>
          </a:p>
        </p:txBody>
      </p:sp>
      <p:pic>
        <p:nvPicPr>
          <p:cNvPr id="13" name="Picture 6" descr="Rắn San hô là rắn gì? Có độc không? Nguy hiểm thế nào? - Blog Sinh V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9516" y="3007754"/>
            <a:ext cx="4566143" cy="30440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media.wbir.com/assets/WBIR/images/dc1c915a-2480-43f7-ba5d-4090a6e0cf86/dc1c915a-2480-43f7-ba5d-4090a6e0cf86_1140x641.jpg"/>
          <p:cNvPicPr>
            <a:picLocks noChangeAspect="1" noChangeArrowheads="1"/>
          </p:cNvPicPr>
          <p:nvPr/>
        </p:nvPicPr>
        <p:blipFill rotWithShape="1">
          <a:blip r:embed="rId6">
            <a:extLst>
              <a:ext uri="{28A0092B-C50C-407E-A947-70E740481C1C}">
                <a14:useLocalDpi xmlns:a14="http://schemas.microsoft.com/office/drawing/2010/main" val="0"/>
              </a:ext>
            </a:extLst>
          </a:blip>
          <a:srcRect l="9333" r="6613"/>
          <a:stretch/>
        </p:blipFill>
        <p:spPr bwMode="auto">
          <a:xfrm>
            <a:off x="1394201" y="3007754"/>
            <a:ext cx="4550508" cy="304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963942"/>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5994808" y="1301194"/>
            <a:ext cx="6550839" cy="5299403"/>
            <a:chOff x="6080125" y="1873363"/>
            <a:chExt cx="4349750" cy="3562351"/>
          </a:xfrm>
        </p:grpSpPr>
        <p:pic>
          <p:nvPicPr>
            <p:cNvPr id="1028" name="Picture 4" descr="Bài 22,23: Chọn giống vật nuôi và cây trồng - PHƯƠNG PHÁP DẠY HỌC SINH HỌC  LỚP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1873363"/>
              <a:ext cx="4114800" cy="35623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696450" y="3629025"/>
              <a:ext cx="733425" cy="162877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sp>
        <p:nvSpPr>
          <p:cNvPr id="4" name="TextBox 3"/>
          <p:cNvSpPr txBox="1"/>
          <p:nvPr/>
        </p:nvSpPr>
        <p:spPr>
          <a:xfrm>
            <a:off x="606235" y="855229"/>
            <a:ext cx="6809991" cy="461665"/>
          </a:xfrm>
          <a:prstGeom prst="rect">
            <a:avLst/>
          </a:prstGeom>
          <a:noFill/>
        </p:spPr>
        <p:txBody>
          <a:bodyPr wrap="square" rtlCol="0">
            <a:spAutoFit/>
          </a:bodyPr>
          <a:lstStyle/>
          <a:p>
            <a:pPr algn="just"/>
            <a:r>
              <a:rPr lang="en-US" sz="2400" b="1" dirty="0" err="1">
                <a:solidFill>
                  <a:srgbClr val="C00000"/>
                </a:solidFill>
              </a:rPr>
              <a:t>Trình</a:t>
            </a:r>
            <a:r>
              <a:rPr lang="en-US" sz="2400" b="1" dirty="0">
                <a:solidFill>
                  <a:srgbClr val="C00000"/>
                </a:solidFill>
              </a:rPr>
              <a:t> </a:t>
            </a:r>
            <a:r>
              <a:rPr lang="en-US" sz="2400" b="1" dirty="0" err="1">
                <a:solidFill>
                  <a:srgbClr val="C00000"/>
                </a:solidFill>
              </a:rPr>
              <a:t>bày</a:t>
            </a:r>
            <a:r>
              <a:rPr lang="en-US" sz="2400" b="1" dirty="0">
                <a:solidFill>
                  <a:srgbClr val="C00000"/>
                </a:solidFill>
              </a:rPr>
              <a:t> </a:t>
            </a:r>
            <a:r>
              <a:rPr lang="en-US" sz="2400" b="1" dirty="0" err="1">
                <a:solidFill>
                  <a:srgbClr val="C00000"/>
                </a:solidFill>
              </a:rPr>
              <a:t>khái</a:t>
            </a:r>
            <a:r>
              <a:rPr lang="en-US" sz="2400" b="1" dirty="0">
                <a:solidFill>
                  <a:srgbClr val="C00000"/>
                </a:solidFill>
              </a:rPr>
              <a:t> </a:t>
            </a:r>
            <a:r>
              <a:rPr lang="en-US" sz="2400" b="1" dirty="0" err="1">
                <a:solidFill>
                  <a:srgbClr val="C00000"/>
                </a:solidFill>
              </a:rPr>
              <a:t>niệm</a:t>
            </a:r>
            <a:r>
              <a:rPr lang="en-US" sz="2400" b="1" dirty="0">
                <a:solidFill>
                  <a:srgbClr val="C00000"/>
                </a:solidFill>
              </a:rPr>
              <a:t> </a:t>
            </a:r>
            <a:r>
              <a:rPr lang="en-US" sz="2400" b="1" dirty="0" err="1">
                <a:solidFill>
                  <a:srgbClr val="C00000"/>
                </a:solidFill>
              </a:rPr>
              <a:t>chọn</a:t>
            </a:r>
            <a:r>
              <a:rPr lang="en-US" sz="2400" b="1" dirty="0">
                <a:solidFill>
                  <a:srgbClr val="C00000"/>
                </a:solidFill>
              </a:rPr>
              <a:t> </a:t>
            </a:r>
            <a:r>
              <a:rPr lang="en-US" sz="2400" b="1" dirty="0" err="1">
                <a:solidFill>
                  <a:srgbClr val="C00000"/>
                </a:solidFill>
              </a:rPr>
              <a:t>lọc</a:t>
            </a:r>
            <a:r>
              <a:rPr lang="en-US" sz="2400" b="1" dirty="0">
                <a:solidFill>
                  <a:srgbClr val="C00000"/>
                </a:solidFill>
              </a:rPr>
              <a:t> </a:t>
            </a:r>
            <a:r>
              <a:rPr lang="en-US" sz="2400" b="1" dirty="0" err="1">
                <a:solidFill>
                  <a:srgbClr val="C00000"/>
                </a:solidFill>
              </a:rPr>
              <a:t>nhân</a:t>
            </a:r>
            <a:r>
              <a:rPr lang="en-US" sz="2400" b="1" dirty="0">
                <a:solidFill>
                  <a:srgbClr val="C00000"/>
                </a:solidFill>
              </a:rPr>
              <a:t> </a:t>
            </a:r>
            <a:r>
              <a:rPr lang="en-US" sz="2400" b="1" dirty="0" err="1">
                <a:solidFill>
                  <a:srgbClr val="C00000"/>
                </a:solidFill>
              </a:rPr>
              <a:t>tạo</a:t>
            </a:r>
            <a:r>
              <a:rPr lang="en-US" sz="2400" b="1" dirty="0">
                <a:solidFill>
                  <a:srgbClr val="C00000"/>
                </a:solidFill>
              </a:rPr>
              <a:t> </a:t>
            </a:r>
          </a:p>
        </p:txBody>
      </p:sp>
      <p:grpSp>
        <p:nvGrpSpPr>
          <p:cNvPr id="43" name="Group 42"/>
          <p:cNvGrpSpPr/>
          <p:nvPr/>
        </p:nvGrpSpPr>
        <p:grpSpPr>
          <a:xfrm>
            <a:off x="-15158" y="994707"/>
            <a:ext cx="621393" cy="217715"/>
            <a:chOff x="0" y="1304471"/>
            <a:chExt cx="621393" cy="217715"/>
          </a:xfrm>
        </p:grpSpPr>
        <p:sp>
          <p:nvSpPr>
            <p:cNvPr id="2" name="Pentagon 1"/>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evron 2"/>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46">
            <a:extLst>
              <a:ext uri="{FF2B5EF4-FFF2-40B4-BE49-F238E27FC236}">
                <a16:creationId xmlns:a16="http://schemas.microsoft.com/office/drawing/2014/main" id="{66B29F7D-9767-D8EB-A950-3B72F0A099D4}"/>
              </a:ext>
            </a:extLst>
          </p:cNvPr>
          <p:cNvGrpSpPr/>
          <p:nvPr/>
        </p:nvGrpSpPr>
        <p:grpSpPr>
          <a:xfrm>
            <a:off x="421178" y="1742172"/>
            <a:ext cx="5388573" cy="4643312"/>
            <a:chOff x="5156653" y="4948055"/>
            <a:chExt cx="7001021" cy="1691862"/>
          </a:xfrm>
        </p:grpSpPr>
        <p:sp>
          <p:nvSpPr>
            <p:cNvPr id="48" name="Rectangle: Rounded Corners 14">
              <a:extLst>
                <a:ext uri="{FF2B5EF4-FFF2-40B4-BE49-F238E27FC236}">
                  <a16:creationId xmlns:a16="http://schemas.microsoft.com/office/drawing/2014/main" id="{5D3D5173-7DDC-4DC7-3CC7-8FB86CFE1487}"/>
                </a:ext>
              </a:extLst>
            </p:cNvPr>
            <p:cNvSpPr/>
            <p:nvPr/>
          </p:nvSpPr>
          <p:spPr>
            <a:xfrm>
              <a:off x="5270331" y="5054200"/>
              <a:ext cx="6887343" cy="1585717"/>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49" name="Rectangle: Rounded Corners 15">
              <a:extLst>
                <a:ext uri="{FF2B5EF4-FFF2-40B4-BE49-F238E27FC236}">
                  <a16:creationId xmlns:a16="http://schemas.microsoft.com/office/drawing/2014/main" id="{FAEDF2DE-F306-F473-A068-493FBB9076CE}"/>
                </a:ext>
              </a:extLst>
            </p:cNvPr>
            <p:cNvSpPr/>
            <p:nvPr/>
          </p:nvSpPr>
          <p:spPr>
            <a:xfrm>
              <a:off x="5156653" y="4948055"/>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50" name="TextBox 49">
              <a:extLst>
                <a:ext uri="{FF2B5EF4-FFF2-40B4-BE49-F238E27FC236}">
                  <a16:creationId xmlns:a16="http://schemas.microsoft.com/office/drawing/2014/main" id="{C69EA038-9B0C-C175-761D-7903101FF05A}"/>
                </a:ext>
              </a:extLst>
            </p:cNvPr>
            <p:cNvSpPr txBox="1"/>
            <p:nvPr/>
          </p:nvSpPr>
          <p:spPr>
            <a:xfrm>
              <a:off x="5259108" y="4961434"/>
              <a:ext cx="6515270" cy="1540846"/>
            </a:xfrm>
            <a:prstGeom prst="rect">
              <a:avLst/>
            </a:prstGeom>
            <a:noFill/>
          </p:spPr>
          <p:txBody>
            <a:bodyPr wrap="square">
              <a:spAutoFit/>
            </a:bodyPr>
            <a:lstStyle>
              <a:defPPr>
                <a:defRPr lang="en-US"/>
              </a:defPPr>
              <a:lvl1pPr algn="ctr">
                <a:lnSpc>
                  <a:spcPct val="120000"/>
                </a:lnSpc>
                <a:defRPr sz="2000" b="1"/>
              </a:lvl1pPr>
            </a:lstStyle>
            <a:p>
              <a:pPr algn="just"/>
              <a:r>
                <a:rPr lang="en-US" sz="2800" dirty="0" err="1">
                  <a:solidFill>
                    <a:srgbClr val="00B050"/>
                  </a:solidFill>
                </a:rPr>
                <a:t>Khái</a:t>
              </a:r>
              <a:r>
                <a:rPr lang="en-US" sz="2800" dirty="0">
                  <a:solidFill>
                    <a:srgbClr val="00B050"/>
                  </a:solidFill>
                </a:rPr>
                <a:t> </a:t>
              </a:r>
              <a:r>
                <a:rPr lang="en-US" sz="2800" dirty="0" err="1">
                  <a:solidFill>
                    <a:srgbClr val="00B050"/>
                  </a:solidFill>
                </a:rPr>
                <a:t>niệm</a:t>
              </a:r>
              <a:r>
                <a:rPr lang="en-US" sz="2800" dirty="0">
                  <a:solidFill>
                    <a:srgbClr val="00B050"/>
                  </a:solidFill>
                </a:rPr>
                <a:t>:</a:t>
              </a:r>
              <a:endParaRPr lang="en-US" sz="2800" b="0" dirty="0"/>
            </a:p>
            <a:p>
              <a:pPr algn="just"/>
              <a:r>
                <a:rPr lang="vi-VN" sz="2800" dirty="0"/>
                <a:t>Chọn lọc nhân tạo </a:t>
              </a:r>
              <a:r>
                <a:rPr lang="vi-VN" sz="2800" b="0" dirty="0"/>
                <a:t>là quá trình con người chủ động biến đổi các giống vật nuôi, cây trồng qua rất nhiều thế hệ bằng cách chọn lọc và nhân giống các cá thể mang những đặc tính mong muốn.</a:t>
              </a:r>
              <a:endParaRPr lang="en-US" sz="2800" b="0" dirty="0"/>
            </a:p>
          </p:txBody>
        </p:sp>
      </p:grpSp>
    </p:spTree>
    <p:extLst>
      <p:ext uri="{BB962C8B-B14F-4D97-AF65-F5344CB8AC3E}">
        <p14:creationId xmlns:p14="http://schemas.microsoft.com/office/powerpoint/2010/main" val="237573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60000" fill="hold" grpId="0" nodeType="clickEffect" p14:presetBounceEnd="6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7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67000">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0000" fill="hold" grpId="0" nodeType="withEffect" p14:presetBounceEnd="67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7000">
                                          <p:cBhvr additive="base">
                                            <p:cTn id="11" dur="2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12"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64000" fill="hold" nodeType="clickEffect" p14:presetBounceEnd="60000">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14:bounceEnd="60000">
                                          <p:cBhvr additive="base">
                                            <p:cTn id="17" dur="1000" fill="hold"/>
                                            <p:tgtEl>
                                              <p:spTgt spid="43"/>
                                            </p:tgtEl>
                                            <p:attrNameLst>
                                              <p:attrName>ppt_x</p:attrName>
                                            </p:attrNameLst>
                                          </p:cBhvr>
                                          <p:tavLst>
                                            <p:tav tm="0">
                                              <p:val>
                                                <p:strVal val="0-#ppt_w/2"/>
                                              </p:val>
                                            </p:tav>
                                            <p:tav tm="100000">
                                              <p:val>
                                                <p:strVal val="#ppt_x"/>
                                              </p:val>
                                            </p:tav>
                                          </p:tavLst>
                                        </p:anim>
                                        <p:anim calcmode="lin" valueType="num" p14:bounceEnd="60000">
                                          <p:cBhvr additive="base">
                                            <p:cTn id="18" dur="1000" fill="hold"/>
                                            <p:tgtEl>
                                              <p:spTgt spid="4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1" accel="28000" fill="hold" grpId="0" nodeType="afterEffect" p14:presetBounceEnd="26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26000">
                                          <p:cBhvr additive="base">
                                            <p:cTn id="22" dur="1000" fill="hold"/>
                                            <p:tgtEl>
                                              <p:spTgt spid="4"/>
                                            </p:tgtEl>
                                            <p:attrNameLst>
                                              <p:attrName>ppt_x</p:attrName>
                                            </p:attrNameLst>
                                          </p:cBhvr>
                                          <p:tavLst>
                                            <p:tav tm="0">
                                              <p:val>
                                                <p:strVal val="#ppt_x"/>
                                              </p:val>
                                            </p:tav>
                                            <p:tav tm="100000">
                                              <p:val>
                                                <p:strVal val="#ppt_x"/>
                                              </p:val>
                                            </p:tav>
                                          </p:tavLst>
                                        </p:anim>
                                        <p:anim calcmode="lin" valueType="num" p14:bounceEnd="26000">
                                          <p:cBhvr additive="base">
                                            <p:cTn id="2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6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6400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1000" fill="hold"/>
                                            <p:tgtEl>
                                              <p:spTgt spid="43"/>
                                            </p:tgtEl>
                                            <p:attrNameLst>
                                              <p:attrName>ppt_x</p:attrName>
                                            </p:attrNameLst>
                                          </p:cBhvr>
                                          <p:tavLst>
                                            <p:tav tm="0">
                                              <p:val>
                                                <p:strVal val="0-#ppt_w/2"/>
                                              </p:val>
                                            </p:tav>
                                            <p:tav tm="100000">
                                              <p:val>
                                                <p:strVal val="#ppt_x"/>
                                              </p:val>
                                            </p:tav>
                                          </p:tavLst>
                                        </p:anim>
                                        <p:anim calcmode="lin" valueType="num">
                                          <p:cBhvr additive="base">
                                            <p:cTn id="18" dur="1000" fill="hold"/>
                                            <p:tgtEl>
                                              <p:spTgt spid="4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1" accel="2800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ppt_x"/>
                                              </p:val>
                                            </p:tav>
                                            <p:tav tm="100000">
                                              <p:val>
                                                <p:strVal val="#ppt_x"/>
                                              </p:val>
                                            </p:tav>
                                          </p:tavLst>
                                        </p:anim>
                                        <p:anim calcmode="lin" valueType="num">
                                          <p:cBhvr additive="base">
                                            <p:cTn id="2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553029" y="1433866"/>
            <a:ext cx="8961960" cy="3038566"/>
          </a:xfrm>
          <a:prstGeom prst="rect">
            <a:avLst/>
          </a:prstGeom>
        </p:spPr>
      </p:pic>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grpSp>
        <p:nvGrpSpPr>
          <p:cNvPr id="47" name="Group 46">
            <a:extLst>
              <a:ext uri="{FF2B5EF4-FFF2-40B4-BE49-F238E27FC236}">
                <a16:creationId xmlns:a16="http://schemas.microsoft.com/office/drawing/2014/main" id="{66B29F7D-9767-D8EB-A950-3B72F0A099D4}"/>
              </a:ext>
            </a:extLst>
          </p:cNvPr>
          <p:cNvGrpSpPr/>
          <p:nvPr/>
        </p:nvGrpSpPr>
        <p:grpSpPr>
          <a:xfrm>
            <a:off x="1908039" y="5039504"/>
            <a:ext cx="8244948" cy="1506439"/>
            <a:chOff x="5156653" y="4948055"/>
            <a:chExt cx="6873215" cy="1761445"/>
          </a:xfrm>
        </p:grpSpPr>
        <p:sp>
          <p:nvSpPr>
            <p:cNvPr id="48" name="Rectangle: Rounded Corners 14">
              <a:extLst>
                <a:ext uri="{FF2B5EF4-FFF2-40B4-BE49-F238E27FC236}">
                  <a16:creationId xmlns:a16="http://schemas.microsoft.com/office/drawing/2014/main" id="{5D3D5173-7DDC-4DC7-3CC7-8FB86CFE1487}"/>
                </a:ext>
              </a:extLst>
            </p:cNvPr>
            <p:cNvSpPr/>
            <p:nvPr/>
          </p:nvSpPr>
          <p:spPr>
            <a:xfrm>
              <a:off x="5270331" y="5054200"/>
              <a:ext cx="6759537" cy="1655300"/>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49" name="Rectangle: Rounded Corners 15">
              <a:extLst>
                <a:ext uri="{FF2B5EF4-FFF2-40B4-BE49-F238E27FC236}">
                  <a16:creationId xmlns:a16="http://schemas.microsoft.com/office/drawing/2014/main" id="{FAEDF2DE-F306-F473-A068-493FBB9076CE}"/>
                </a:ext>
              </a:extLst>
            </p:cNvPr>
            <p:cNvSpPr/>
            <p:nvPr/>
          </p:nvSpPr>
          <p:spPr>
            <a:xfrm>
              <a:off x="5156653" y="4948055"/>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50" name="TextBox 49">
              <a:extLst>
                <a:ext uri="{FF2B5EF4-FFF2-40B4-BE49-F238E27FC236}">
                  <a16:creationId xmlns:a16="http://schemas.microsoft.com/office/drawing/2014/main" id="{C69EA038-9B0C-C175-761D-7903101FF05A}"/>
                </a:ext>
              </a:extLst>
            </p:cNvPr>
            <p:cNvSpPr txBox="1"/>
            <p:nvPr/>
          </p:nvSpPr>
          <p:spPr>
            <a:xfrm>
              <a:off x="5481264" y="5135779"/>
              <a:ext cx="6121537" cy="1099775"/>
            </a:xfrm>
            <a:prstGeom prst="rect">
              <a:avLst/>
            </a:prstGeom>
            <a:noFill/>
          </p:spPr>
          <p:txBody>
            <a:bodyPr wrap="square">
              <a:spAutoFit/>
            </a:bodyPr>
            <a:lstStyle>
              <a:defPPr>
                <a:defRPr lang="en-US"/>
              </a:defPPr>
              <a:lvl1pPr algn="ctr">
                <a:lnSpc>
                  <a:spcPct val="120000"/>
                </a:lnSpc>
                <a:defRPr sz="2000" b="1"/>
              </a:lvl1pPr>
            </a:lstStyle>
            <a:p>
              <a:pPr algn="just"/>
              <a:r>
                <a:rPr lang="en-US" sz="2700" dirty="0" err="1">
                  <a:solidFill>
                    <a:srgbClr val="00B050"/>
                  </a:solidFill>
                </a:rPr>
                <a:t>Động</a:t>
              </a:r>
              <a:r>
                <a:rPr lang="en-US" sz="2700" dirty="0">
                  <a:solidFill>
                    <a:srgbClr val="00B050"/>
                  </a:solidFill>
                </a:rPr>
                <a:t> </a:t>
              </a:r>
              <a:r>
                <a:rPr lang="en-US" sz="2700" dirty="0" err="1">
                  <a:solidFill>
                    <a:srgbClr val="00B050"/>
                  </a:solidFill>
                </a:rPr>
                <a:t>lực</a:t>
              </a:r>
              <a:r>
                <a:rPr lang="en-US" sz="2700" b="0" dirty="0"/>
                <a:t> </a:t>
              </a:r>
              <a:r>
                <a:rPr lang="vi-VN" sz="2700" b="0" i="1" dirty="0"/>
                <a:t>của quá trình chọn lọc nhân tạo là do nhu cầu của con người</a:t>
              </a:r>
              <a:endParaRPr lang="en-US" sz="2700" b="0" dirty="0"/>
            </a:p>
          </p:txBody>
        </p:sp>
      </p:grpSp>
      <p:sp>
        <p:nvSpPr>
          <p:cNvPr id="18" name="TextBox 17"/>
          <p:cNvSpPr txBox="1"/>
          <p:nvPr/>
        </p:nvSpPr>
        <p:spPr>
          <a:xfrm>
            <a:off x="606235" y="855229"/>
            <a:ext cx="6809991" cy="461665"/>
          </a:xfrm>
          <a:prstGeom prst="rect">
            <a:avLst/>
          </a:prstGeom>
          <a:noFill/>
        </p:spPr>
        <p:txBody>
          <a:bodyPr wrap="square" rtlCol="0">
            <a:spAutoFit/>
          </a:bodyPr>
          <a:lstStyle/>
          <a:p>
            <a:pPr algn="just"/>
            <a:r>
              <a:rPr lang="en-US" sz="2400" b="1" dirty="0" err="1">
                <a:solidFill>
                  <a:srgbClr val="C00000"/>
                </a:solidFill>
              </a:rPr>
              <a:t>Trình</a:t>
            </a:r>
            <a:r>
              <a:rPr lang="en-US" sz="2400" b="1" dirty="0">
                <a:solidFill>
                  <a:srgbClr val="C00000"/>
                </a:solidFill>
              </a:rPr>
              <a:t> </a:t>
            </a:r>
            <a:r>
              <a:rPr lang="en-US" sz="2400" b="1" dirty="0" err="1">
                <a:solidFill>
                  <a:srgbClr val="C00000"/>
                </a:solidFill>
              </a:rPr>
              <a:t>bày</a:t>
            </a:r>
            <a:r>
              <a:rPr lang="en-US" sz="2400" b="1" dirty="0">
                <a:solidFill>
                  <a:srgbClr val="C00000"/>
                </a:solidFill>
              </a:rPr>
              <a:t> </a:t>
            </a:r>
            <a:r>
              <a:rPr lang="en-US" sz="2400" b="1" dirty="0" err="1">
                <a:solidFill>
                  <a:srgbClr val="C00000"/>
                </a:solidFill>
              </a:rPr>
              <a:t>khái</a:t>
            </a:r>
            <a:r>
              <a:rPr lang="en-US" sz="2400" b="1" dirty="0">
                <a:solidFill>
                  <a:srgbClr val="C00000"/>
                </a:solidFill>
              </a:rPr>
              <a:t> </a:t>
            </a:r>
            <a:r>
              <a:rPr lang="en-US" sz="2400" b="1" dirty="0" err="1">
                <a:solidFill>
                  <a:srgbClr val="C00000"/>
                </a:solidFill>
              </a:rPr>
              <a:t>niệm</a:t>
            </a:r>
            <a:r>
              <a:rPr lang="en-US" sz="2400" b="1" dirty="0">
                <a:solidFill>
                  <a:srgbClr val="C00000"/>
                </a:solidFill>
              </a:rPr>
              <a:t> </a:t>
            </a:r>
            <a:r>
              <a:rPr lang="en-US" sz="2400" b="1" dirty="0" err="1">
                <a:solidFill>
                  <a:srgbClr val="C00000"/>
                </a:solidFill>
              </a:rPr>
              <a:t>chọn</a:t>
            </a:r>
            <a:r>
              <a:rPr lang="en-US" sz="2400" b="1" dirty="0">
                <a:solidFill>
                  <a:srgbClr val="C00000"/>
                </a:solidFill>
              </a:rPr>
              <a:t> </a:t>
            </a:r>
            <a:r>
              <a:rPr lang="en-US" sz="2400" b="1" dirty="0" err="1">
                <a:solidFill>
                  <a:srgbClr val="C00000"/>
                </a:solidFill>
              </a:rPr>
              <a:t>lọc</a:t>
            </a:r>
            <a:r>
              <a:rPr lang="en-US" sz="2400" b="1" dirty="0">
                <a:solidFill>
                  <a:srgbClr val="C00000"/>
                </a:solidFill>
              </a:rPr>
              <a:t> </a:t>
            </a:r>
            <a:r>
              <a:rPr lang="en-US" sz="2400" b="1" dirty="0" err="1">
                <a:solidFill>
                  <a:srgbClr val="C00000"/>
                </a:solidFill>
              </a:rPr>
              <a:t>nhân</a:t>
            </a:r>
            <a:r>
              <a:rPr lang="en-US" sz="2400" b="1" dirty="0">
                <a:solidFill>
                  <a:srgbClr val="C00000"/>
                </a:solidFill>
              </a:rPr>
              <a:t> </a:t>
            </a:r>
            <a:r>
              <a:rPr lang="en-US" sz="2400" b="1" dirty="0" err="1">
                <a:solidFill>
                  <a:srgbClr val="C00000"/>
                </a:solidFill>
              </a:rPr>
              <a:t>tạo</a:t>
            </a:r>
            <a:r>
              <a:rPr lang="en-US" sz="2400" b="1" dirty="0">
                <a:solidFill>
                  <a:srgbClr val="C00000"/>
                </a:solidFill>
              </a:rPr>
              <a:t> </a:t>
            </a:r>
          </a:p>
        </p:txBody>
      </p:sp>
      <p:grpSp>
        <p:nvGrpSpPr>
          <p:cNvPr id="19" name="Group 18"/>
          <p:cNvGrpSpPr/>
          <p:nvPr/>
        </p:nvGrpSpPr>
        <p:grpSpPr>
          <a:xfrm>
            <a:off x="-15158" y="994707"/>
            <a:ext cx="621393" cy="217715"/>
            <a:chOff x="0" y="1304471"/>
            <a:chExt cx="621393" cy="217715"/>
          </a:xfrm>
        </p:grpSpPr>
        <p:sp>
          <p:nvSpPr>
            <p:cNvPr id="20" name="Pentagon 19"/>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evron 20"/>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TextBox 9"/>
          <p:cNvSpPr txBox="1"/>
          <p:nvPr/>
        </p:nvSpPr>
        <p:spPr>
          <a:xfrm>
            <a:off x="1389804" y="4448134"/>
            <a:ext cx="9129486" cy="400110"/>
          </a:xfrm>
          <a:prstGeom prst="rect">
            <a:avLst/>
          </a:prstGeom>
          <a:noFill/>
        </p:spPr>
        <p:txBody>
          <a:bodyPr wrap="square" rtlCol="0">
            <a:spAutoFit/>
          </a:bodyPr>
          <a:lstStyle/>
          <a:p>
            <a:pPr algn="ctr"/>
            <a:r>
              <a:rPr lang="en-US" sz="2000" b="1" dirty="0" err="1"/>
              <a:t>Hình</a:t>
            </a:r>
            <a:r>
              <a:rPr lang="en-US" sz="2000" b="1" dirty="0"/>
              <a:t>. </a:t>
            </a:r>
            <a:r>
              <a:rPr lang="en-US" sz="2000" dirty="0" err="1"/>
              <a:t>Giống</a:t>
            </a:r>
            <a:r>
              <a:rPr lang="en-US" sz="2000" dirty="0"/>
              <a:t> </a:t>
            </a:r>
            <a:r>
              <a:rPr lang="en-US" sz="2000" dirty="0" err="1"/>
              <a:t>gà</a:t>
            </a:r>
            <a:r>
              <a:rPr lang="en-US" sz="2000" dirty="0"/>
              <a:t> </a:t>
            </a:r>
            <a:r>
              <a:rPr lang="en-US" sz="2000" dirty="0" err="1"/>
              <a:t>mới</a:t>
            </a:r>
            <a:r>
              <a:rPr lang="en-US" sz="2000" dirty="0"/>
              <a:t> </a:t>
            </a:r>
            <a:r>
              <a:rPr lang="en-US" sz="2000" dirty="0" err="1"/>
              <a:t>được</a:t>
            </a:r>
            <a:r>
              <a:rPr lang="en-US" sz="2000" dirty="0"/>
              <a:t> </a:t>
            </a:r>
            <a:r>
              <a:rPr lang="en-US" sz="2000" dirty="0" err="1"/>
              <a:t>tạo</a:t>
            </a:r>
            <a:r>
              <a:rPr lang="en-US" sz="2000" dirty="0"/>
              <a:t> </a:t>
            </a:r>
            <a:r>
              <a:rPr lang="en-US" sz="2000" dirty="0" err="1"/>
              <a:t>thành</a:t>
            </a:r>
            <a:r>
              <a:rPr lang="en-US" sz="2000" dirty="0"/>
              <a:t> </a:t>
            </a:r>
            <a:r>
              <a:rPr lang="en-US" sz="2000" dirty="0" err="1"/>
              <a:t>nhờ</a:t>
            </a:r>
            <a:r>
              <a:rPr lang="en-US" sz="2000" dirty="0"/>
              <a:t> </a:t>
            </a:r>
            <a:r>
              <a:rPr lang="en-US" sz="2000" dirty="0" err="1"/>
              <a:t>chọn</a:t>
            </a:r>
            <a:r>
              <a:rPr lang="en-US" sz="2000" dirty="0"/>
              <a:t> </a:t>
            </a:r>
            <a:r>
              <a:rPr lang="en-US" sz="2000" dirty="0" err="1"/>
              <a:t>lọc</a:t>
            </a:r>
            <a:r>
              <a:rPr lang="en-US" sz="2000" dirty="0"/>
              <a:t> </a:t>
            </a:r>
            <a:r>
              <a:rPr lang="en-US" sz="2000" dirty="0" err="1"/>
              <a:t>nhân</a:t>
            </a:r>
            <a:r>
              <a:rPr lang="en-US" sz="2000" dirty="0"/>
              <a:t> </a:t>
            </a:r>
            <a:r>
              <a:rPr lang="en-US" sz="2000" dirty="0" err="1"/>
              <a:t>tạo</a:t>
            </a:r>
            <a:endParaRPr lang="en-US" sz="2000" b="1" dirty="0"/>
          </a:p>
        </p:txBody>
      </p:sp>
    </p:spTree>
    <p:extLst>
      <p:ext uri="{BB962C8B-B14F-4D97-AF65-F5344CB8AC3E}">
        <p14:creationId xmlns:p14="http://schemas.microsoft.com/office/powerpoint/2010/main" val="3996728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6063343" y="1270727"/>
            <a:ext cx="5791200" cy="5234254"/>
          </a:xfrm>
          <a:prstGeom prst="rect">
            <a:avLst/>
          </a:prstGeom>
        </p:spPr>
      </p:pic>
      <p:grpSp>
        <p:nvGrpSpPr>
          <p:cNvPr id="13" name="Group 12"/>
          <p:cNvGrpSpPr/>
          <p:nvPr/>
        </p:nvGrpSpPr>
        <p:grpSpPr>
          <a:xfrm>
            <a:off x="181769" y="1900366"/>
            <a:ext cx="5652974" cy="2352320"/>
            <a:chOff x="3753006" y="356022"/>
            <a:chExt cx="8562648" cy="3524003"/>
          </a:xfrm>
        </p:grpSpPr>
        <p:sp>
          <p:nvSpPr>
            <p:cNvPr id="25" name="Rectangle 13"/>
            <p:cNvSpPr/>
            <p:nvPr/>
          </p:nvSpPr>
          <p:spPr>
            <a:xfrm>
              <a:off x="4523457" y="433523"/>
              <a:ext cx="7792197" cy="3446502"/>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pic>
          <p:nvPicPr>
            <p:cNvPr id="24" name="Picture 2" descr="Dialog Question Mark Icon | Gartoon Redux Misc Iconpack | Gartoon Te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3006" y="356022"/>
              <a:ext cx="1447194" cy="144719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sp>
        <p:nvSpPr>
          <p:cNvPr id="18" name="TextBox 17"/>
          <p:cNvSpPr txBox="1"/>
          <p:nvPr/>
        </p:nvSpPr>
        <p:spPr>
          <a:xfrm>
            <a:off x="606236" y="855229"/>
            <a:ext cx="11135821" cy="830997"/>
          </a:xfrm>
          <a:prstGeom prst="rect">
            <a:avLst/>
          </a:prstGeom>
          <a:noFill/>
        </p:spPr>
        <p:txBody>
          <a:bodyPr wrap="square" rtlCol="0">
            <a:spAutoFit/>
          </a:bodyPr>
          <a:lstStyle/>
          <a:p>
            <a:pPr algn="just"/>
            <a:r>
              <a:rPr lang="vi-VN" sz="2400" b="1" dirty="0">
                <a:solidFill>
                  <a:srgbClr val="C00000"/>
                </a:solidFill>
              </a:rPr>
              <a:t>Tìm hiểu một số bằng chứng của quá trình chọn lọc do con người tiến hành ở vật nuôi và cây trồng</a:t>
            </a:r>
            <a:endParaRPr lang="en-US" sz="2400" b="1" dirty="0">
              <a:solidFill>
                <a:srgbClr val="C00000"/>
              </a:solidFill>
            </a:endParaRPr>
          </a:p>
        </p:txBody>
      </p:sp>
      <p:grpSp>
        <p:nvGrpSpPr>
          <p:cNvPr id="19" name="Group 18"/>
          <p:cNvGrpSpPr/>
          <p:nvPr/>
        </p:nvGrpSpPr>
        <p:grpSpPr>
          <a:xfrm>
            <a:off x="-15158" y="994707"/>
            <a:ext cx="621393" cy="217715"/>
            <a:chOff x="0" y="1304471"/>
            <a:chExt cx="621393" cy="217715"/>
          </a:xfrm>
        </p:grpSpPr>
        <p:sp>
          <p:nvSpPr>
            <p:cNvPr id="20" name="Pentagon 19"/>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evron 20"/>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p:cNvGrpSpPr/>
          <p:nvPr/>
        </p:nvGrpSpPr>
        <p:grpSpPr>
          <a:xfrm>
            <a:off x="4552012" y="6312439"/>
            <a:ext cx="9588500" cy="400110"/>
            <a:chOff x="2659062" y="6011735"/>
            <a:chExt cx="9588500" cy="400110"/>
          </a:xfrm>
        </p:grpSpPr>
        <p:sp>
          <p:nvSpPr>
            <p:cNvPr id="16" name="Rectangle 15"/>
            <p:cNvSpPr/>
            <p:nvPr/>
          </p:nvSpPr>
          <p:spPr>
            <a:xfrm>
              <a:off x="2887662" y="6011735"/>
              <a:ext cx="9359900" cy="400110"/>
            </a:xfrm>
            <a:prstGeom prst="rect">
              <a:avLst/>
            </a:prstGeom>
          </p:spPr>
          <p:txBody>
            <a:bodyPr wrap="square">
              <a:spAutoFit/>
            </a:bodyPr>
            <a:lstStyle/>
            <a:p>
              <a:r>
                <a:rPr lang="en-US" sz="2000" b="1" dirty="0" err="1"/>
                <a:t>Hình</a:t>
              </a:r>
              <a:r>
                <a:rPr lang="en-US" sz="2000" b="1" dirty="0"/>
                <a:t> 46.2. </a:t>
              </a:r>
              <a:r>
                <a:rPr lang="en-US" sz="2000" dirty="0" err="1"/>
                <a:t>Chọn</a:t>
              </a:r>
              <a:r>
                <a:rPr lang="en-US" sz="2000" dirty="0"/>
                <a:t> </a:t>
              </a:r>
              <a:r>
                <a:rPr lang="en-US" sz="2000" dirty="0" err="1"/>
                <a:t>lọc</a:t>
              </a:r>
              <a:r>
                <a:rPr lang="en-US" sz="2000" dirty="0"/>
                <a:t> do con </a:t>
              </a:r>
              <a:r>
                <a:rPr lang="en-US" sz="2000" dirty="0" err="1"/>
                <a:t>người</a:t>
              </a:r>
              <a:r>
                <a:rPr lang="en-US" sz="2000" dirty="0"/>
                <a:t> </a:t>
              </a:r>
              <a:r>
                <a:rPr lang="en-US" sz="2000" dirty="0" err="1"/>
                <a:t>tiến</a:t>
              </a:r>
              <a:r>
                <a:rPr lang="en-US" sz="2000" dirty="0"/>
                <a:t> </a:t>
              </a:r>
              <a:r>
                <a:rPr lang="en-US" sz="2000" dirty="0" err="1"/>
                <a:t>hành</a:t>
              </a:r>
              <a:r>
                <a:rPr lang="en-US" sz="2000" dirty="0"/>
                <a:t> ở </a:t>
              </a:r>
              <a:r>
                <a:rPr lang="en-US" sz="2000" dirty="0" err="1"/>
                <a:t>một</a:t>
              </a:r>
              <a:r>
                <a:rPr lang="en-US" sz="2000" dirty="0"/>
                <a:t> </a:t>
              </a:r>
              <a:r>
                <a:rPr lang="en-US" sz="2000" dirty="0" err="1"/>
                <a:t>số</a:t>
              </a:r>
              <a:r>
                <a:rPr lang="en-US" sz="2000" dirty="0"/>
                <a:t> </a:t>
              </a:r>
              <a:r>
                <a:rPr lang="en-US" sz="2000" dirty="0" err="1"/>
                <a:t>giống</a:t>
              </a:r>
              <a:r>
                <a:rPr lang="en-US" sz="2000" dirty="0"/>
                <a:t> </a:t>
              </a:r>
              <a:r>
                <a:rPr lang="en-US" sz="2000" dirty="0" err="1"/>
                <a:t>chó</a:t>
              </a:r>
              <a:endParaRPr lang="en-US" sz="2000" dirty="0"/>
            </a:p>
          </p:txBody>
        </p:sp>
        <p:sp>
          <p:nvSpPr>
            <p:cNvPr id="17" name="Isosceles Triangle 16"/>
            <p:cNvSpPr/>
            <p:nvPr/>
          </p:nvSpPr>
          <p:spPr>
            <a:xfrm>
              <a:off x="2659062" y="6080870"/>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959501" y="2133737"/>
            <a:ext cx="4606153" cy="1938992"/>
          </a:xfrm>
          <a:prstGeom prst="rect">
            <a:avLst/>
          </a:prstGeom>
        </p:spPr>
        <p:txBody>
          <a:bodyPr wrap="square">
            <a:spAutoFit/>
          </a:bodyPr>
          <a:lstStyle/>
          <a:p>
            <a:pPr algn="just"/>
            <a:r>
              <a:rPr lang="en-US" sz="2400" b="1" dirty="0" err="1"/>
              <a:t>Quan</a:t>
            </a:r>
            <a:r>
              <a:rPr lang="en-US" sz="2400" b="1" dirty="0"/>
              <a:t> </a:t>
            </a:r>
            <a:r>
              <a:rPr lang="en-US" sz="2400" b="1" dirty="0" err="1"/>
              <a:t>sát</a:t>
            </a:r>
            <a:r>
              <a:rPr lang="en-US" sz="2400" b="1" dirty="0"/>
              <a:t> </a:t>
            </a:r>
            <a:r>
              <a:rPr lang="en-US" sz="2400" b="1" dirty="0" err="1"/>
              <a:t>Hình</a:t>
            </a:r>
            <a:r>
              <a:rPr lang="en-US" sz="2400" b="1" dirty="0"/>
              <a:t> 46.2, </a:t>
            </a:r>
            <a:r>
              <a:rPr lang="en-US" sz="2400" b="1" dirty="0" err="1"/>
              <a:t>hãy</a:t>
            </a:r>
            <a:r>
              <a:rPr lang="en-US" sz="2400" b="1" dirty="0"/>
              <a:t> </a:t>
            </a:r>
            <a:r>
              <a:rPr lang="en-US" sz="2400" b="1" dirty="0" err="1"/>
              <a:t>cho</a:t>
            </a:r>
            <a:r>
              <a:rPr lang="en-US" sz="2400" b="1" dirty="0"/>
              <a:t> </a:t>
            </a:r>
            <a:r>
              <a:rPr lang="en-US" sz="2400" b="1" dirty="0" err="1"/>
              <a:t>biết</a:t>
            </a:r>
            <a:r>
              <a:rPr lang="en-US" sz="2400" b="1" dirty="0"/>
              <a:t> </a:t>
            </a:r>
            <a:r>
              <a:rPr lang="en-US" sz="2400" b="1" dirty="0" err="1"/>
              <a:t>mục</a:t>
            </a:r>
            <a:r>
              <a:rPr lang="en-US" sz="2400" b="1" dirty="0"/>
              <a:t> </a:t>
            </a:r>
            <a:r>
              <a:rPr lang="en-US" sz="2400" b="1" dirty="0" err="1"/>
              <a:t>đích</a:t>
            </a:r>
            <a:r>
              <a:rPr lang="en-US" sz="2400" b="1" dirty="0"/>
              <a:t> </a:t>
            </a:r>
            <a:r>
              <a:rPr lang="en-US" sz="2400" b="1" dirty="0" err="1"/>
              <a:t>của</a:t>
            </a:r>
            <a:r>
              <a:rPr lang="en-US" sz="2400" b="1" dirty="0"/>
              <a:t> con </a:t>
            </a:r>
            <a:r>
              <a:rPr lang="en-US" sz="2400" b="1" dirty="0" err="1"/>
              <a:t>người</a:t>
            </a:r>
            <a:r>
              <a:rPr lang="en-US" sz="2400" b="1" dirty="0"/>
              <a:t> </a:t>
            </a:r>
            <a:r>
              <a:rPr lang="en-US" sz="2400" b="1" dirty="0" err="1"/>
              <a:t>trong</a:t>
            </a:r>
            <a:r>
              <a:rPr lang="en-US" sz="2400" b="1" dirty="0"/>
              <a:t> </a:t>
            </a:r>
            <a:r>
              <a:rPr lang="en-US" sz="2400" b="1" dirty="0" err="1"/>
              <a:t>việc</a:t>
            </a:r>
            <a:r>
              <a:rPr lang="en-US" sz="2400" b="1" dirty="0"/>
              <a:t> </a:t>
            </a:r>
            <a:r>
              <a:rPr lang="en-US" sz="2400" b="1" dirty="0" err="1"/>
              <a:t>tạo</a:t>
            </a:r>
            <a:r>
              <a:rPr lang="en-US" sz="2400" b="1" dirty="0"/>
              <a:t> </a:t>
            </a:r>
            <a:r>
              <a:rPr lang="en-US" sz="2400" b="1" dirty="0" err="1"/>
              <a:t>ra</a:t>
            </a:r>
            <a:r>
              <a:rPr lang="en-US" sz="2400" b="1" dirty="0"/>
              <a:t> </a:t>
            </a:r>
            <a:r>
              <a:rPr lang="en-US" sz="2400" b="1" dirty="0" err="1"/>
              <a:t>các</a:t>
            </a:r>
            <a:r>
              <a:rPr lang="en-US" sz="2400" b="1" dirty="0"/>
              <a:t> </a:t>
            </a:r>
            <a:r>
              <a:rPr lang="en-US" sz="2400" b="1" dirty="0" err="1"/>
              <a:t>giống</a:t>
            </a:r>
            <a:r>
              <a:rPr lang="en-US" sz="2400" b="1" dirty="0"/>
              <a:t> </a:t>
            </a:r>
            <a:r>
              <a:rPr lang="en-US" sz="2400" b="1" dirty="0" err="1"/>
              <a:t>chó</a:t>
            </a:r>
            <a:r>
              <a:rPr lang="en-US" sz="2400" b="1" dirty="0"/>
              <a:t> </a:t>
            </a:r>
            <a:r>
              <a:rPr lang="en-US" sz="2400" b="1" dirty="0" err="1"/>
              <a:t>khác</a:t>
            </a:r>
            <a:r>
              <a:rPr lang="en-US" sz="2400" b="1" dirty="0"/>
              <a:t> </a:t>
            </a:r>
            <a:r>
              <a:rPr lang="en-US" sz="2400" b="1" dirty="0" err="1"/>
              <a:t>nhau</a:t>
            </a:r>
            <a:r>
              <a:rPr lang="en-US" sz="2400" b="1" dirty="0"/>
              <a:t> </a:t>
            </a:r>
            <a:r>
              <a:rPr lang="en-US" sz="2400" b="1" dirty="0" err="1"/>
              <a:t>bằng</a:t>
            </a:r>
            <a:r>
              <a:rPr lang="en-US" sz="2400" b="1" dirty="0"/>
              <a:t> </a:t>
            </a:r>
            <a:r>
              <a:rPr lang="en-US" sz="2400" b="1" dirty="0" err="1"/>
              <a:t>cách</a:t>
            </a:r>
            <a:r>
              <a:rPr lang="en-US" sz="2400" b="1" dirty="0"/>
              <a:t> </a:t>
            </a:r>
            <a:r>
              <a:rPr lang="en-US" sz="2400" b="1" dirty="0" err="1"/>
              <a:t>hoàn</a:t>
            </a:r>
            <a:r>
              <a:rPr lang="en-US" sz="2400" b="1" dirty="0"/>
              <a:t> </a:t>
            </a:r>
            <a:r>
              <a:rPr lang="en-US" sz="2400" b="1" dirty="0" err="1"/>
              <a:t>thành</a:t>
            </a:r>
            <a:r>
              <a:rPr lang="en-US" sz="2400" b="1" dirty="0"/>
              <a:t> </a:t>
            </a:r>
            <a:r>
              <a:rPr lang="en-US" sz="2400" b="1" dirty="0" err="1"/>
              <a:t>bảng</a:t>
            </a:r>
            <a:r>
              <a:rPr lang="en-US" sz="2400" b="1" dirty="0"/>
              <a:t> </a:t>
            </a:r>
            <a:r>
              <a:rPr lang="en-US" sz="2400" b="1" dirty="0" err="1"/>
              <a:t>sau</a:t>
            </a:r>
            <a:endParaRPr lang="en-US" sz="2400" b="1" dirty="0"/>
          </a:p>
        </p:txBody>
      </p:sp>
      <p:sp>
        <p:nvSpPr>
          <p:cNvPr id="27" name="Rounded Rectangle 26"/>
          <p:cNvSpPr/>
          <p:nvPr/>
        </p:nvSpPr>
        <p:spPr>
          <a:xfrm>
            <a:off x="2689535" y="4518559"/>
            <a:ext cx="1298927" cy="415456"/>
          </a:xfrm>
          <a:prstGeom prst="roundRect">
            <a:avLst>
              <a:gd name="adj" fmla="val 33376"/>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Trả</a:t>
            </a:r>
            <a:r>
              <a:rPr lang="en-US" sz="2000" b="1" dirty="0"/>
              <a:t> </a:t>
            </a:r>
            <a:r>
              <a:rPr lang="en-US" sz="2000" b="1" dirty="0" err="1"/>
              <a:t>lời</a:t>
            </a:r>
            <a:endParaRPr lang="en-US" sz="2000" b="1" dirty="0"/>
          </a:p>
        </p:txBody>
      </p:sp>
    </p:spTree>
    <p:extLst>
      <p:ext uri="{BB962C8B-B14F-4D97-AF65-F5344CB8AC3E}">
        <p14:creationId xmlns:p14="http://schemas.microsoft.com/office/powerpoint/2010/main" val="40221722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grpSp>
        <p:nvGrpSpPr>
          <p:cNvPr id="15" name="Group 14"/>
          <p:cNvGrpSpPr/>
          <p:nvPr/>
        </p:nvGrpSpPr>
        <p:grpSpPr>
          <a:xfrm>
            <a:off x="2897383" y="6192846"/>
            <a:ext cx="9588500" cy="461665"/>
            <a:chOff x="2659062" y="6011735"/>
            <a:chExt cx="9588500" cy="461665"/>
          </a:xfrm>
        </p:grpSpPr>
        <p:sp>
          <p:nvSpPr>
            <p:cNvPr id="16" name="Rectangle 15"/>
            <p:cNvSpPr/>
            <p:nvPr/>
          </p:nvSpPr>
          <p:spPr>
            <a:xfrm>
              <a:off x="2887662" y="6011735"/>
              <a:ext cx="9359900" cy="461665"/>
            </a:xfrm>
            <a:prstGeom prst="rect">
              <a:avLst/>
            </a:prstGeom>
          </p:spPr>
          <p:txBody>
            <a:bodyPr wrap="square">
              <a:spAutoFit/>
            </a:bodyPr>
            <a:lstStyle/>
            <a:p>
              <a:r>
                <a:rPr lang="en-US" sz="2400" b="1" dirty="0" err="1"/>
                <a:t>Hình</a:t>
              </a:r>
              <a:r>
                <a:rPr lang="en-US" sz="2400" b="1" dirty="0"/>
                <a:t>. </a:t>
              </a:r>
              <a:r>
                <a:rPr lang="en-US" sz="2400" dirty="0" err="1"/>
                <a:t>Khả</a:t>
              </a:r>
              <a:r>
                <a:rPr lang="en-US" sz="2400" dirty="0"/>
                <a:t> </a:t>
              </a:r>
              <a:r>
                <a:rPr lang="en-US" sz="2400" dirty="0" err="1"/>
                <a:t>năng</a:t>
              </a:r>
              <a:r>
                <a:rPr lang="en-US" sz="2400" dirty="0"/>
                <a:t> </a:t>
              </a:r>
              <a:r>
                <a:rPr lang="en-US" sz="2400" dirty="0" err="1"/>
                <a:t>bắt</a:t>
              </a:r>
              <a:r>
                <a:rPr lang="en-US" sz="2400" dirty="0"/>
                <a:t> </a:t>
              </a:r>
              <a:r>
                <a:rPr lang="en-US" sz="2400" dirty="0" err="1"/>
                <a:t>đuổi</a:t>
              </a:r>
              <a:r>
                <a:rPr lang="en-US" sz="2400" dirty="0"/>
                <a:t> </a:t>
              </a:r>
              <a:r>
                <a:rPr lang="en-US" sz="2400" dirty="0" err="1"/>
                <a:t>động</a:t>
              </a:r>
              <a:r>
                <a:rPr lang="en-US" sz="2400" dirty="0"/>
                <a:t> </a:t>
              </a:r>
              <a:r>
                <a:rPr lang="en-US" sz="2400" dirty="0" err="1"/>
                <a:t>vật</a:t>
              </a:r>
              <a:r>
                <a:rPr lang="en-US" sz="2400" dirty="0"/>
                <a:t> </a:t>
              </a:r>
              <a:r>
                <a:rPr lang="en-US" sz="2400" dirty="0" err="1"/>
                <a:t>của</a:t>
              </a:r>
              <a:r>
                <a:rPr lang="en-US" sz="2400" dirty="0"/>
                <a:t> </a:t>
              </a:r>
              <a:r>
                <a:rPr lang="en-US" sz="2400" dirty="0" err="1"/>
                <a:t>chó</a:t>
              </a:r>
              <a:r>
                <a:rPr lang="en-US" sz="2400" dirty="0"/>
                <a:t> </a:t>
              </a:r>
              <a:r>
                <a:rPr lang="en-US" sz="2400" dirty="0" err="1"/>
                <a:t>săn</a:t>
              </a:r>
              <a:endParaRPr lang="en-US" sz="2400" dirty="0"/>
            </a:p>
          </p:txBody>
        </p:sp>
        <p:sp>
          <p:nvSpPr>
            <p:cNvPr id="17" name="Isosceles Triangle 16"/>
            <p:cNvSpPr/>
            <p:nvPr/>
          </p:nvSpPr>
          <p:spPr>
            <a:xfrm>
              <a:off x="2659062" y="6109898"/>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791290" y="2200149"/>
            <a:ext cx="10656851" cy="492443"/>
          </a:xfrm>
          <a:prstGeom prst="rect">
            <a:avLst/>
          </a:prstGeom>
        </p:spPr>
        <p:txBody>
          <a:bodyPr wrap="square">
            <a:spAutoFit/>
          </a:bodyPr>
          <a:lstStyle/>
          <a:p>
            <a:pPr algn="just"/>
            <a:r>
              <a:rPr lang="en-US" sz="2600" b="1"/>
              <a:t>Mục đích: </a:t>
            </a:r>
            <a:r>
              <a:rPr lang="vi-VN" sz="2600"/>
              <a:t>Tạo ra để có khả năng tìm và bắt đuổi động vật</a:t>
            </a:r>
            <a:endParaRPr lang="en-US" sz="2600" dirty="0"/>
          </a:p>
        </p:txBody>
      </p:sp>
      <p:pic>
        <p:nvPicPr>
          <p:cNvPr id="3074" name="Picture 2" descr="13,208 Labrador Retriever Hunting Images, Stock Photos, and Vector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7259"/>
          <a:stretch/>
        </p:blipFill>
        <p:spPr bwMode="auto">
          <a:xfrm>
            <a:off x="6174146" y="2751491"/>
            <a:ext cx="5080991" cy="33831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unting Breeds: The Best Dog Breeds For Hunting Quarry Of All Ki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371" y="2751491"/>
            <a:ext cx="5074653" cy="33831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1290" y="923745"/>
            <a:ext cx="10765709" cy="1292662"/>
          </a:xfrm>
          <a:prstGeom prst="rect">
            <a:avLst/>
          </a:prstGeom>
        </p:spPr>
        <p:txBody>
          <a:bodyPr wrap="square">
            <a:spAutoFit/>
          </a:bodyPr>
          <a:lstStyle/>
          <a:p>
            <a:pPr algn="just"/>
            <a:r>
              <a:rPr lang="en-US" sz="2600" b="1" dirty="0" err="1">
                <a:solidFill>
                  <a:srgbClr val="C00000"/>
                </a:solidFill>
              </a:rPr>
              <a:t>Chó</a:t>
            </a:r>
            <a:r>
              <a:rPr lang="en-US" sz="2600" b="1" dirty="0">
                <a:solidFill>
                  <a:srgbClr val="C00000"/>
                </a:solidFill>
              </a:rPr>
              <a:t> </a:t>
            </a:r>
            <a:r>
              <a:rPr lang="en-US" sz="2600" b="1" dirty="0" err="1">
                <a:solidFill>
                  <a:srgbClr val="C00000"/>
                </a:solidFill>
              </a:rPr>
              <a:t>săn</a:t>
            </a:r>
            <a:r>
              <a:rPr lang="en-US" sz="2600" b="1" dirty="0">
                <a:solidFill>
                  <a:srgbClr val="C00000"/>
                </a:solidFill>
              </a:rPr>
              <a:t> Labrador </a:t>
            </a:r>
            <a:r>
              <a:rPr lang="en-US" sz="2600" dirty="0" err="1"/>
              <a:t>là</a:t>
            </a:r>
            <a:r>
              <a:rPr lang="en-US" sz="2600" dirty="0"/>
              <a:t> </a:t>
            </a:r>
            <a:r>
              <a:rPr lang="en-US" sz="2600" dirty="0" err="1"/>
              <a:t>một</a:t>
            </a:r>
            <a:r>
              <a:rPr lang="en-US" sz="2600" dirty="0"/>
              <a:t> </a:t>
            </a:r>
            <a:r>
              <a:rPr lang="en-US" sz="2600" dirty="0" err="1"/>
              <a:t>giống</a:t>
            </a:r>
            <a:r>
              <a:rPr lang="en-US" sz="2600" dirty="0"/>
              <a:t> </a:t>
            </a:r>
            <a:r>
              <a:rPr lang="en-US" sz="2600" dirty="0" err="1"/>
              <a:t>chó</a:t>
            </a:r>
            <a:r>
              <a:rPr lang="en-US" sz="2600" dirty="0"/>
              <a:t> </a:t>
            </a:r>
            <a:r>
              <a:rPr lang="en-US" sz="2600" dirty="0" err="1"/>
              <a:t>rất</a:t>
            </a:r>
            <a:r>
              <a:rPr lang="en-US" sz="2600" dirty="0"/>
              <a:t> </a:t>
            </a:r>
            <a:r>
              <a:rPr lang="en-US" sz="2600" dirty="0" err="1"/>
              <a:t>phổ</a:t>
            </a:r>
            <a:r>
              <a:rPr lang="en-US" sz="2600" dirty="0"/>
              <a:t> </a:t>
            </a:r>
            <a:r>
              <a:rPr lang="en-US" sz="2600" dirty="0" err="1"/>
              <a:t>biến</a:t>
            </a:r>
            <a:r>
              <a:rPr lang="en-US" sz="2600" dirty="0"/>
              <a:t> </a:t>
            </a:r>
            <a:r>
              <a:rPr lang="vi-VN" sz="2600" dirty="0"/>
              <a:t>và được yêu thích trên toàn thế giới. Chúng có nguồn gốc từ Newfoundland, Canada và được nuôi để săn bắn và đánh cá.</a:t>
            </a:r>
            <a:endParaRPr lang="en-US" sz="2600" dirty="0"/>
          </a:p>
        </p:txBody>
      </p:sp>
    </p:spTree>
    <p:extLst>
      <p:ext uri="{BB962C8B-B14F-4D97-AF65-F5344CB8AC3E}">
        <p14:creationId xmlns:p14="http://schemas.microsoft.com/office/powerpoint/2010/main" val="1862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fade">
                                      <p:cBhvr>
                                        <p:cTn id="25" dur="500"/>
                                        <p:tgtEl>
                                          <p:spTgt spid="307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500"/>
                                        <p:tgtEl>
                                          <p:spTgt spid="3074"/>
                                        </p:tgtEl>
                                      </p:cBhvr>
                                    </p:animEffect>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grpSp>
        <p:nvGrpSpPr>
          <p:cNvPr id="15" name="Group 14"/>
          <p:cNvGrpSpPr/>
          <p:nvPr/>
        </p:nvGrpSpPr>
        <p:grpSpPr>
          <a:xfrm>
            <a:off x="1914071" y="6311810"/>
            <a:ext cx="9588500" cy="461665"/>
            <a:chOff x="2659062" y="6011735"/>
            <a:chExt cx="9588500" cy="461665"/>
          </a:xfrm>
        </p:grpSpPr>
        <p:sp>
          <p:nvSpPr>
            <p:cNvPr id="16" name="Rectangle 15"/>
            <p:cNvSpPr/>
            <p:nvPr/>
          </p:nvSpPr>
          <p:spPr>
            <a:xfrm>
              <a:off x="2887662" y="6011735"/>
              <a:ext cx="9359900" cy="461665"/>
            </a:xfrm>
            <a:prstGeom prst="rect">
              <a:avLst/>
            </a:prstGeom>
          </p:spPr>
          <p:txBody>
            <a:bodyPr wrap="square">
              <a:spAutoFit/>
            </a:bodyPr>
            <a:lstStyle/>
            <a:p>
              <a:r>
                <a:rPr lang="en-US" sz="2400" b="1" dirty="0" err="1"/>
                <a:t>Hình</a:t>
              </a:r>
              <a:r>
                <a:rPr lang="en-US" sz="2400" b="1" dirty="0"/>
                <a:t>. </a:t>
              </a:r>
              <a:r>
                <a:rPr lang="en-US" sz="2400" dirty="0" err="1"/>
                <a:t>Khả</a:t>
              </a:r>
              <a:r>
                <a:rPr lang="en-US" sz="2400" dirty="0"/>
                <a:t> </a:t>
              </a:r>
              <a:r>
                <a:rPr lang="en-US" sz="2400" dirty="0" err="1"/>
                <a:t>năng</a:t>
              </a:r>
              <a:r>
                <a:rPr lang="en-US" sz="2400" dirty="0"/>
                <a:t> </a:t>
              </a:r>
              <a:r>
                <a:rPr lang="en-US" sz="2400" dirty="0" err="1"/>
                <a:t>chăn</a:t>
              </a:r>
              <a:r>
                <a:rPr lang="en-US" sz="2400" dirty="0"/>
                <a:t> </a:t>
              </a:r>
              <a:r>
                <a:rPr lang="en-US" sz="2400" dirty="0" err="1"/>
                <a:t>nuôi</a:t>
              </a:r>
              <a:r>
                <a:rPr lang="en-US" sz="2400" dirty="0"/>
                <a:t> </a:t>
              </a:r>
              <a:r>
                <a:rPr lang="en-US" sz="2400" dirty="0" err="1"/>
                <a:t>gia</a:t>
              </a:r>
              <a:r>
                <a:rPr lang="en-US" sz="2400" dirty="0"/>
                <a:t> </a:t>
              </a:r>
              <a:r>
                <a:rPr lang="en-US" sz="2400" dirty="0" err="1"/>
                <a:t>súc</a:t>
              </a:r>
              <a:r>
                <a:rPr lang="en-US" sz="2400" dirty="0"/>
                <a:t> </a:t>
              </a:r>
              <a:r>
                <a:rPr lang="en-US" sz="2400" dirty="0" err="1"/>
                <a:t>của</a:t>
              </a:r>
              <a:r>
                <a:rPr lang="en-US" sz="2400" dirty="0"/>
                <a:t> </a:t>
              </a:r>
              <a:r>
                <a:rPr lang="en-US" sz="2400" dirty="0" err="1"/>
                <a:t>loài</a:t>
              </a:r>
              <a:r>
                <a:rPr lang="en-US" sz="2400" dirty="0"/>
                <a:t> </a:t>
              </a:r>
              <a:r>
                <a:rPr lang="en-US" sz="2400" dirty="0" err="1"/>
                <a:t>chó</a:t>
              </a:r>
              <a:r>
                <a:rPr lang="en-US" sz="2400" dirty="0"/>
                <a:t> Border collie</a:t>
              </a:r>
            </a:p>
          </p:txBody>
        </p:sp>
        <p:sp>
          <p:nvSpPr>
            <p:cNvPr id="17" name="Isosceles Triangle 16"/>
            <p:cNvSpPr/>
            <p:nvPr/>
          </p:nvSpPr>
          <p:spPr>
            <a:xfrm>
              <a:off x="2659062" y="6109898"/>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855700" y="2055105"/>
            <a:ext cx="10371100" cy="830997"/>
          </a:xfrm>
          <a:prstGeom prst="rect">
            <a:avLst/>
          </a:prstGeom>
        </p:spPr>
        <p:txBody>
          <a:bodyPr wrap="square">
            <a:spAutoFit/>
          </a:bodyPr>
          <a:lstStyle/>
          <a:p>
            <a:pPr algn="just"/>
            <a:r>
              <a:rPr lang="en-US" sz="2400" b="1" dirty="0" err="1"/>
              <a:t>Mục</a:t>
            </a:r>
            <a:r>
              <a:rPr lang="en-US" sz="2400" b="1" dirty="0"/>
              <a:t> </a:t>
            </a:r>
            <a:r>
              <a:rPr lang="en-US" sz="2400" b="1" dirty="0" err="1"/>
              <a:t>đích</a:t>
            </a:r>
            <a:r>
              <a:rPr lang="en-US" sz="2400" b="1" dirty="0"/>
              <a:t>: </a:t>
            </a:r>
            <a:r>
              <a:rPr lang="vi-VN" sz="2400" dirty="0"/>
              <a:t>Tạo ra để giúp trong việc chăn nuôi và bảo vệ đàn cừu, đặc biệt là trong điều kiện địa hình khó khăn</a:t>
            </a:r>
            <a:endParaRPr lang="en-US" sz="2400" dirty="0"/>
          </a:p>
        </p:txBody>
      </p:sp>
      <p:pic>
        <p:nvPicPr>
          <p:cNvPr id="5122" name="Picture 2" descr="Border Collie Gently Caring for Newborn Lamb Melts Hearts: 'Loves Her' -  Newswe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00" y="3014654"/>
            <a:ext cx="4688758" cy="312583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rder Collie Sheep - Images et vidéos libres de droits | Adobe 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682" y="3014809"/>
            <a:ext cx="5237175" cy="31214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5701" y="895301"/>
            <a:ext cx="10371100" cy="1200329"/>
          </a:xfrm>
          <a:prstGeom prst="rect">
            <a:avLst/>
          </a:prstGeom>
        </p:spPr>
        <p:txBody>
          <a:bodyPr wrap="square">
            <a:spAutoFit/>
          </a:bodyPr>
          <a:lstStyle/>
          <a:p>
            <a:pPr algn="just"/>
            <a:r>
              <a:rPr lang="vi-VN" sz="2400" b="1" dirty="0">
                <a:solidFill>
                  <a:srgbClr val="C00000"/>
                </a:solidFill>
              </a:rPr>
              <a:t>Chó chăn cừu lông ngắn</a:t>
            </a:r>
            <a:r>
              <a:rPr lang="en-US" sz="2400" b="1" dirty="0">
                <a:solidFill>
                  <a:srgbClr val="C00000"/>
                </a:solidFill>
              </a:rPr>
              <a:t> </a:t>
            </a:r>
            <a:r>
              <a:rPr lang="vi-VN" sz="2400" dirty="0">
                <a:solidFill>
                  <a:schemeClr val="tx1">
                    <a:lumMod val="95000"/>
                    <a:lumOff val="5000"/>
                  </a:schemeClr>
                </a:solidFill>
              </a:rPr>
              <a:t>có nguồn gốc từ vùng Northumberland, thuộc khu vực biên giới giữa Scotland và Anh và được lai tạo từ một số giống</a:t>
            </a:r>
            <a:r>
              <a:rPr lang="en-US" sz="2400" dirty="0">
                <a:solidFill>
                  <a:schemeClr val="tx1">
                    <a:lumMod val="95000"/>
                    <a:lumOff val="5000"/>
                  </a:schemeClr>
                </a:solidFill>
              </a:rPr>
              <a:t> </a:t>
            </a:r>
            <a:r>
              <a:rPr lang="en-US" sz="2400" dirty="0" err="1">
                <a:solidFill>
                  <a:schemeClr val="tx1">
                    <a:lumMod val="95000"/>
                    <a:lumOff val="5000"/>
                  </a:schemeClr>
                </a:solidFill>
              </a:rPr>
              <a:t>chó</a:t>
            </a:r>
            <a:r>
              <a:rPr lang="en-US" sz="2400" dirty="0">
                <a:solidFill>
                  <a:schemeClr val="tx1">
                    <a:lumMod val="95000"/>
                    <a:lumOff val="5000"/>
                  </a:schemeClr>
                </a:solidFill>
              </a:rPr>
              <a:t> tai </a:t>
            </a:r>
            <a:r>
              <a:rPr lang="en-US" sz="2400" dirty="0" err="1">
                <a:solidFill>
                  <a:schemeClr val="tx1">
                    <a:lumMod val="95000"/>
                    <a:lumOff val="5000"/>
                  </a:schemeClr>
                </a:solidFill>
              </a:rPr>
              <a:t>cụp</a:t>
            </a:r>
            <a:r>
              <a:rPr lang="vi-VN" sz="2400" dirty="0">
                <a:solidFill>
                  <a:schemeClr val="tx1">
                    <a:lumMod val="95000"/>
                    <a:lumOff val="5000"/>
                  </a:schemeClr>
                </a:solidFill>
              </a:rPr>
              <a:t> của Anh.</a:t>
            </a:r>
            <a:endParaRPr lang="en-US" sz="2400" dirty="0">
              <a:solidFill>
                <a:schemeClr val="tx1">
                  <a:lumMod val="95000"/>
                  <a:lumOff val="5000"/>
                </a:schemeClr>
              </a:solidFill>
            </a:endParaRPr>
          </a:p>
        </p:txBody>
      </p:sp>
    </p:spTree>
    <p:extLst>
      <p:ext uri="{BB962C8B-B14F-4D97-AF65-F5344CB8AC3E}">
        <p14:creationId xmlns:p14="http://schemas.microsoft.com/office/powerpoint/2010/main" val="5400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2" name="Picture 4" descr="Studio Shot Of An Adorable Dogue De Bordeaux And A Boxer Stock Photo - Download Image Now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670" y="1891867"/>
            <a:ext cx="6553021" cy="436868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grpSp>
        <p:nvGrpSpPr>
          <p:cNvPr id="15" name="Group 14"/>
          <p:cNvGrpSpPr/>
          <p:nvPr/>
        </p:nvGrpSpPr>
        <p:grpSpPr>
          <a:xfrm>
            <a:off x="4366985" y="6211467"/>
            <a:ext cx="9588500" cy="461665"/>
            <a:chOff x="2659062" y="6011735"/>
            <a:chExt cx="9588500" cy="461665"/>
          </a:xfrm>
        </p:grpSpPr>
        <p:sp>
          <p:nvSpPr>
            <p:cNvPr id="16" name="Rectangle 15"/>
            <p:cNvSpPr/>
            <p:nvPr/>
          </p:nvSpPr>
          <p:spPr>
            <a:xfrm>
              <a:off x="2887662" y="6011735"/>
              <a:ext cx="9359900" cy="461665"/>
            </a:xfrm>
            <a:prstGeom prst="rect">
              <a:avLst/>
            </a:prstGeom>
          </p:spPr>
          <p:txBody>
            <a:bodyPr wrap="square">
              <a:spAutoFit/>
            </a:bodyPr>
            <a:lstStyle/>
            <a:p>
              <a:r>
                <a:rPr lang="en-US" sz="2400" b="1" dirty="0" err="1"/>
                <a:t>Hình</a:t>
              </a:r>
              <a:r>
                <a:rPr lang="en-US" sz="2400" b="1" dirty="0"/>
                <a:t>. </a:t>
              </a:r>
              <a:r>
                <a:rPr lang="en-US" sz="2400" dirty="0" err="1"/>
                <a:t>Chó</a:t>
              </a:r>
              <a:r>
                <a:rPr lang="en-US" sz="2400" dirty="0"/>
                <a:t> </a:t>
              </a:r>
              <a:r>
                <a:rPr lang="en-US" sz="2400" dirty="0" err="1"/>
                <a:t>võ</a:t>
              </a:r>
              <a:r>
                <a:rPr lang="en-US" sz="2400" dirty="0"/>
                <a:t> </a:t>
              </a:r>
              <a:r>
                <a:rPr lang="en-US" sz="2400" dirty="0" err="1"/>
                <a:t>sĩ</a:t>
              </a:r>
              <a:r>
                <a:rPr lang="en-US" sz="2400" dirty="0"/>
                <a:t> (Boxer)</a:t>
              </a:r>
            </a:p>
          </p:txBody>
        </p:sp>
        <p:sp>
          <p:nvSpPr>
            <p:cNvPr id="17" name="Isosceles Triangle 16"/>
            <p:cNvSpPr/>
            <p:nvPr/>
          </p:nvSpPr>
          <p:spPr>
            <a:xfrm>
              <a:off x="2659062" y="6109898"/>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600247" y="1993407"/>
            <a:ext cx="9852306" cy="523220"/>
          </a:xfrm>
          <a:prstGeom prst="rect">
            <a:avLst/>
          </a:prstGeom>
        </p:spPr>
        <p:txBody>
          <a:bodyPr wrap="square">
            <a:spAutoFit/>
          </a:bodyPr>
          <a:lstStyle/>
          <a:p>
            <a:pPr algn="just"/>
            <a:r>
              <a:rPr lang="en-US" sz="2800" b="1" dirty="0" err="1"/>
              <a:t>Mục</a:t>
            </a:r>
            <a:r>
              <a:rPr lang="en-US" sz="2800" b="1" dirty="0"/>
              <a:t> </a:t>
            </a:r>
            <a:r>
              <a:rPr lang="en-US" sz="2800" b="1" dirty="0" err="1"/>
              <a:t>đích</a:t>
            </a:r>
            <a:r>
              <a:rPr lang="en-US" sz="2800" b="1" dirty="0"/>
              <a:t>: </a:t>
            </a:r>
            <a:r>
              <a:rPr lang="vi-VN" sz="2800" dirty="0"/>
              <a:t>Tạo ra để bảo vệ khu vực gia đình</a:t>
            </a:r>
            <a:endParaRPr lang="en-US" sz="2800" dirty="0"/>
          </a:p>
        </p:txBody>
      </p:sp>
      <p:pic>
        <p:nvPicPr>
          <p:cNvPr id="7170" name="Picture 2" descr="Chó Box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47" y="2756715"/>
            <a:ext cx="4595823" cy="33822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00247" y="969728"/>
            <a:ext cx="11112782" cy="954107"/>
          </a:xfrm>
          <a:prstGeom prst="rect">
            <a:avLst/>
          </a:prstGeom>
        </p:spPr>
        <p:txBody>
          <a:bodyPr wrap="square">
            <a:spAutoFit/>
          </a:bodyPr>
          <a:lstStyle/>
          <a:p>
            <a:pPr algn="just"/>
            <a:r>
              <a:rPr lang="vi-VN" sz="2800" b="1" dirty="0">
                <a:solidFill>
                  <a:srgbClr val="C00000"/>
                </a:solidFill>
              </a:rPr>
              <a:t>Chó võ sĩ </a:t>
            </a:r>
            <a:r>
              <a:rPr lang="en-US" sz="2800" dirty="0" err="1"/>
              <a:t>là</a:t>
            </a:r>
            <a:r>
              <a:rPr lang="en-US" sz="2800" dirty="0"/>
              <a:t> </a:t>
            </a:r>
            <a:r>
              <a:rPr lang="vi-VN" sz="2800" dirty="0"/>
              <a:t>một giống chó chọi có nguồn gốc từ châu Âu lai tạo với chó Bu</a:t>
            </a:r>
            <a:r>
              <a:rPr lang="en-US" sz="2800" dirty="0" err="1"/>
              <a:t>ll</a:t>
            </a:r>
            <a:endParaRPr lang="en-US" sz="2600" dirty="0"/>
          </a:p>
        </p:txBody>
      </p:sp>
    </p:spTree>
    <p:extLst>
      <p:ext uri="{BB962C8B-B14F-4D97-AF65-F5344CB8AC3E}">
        <p14:creationId xmlns:p14="http://schemas.microsoft.com/office/powerpoint/2010/main" val="18463463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grpSp>
        <p:nvGrpSpPr>
          <p:cNvPr id="15" name="Group 14"/>
          <p:cNvGrpSpPr/>
          <p:nvPr/>
        </p:nvGrpSpPr>
        <p:grpSpPr>
          <a:xfrm>
            <a:off x="3548270" y="6290451"/>
            <a:ext cx="9588500" cy="461665"/>
            <a:chOff x="2659062" y="6011735"/>
            <a:chExt cx="9588500" cy="461665"/>
          </a:xfrm>
        </p:grpSpPr>
        <p:sp>
          <p:nvSpPr>
            <p:cNvPr id="16" name="Rectangle 15"/>
            <p:cNvSpPr/>
            <p:nvPr/>
          </p:nvSpPr>
          <p:spPr>
            <a:xfrm>
              <a:off x="2887662" y="6011735"/>
              <a:ext cx="9359900" cy="461665"/>
            </a:xfrm>
            <a:prstGeom prst="rect">
              <a:avLst/>
            </a:prstGeom>
          </p:spPr>
          <p:txBody>
            <a:bodyPr wrap="square">
              <a:spAutoFit/>
            </a:bodyPr>
            <a:lstStyle/>
            <a:p>
              <a:r>
                <a:rPr lang="en-US" sz="2400" b="1" dirty="0" err="1"/>
                <a:t>Hình</a:t>
              </a:r>
              <a:r>
                <a:rPr lang="en-US" sz="2400" b="1" dirty="0"/>
                <a:t>. </a:t>
              </a:r>
              <a:r>
                <a:rPr lang="en-US" sz="2400" dirty="0" err="1"/>
                <a:t>Chó</a:t>
              </a:r>
              <a:r>
                <a:rPr lang="en-US" sz="2400" dirty="0"/>
                <a:t> </a:t>
              </a:r>
              <a:r>
                <a:rPr lang="en-US" sz="2400" dirty="0" err="1"/>
                <a:t>săn</a:t>
              </a:r>
              <a:r>
                <a:rPr lang="en-US" sz="2400" dirty="0"/>
                <a:t> </a:t>
              </a:r>
              <a:r>
                <a:rPr lang="en-US" sz="2400" dirty="0" err="1"/>
                <a:t>thỏ</a:t>
              </a:r>
              <a:r>
                <a:rPr lang="en-US" sz="2400" dirty="0"/>
                <a:t> Beagle</a:t>
              </a:r>
            </a:p>
          </p:txBody>
        </p:sp>
        <p:sp>
          <p:nvSpPr>
            <p:cNvPr id="17" name="Isosceles Triangle 16"/>
            <p:cNvSpPr/>
            <p:nvPr/>
          </p:nvSpPr>
          <p:spPr>
            <a:xfrm>
              <a:off x="2659062" y="6109898"/>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87214" y="1940737"/>
            <a:ext cx="11696031" cy="492443"/>
          </a:xfrm>
          <a:prstGeom prst="rect">
            <a:avLst/>
          </a:prstGeom>
        </p:spPr>
        <p:txBody>
          <a:bodyPr wrap="square">
            <a:spAutoFit/>
          </a:bodyPr>
          <a:lstStyle/>
          <a:p>
            <a:pPr algn="just"/>
            <a:r>
              <a:rPr lang="en-US" sz="2600" b="1" dirty="0" err="1"/>
              <a:t>Mục</a:t>
            </a:r>
            <a:r>
              <a:rPr lang="en-US" sz="2600" b="1" dirty="0"/>
              <a:t> </a:t>
            </a:r>
            <a:r>
              <a:rPr lang="en-US" sz="2600" b="1" dirty="0" err="1"/>
              <a:t>đích</a:t>
            </a:r>
            <a:r>
              <a:rPr lang="en-US" sz="2600" b="1" dirty="0"/>
              <a:t>: </a:t>
            </a:r>
            <a:r>
              <a:rPr lang="vi-VN" sz="2600" dirty="0"/>
              <a:t>Tạo ra để tìm kiếm và bắt đuổi thỏ hoặc các loại động vật nhỏ khác</a:t>
            </a:r>
            <a:endParaRPr lang="en-US" sz="2600" dirty="0"/>
          </a:p>
        </p:txBody>
      </p:sp>
      <p:pic>
        <p:nvPicPr>
          <p:cNvPr id="8194" name="Picture 2" descr="7 Hunting Breeds That Make Great Rabbit 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384" y="2637741"/>
            <a:ext cx="4771702" cy="35787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8998" y="1001144"/>
            <a:ext cx="11173063" cy="892552"/>
          </a:xfrm>
          <a:prstGeom prst="rect">
            <a:avLst/>
          </a:prstGeom>
        </p:spPr>
        <p:txBody>
          <a:bodyPr wrap="square">
            <a:spAutoFit/>
          </a:bodyPr>
          <a:lstStyle/>
          <a:p>
            <a:pPr algn="just"/>
            <a:r>
              <a:rPr lang="vi-VN" sz="2600" b="1" dirty="0">
                <a:solidFill>
                  <a:srgbClr val="C00000"/>
                </a:solidFill>
              </a:rPr>
              <a:t>Chó Beagle </a:t>
            </a:r>
            <a:r>
              <a:rPr lang="vi-VN" sz="2600" dirty="0"/>
              <a:t>được xem là kết quả lai tạo giữa giống chó bản địa ở đảo Anh Quốc và giống chó săn thỏ Talbot của người La Mã</a:t>
            </a:r>
            <a:endParaRPr lang="en-US" sz="2600" dirty="0"/>
          </a:p>
        </p:txBody>
      </p:sp>
      <p:pic>
        <p:nvPicPr>
          <p:cNvPr id="8198" name="Picture 6" descr="Skyview's Beagles Rabbit Hunt With Fortier And Reed No SHow Ron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l="629" t="579" r="25800" b="2279"/>
          <a:stretch/>
        </p:blipFill>
        <p:spPr bwMode="auto">
          <a:xfrm>
            <a:off x="974941" y="2635795"/>
            <a:ext cx="4823722" cy="358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9296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grpSp>
        <p:nvGrpSpPr>
          <p:cNvPr id="15" name="Group 14"/>
          <p:cNvGrpSpPr/>
          <p:nvPr/>
        </p:nvGrpSpPr>
        <p:grpSpPr>
          <a:xfrm>
            <a:off x="3124199" y="6277053"/>
            <a:ext cx="9588500" cy="461665"/>
            <a:chOff x="2659062" y="6011735"/>
            <a:chExt cx="9588500" cy="461665"/>
          </a:xfrm>
        </p:grpSpPr>
        <p:sp>
          <p:nvSpPr>
            <p:cNvPr id="16" name="Rectangle 15"/>
            <p:cNvSpPr/>
            <p:nvPr/>
          </p:nvSpPr>
          <p:spPr>
            <a:xfrm>
              <a:off x="2887662" y="6011735"/>
              <a:ext cx="9359900" cy="461665"/>
            </a:xfrm>
            <a:prstGeom prst="rect">
              <a:avLst/>
            </a:prstGeom>
          </p:spPr>
          <p:txBody>
            <a:bodyPr wrap="square">
              <a:spAutoFit/>
            </a:bodyPr>
            <a:lstStyle/>
            <a:p>
              <a:r>
                <a:rPr lang="en-US" sz="2400" b="1" dirty="0" err="1"/>
                <a:t>Hình</a:t>
              </a:r>
              <a:r>
                <a:rPr lang="en-US" sz="2400" b="1" dirty="0"/>
                <a:t>. </a:t>
              </a:r>
              <a:r>
                <a:rPr lang="en-US" sz="2400" dirty="0" err="1"/>
                <a:t>Chó</a:t>
              </a:r>
              <a:r>
                <a:rPr lang="en-US" sz="2400" dirty="0"/>
                <a:t> </a:t>
              </a:r>
              <a:r>
                <a:rPr lang="en-US" sz="2400" dirty="0" err="1"/>
                <a:t>chăn</a:t>
              </a:r>
              <a:r>
                <a:rPr lang="en-US" sz="2400" dirty="0"/>
                <a:t> </a:t>
              </a:r>
              <a:r>
                <a:rPr lang="en-US" sz="2400" dirty="0" err="1"/>
                <a:t>cừu</a:t>
              </a:r>
              <a:r>
                <a:rPr lang="en-US" sz="2400" dirty="0"/>
                <a:t> </a:t>
              </a:r>
              <a:r>
                <a:rPr lang="en-US" sz="2400" dirty="0" err="1"/>
                <a:t>lông</a:t>
              </a:r>
              <a:r>
                <a:rPr lang="en-US" sz="2400" dirty="0"/>
                <a:t> </a:t>
              </a:r>
              <a:r>
                <a:rPr lang="en-US" sz="2400" dirty="0" err="1"/>
                <a:t>dài</a:t>
              </a:r>
              <a:r>
                <a:rPr lang="en-US" sz="2400" dirty="0"/>
                <a:t> (Shetland)</a:t>
              </a:r>
            </a:p>
          </p:txBody>
        </p:sp>
        <p:sp>
          <p:nvSpPr>
            <p:cNvPr id="17" name="Isosceles Triangle 16"/>
            <p:cNvSpPr/>
            <p:nvPr/>
          </p:nvSpPr>
          <p:spPr>
            <a:xfrm>
              <a:off x="2659062" y="6109898"/>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87214" y="1777957"/>
            <a:ext cx="11696031" cy="830997"/>
          </a:xfrm>
          <a:prstGeom prst="rect">
            <a:avLst/>
          </a:prstGeom>
        </p:spPr>
        <p:txBody>
          <a:bodyPr wrap="square">
            <a:spAutoFit/>
          </a:bodyPr>
          <a:lstStyle/>
          <a:p>
            <a:pPr algn="just"/>
            <a:r>
              <a:rPr lang="en-US" sz="2400" b="1" dirty="0" err="1"/>
              <a:t>Mục</a:t>
            </a:r>
            <a:r>
              <a:rPr lang="en-US" sz="2400" b="1" dirty="0"/>
              <a:t> </a:t>
            </a:r>
            <a:r>
              <a:rPr lang="en-US" sz="2400" b="1" dirty="0" err="1"/>
              <a:t>đích</a:t>
            </a:r>
            <a:r>
              <a:rPr lang="en-US" sz="2400" b="1" dirty="0"/>
              <a:t>: </a:t>
            </a:r>
            <a:r>
              <a:rPr lang="vi-VN" sz="2400" dirty="0"/>
              <a:t>Tạo ra để giúp trong việc chăn nuôi và bảo vệ đàn cừu, đặc biệt là trong điều kiện thời tiết lạnh giá</a:t>
            </a:r>
            <a:endParaRPr lang="en-US" sz="2400" dirty="0"/>
          </a:p>
        </p:txBody>
      </p:sp>
      <p:sp>
        <p:nvSpPr>
          <p:cNvPr id="2" name="Rectangle 1"/>
          <p:cNvSpPr/>
          <p:nvPr/>
        </p:nvSpPr>
        <p:spPr>
          <a:xfrm>
            <a:off x="387214" y="927891"/>
            <a:ext cx="11499986" cy="830997"/>
          </a:xfrm>
          <a:prstGeom prst="rect">
            <a:avLst/>
          </a:prstGeom>
        </p:spPr>
        <p:txBody>
          <a:bodyPr wrap="square">
            <a:spAutoFit/>
          </a:bodyPr>
          <a:lstStyle/>
          <a:p>
            <a:pPr algn="just"/>
            <a:r>
              <a:rPr lang="vi-VN" sz="2400" b="1" dirty="0">
                <a:solidFill>
                  <a:srgbClr val="C00000"/>
                </a:solidFill>
              </a:rPr>
              <a:t>Chó chăn cừu lông dà</a:t>
            </a:r>
            <a:r>
              <a:rPr lang="en-US" sz="2400" b="1" dirty="0" err="1">
                <a:solidFill>
                  <a:srgbClr val="C00000"/>
                </a:solidFill>
              </a:rPr>
              <a:t>i</a:t>
            </a:r>
            <a:r>
              <a:rPr lang="en-US" sz="2400" b="1" dirty="0">
                <a:solidFill>
                  <a:srgbClr val="C00000"/>
                </a:solidFill>
              </a:rPr>
              <a:t> </a:t>
            </a:r>
            <a:r>
              <a:rPr lang="vi-VN" sz="2400" dirty="0"/>
              <a:t>là một </a:t>
            </a:r>
            <a:r>
              <a:rPr lang="en-US" sz="2400" dirty="0" err="1"/>
              <a:t>giống</a:t>
            </a:r>
            <a:r>
              <a:rPr lang="en-US" sz="2400" dirty="0"/>
              <a:t> </a:t>
            </a:r>
            <a:r>
              <a:rPr lang="en-US" sz="2400" dirty="0" err="1"/>
              <a:t>chó</a:t>
            </a:r>
            <a:r>
              <a:rPr lang="vi-VN" sz="2400" dirty="0"/>
              <a:t> bắt nguồn từ </a:t>
            </a:r>
            <a:r>
              <a:rPr lang="en-US" sz="2400" dirty="0" err="1"/>
              <a:t>Đức</a:t>
            </a:r>
            <a:r>
              <a:rPr lang="en-US" sz="2400" dirty="0"/>
              <a:t>, </a:t>
            </a:r>
            <a:r>
              <a:rPr lang="vi-VN" sz="2400" dirty="0"/>
              <a:t>có mối quan hệ chặt chẽ với những giống chó khác như</a:t>
            </a:r>
            <a:r>
              <a:rPr lang="en-US" sz="2400" dirty="0"/>
              <a:t> </a:t>
            </a:r>
            <a:r>
              <a:rPr lang="en-US" sz="2400" dirty="0" err="1"/>
              <a:t>chó</a:t>
            </a:r>
            <a:r>
              <a:rPr lang="en-US" sz="2400" dirty="0"/>
              <a:t> </a:t>
            </a:r>
            <a:r>
              <a:rPr lang="en-US" sz="2400" dirty="0" err="1"/>
              <a:t>săn</a:t>
            </a:r>
            <a:r>
              <a:rPr lang="en-US" sz="2400" dirty="0"/>
              <a:t> </a:t>
            </a:r>
            <a:r>
              <a:rPr lang="en-US" sz="2400" dirty="0" err="1"/>
              <a:t>lông</a:t>
            </a:r>
            <a:r>
              <a:rPr lang="en-US" sz="2400" dirty="0"/>
              <a:t> </a:t>
            </a:r>
            <a:r>
              <a:rPr lang="en-US" sz="2400" dirty="0" err="1"/>
              <a:t>ngắn</a:t>
            </a:r>
            <a:r>
              <a:rPr lang="en-US" sz="2400" dirty="0"/>
              <a:t>, Corgi,…</a:t>
            </a:r>
          </a:p>
        </p:txBody>
      </p:sp>
      <p:pic>
        <p:nvPicPr>
          <p:cNvPr id="9220" name="Picture 4" descr="Không có mô tả ảnh."/>
          <p:cNvPicPr>
            <a:picLocks noChangeAspect="1" noChangeArrowheads="1"/>
          </p:cNvPicPr>
          <p:nvPr/>
        </p:nvPicPr>
        <p:blipFill rotWithShape="1">
          <a:blip r:embed="rId3">
            <a:extLst>
              <a:ext uri="{28A0092B-C50C-407E-A947-70E740481C1C}">
                <a14:useLocalDpi xmlns:a14="http://schemas.microsoft.com/office/drawing/2010/main" val="0"/>
              </a:ext>
            </a:extLst>
          </a:blip>
          <a:srcRect l="9094" t="12443" r="14181" b="11095"/>
          <a:stretch/>
        </p:blipFill>
        <p:spPr bwMode="auto">
          <a:xfrm>
            <a:off x="5913212" y="2285095"/>
            <a:ext cx="5826674" cy="386340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A History of Shelties | Sheltie Pla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14" y="2946631"/>
            <a:ext cx="5266233" cy="320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345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grpSp>
        <p:nvGrpSpPr>
          <p:cNvPr id="2" name="Group 1"/>
          <p:cNvGrpSpPr/>
          <p:nvPr/>
        </p:nvGrpSpPr>
        <p:grpSpPr>
          <a:xfrm>
            <a:off x="5002677" y="836544"/>
            <a:ext cx="6696365" cy="4899238"/>
            <a:chOff x="4059441" y="1460475"/>
            <a:chExt cx="7248868" cy="4914926"/>
          </a:xfrm>
        </p:grpSpPr>
        <p:pic>
          <p:nvPicPr>
            <p:cNvPr id="3078" name="Picture 6" descr="Hình ảnh miễn phí: Bướm chúa (Danaus plexippus Linnaeus) sâu bướm ăn cây sữa">
              <a:extLst>
                <a:ext uri="{FF2B5EF4-FFF2-40B4-BE49-F238E27FC236}">
                  <a16:creationId xmlns:a16="http://schemas.microsoft.com/office/drawing/2014/main" id="{E6A5DA52-0DE6-B09B-C270-E776572CF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
            <a:stretch/>
          </p:blipFill>
          <p:spPr bwMode="auto">
            <a:xfrm rot="16200000">
              <a:off x="8385548" y="983512"/>
              <a:ext cx="2445698" cy="3399824"/>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251E3DCB-A81C-F591-08B6-C7CF950D3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220" y="4108451"/>
              <a:ext cx="3395089" cy="226339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E74BB81-E8EE-DD66-BA7A-A431A87B4F6A}"/>
                </a:ext>
              </a:extLst>
            </p:cNvPr>
            <p:cNvPicPr>
              <a:picLocks noChangeAspect="1"/>
            </p:cNvPicPr>
            <p:nvPr/>
          </p:nvPicPr>
          <p:blipFill rotWithShape="1">
            <a:blip r:embed="rId5"/>
            <a:srcRect l="4724" t="3159" r="1608" b="3443"/>
            <a:stretch/>
          </p:blipFill>
          <p:spPr>
            <a:xfrm>
              <a:off x="4059441" y="1460475"/>
              <a:ext cx="3646284" cy="2448788"/>
            </a:xfrm>
            <a:prstGeom prst="rect">
              <a:avLst/>
            </a:prstGeom>
            <a:ln w="28575">
              <a:solidFill>
                <a:schemeClr val="bg1"/>
              </a:solidFill>
            </a:ln>
          </p:spPr>
        </p:pic>
        <p:pic>
          <p:nvPicPr>
            <p:cNvPr id="3084" name="Picture 12" descr="Hơn 89.500 Sâu Bướm Bức ảnh ảnh, hình chụp &amp; hình ảnh trả phí bản quyền một  lần sẵn có - iStock">
              <a:extLst>
                <a:ext uri="{FF2B5EF4-FFF2-40B4-BE49-F238E27FC236}">
                  <a16:creationId xmlns:a16="http://schemas.microsoft.com/office/drawing/2014/main" id="{7273EDAA-56A1-4551-4CC4-15F1D3406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9441" y="4112009"/>
              <a:ext cx="3646284" cy="226339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sp>
        <p:nvSpPr>
          <p:cNvPr id="7" name="Oval Callout 6"/>
          <p:cNvSpPr/>
          <p:nvPr/>
        </p:nvSpPr>
        <p:spPr>
          <a:xfrm>
            <a:off x="1551710" y="476028"/>
            <a:ext cx="3248434" cy="2581207"/>
          </a:xfrm>
          <a:prstGeom prst="wedgeEllipseCallout">
            <a:avLst>
              <a:gd name="adj1" fmla="val -34848"/>
              <a:gd name="adj2" fmla="val 583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87810" y="858690"/>
            <a:ext cx="2976233" cy="1815882"/>
          </a:xfrm>
          <a:prstGeom prst="rect">
            <a:avLst/>
          </a:prstGeom>
          <a:noFill/>
        </p:spPr>
        <p:txBody>
          <a:bodyPr wrap="square" rtlCol="0">
            <a:spAutoFit/>
          </a:bodyPr>
          <a:lstStyle/>
          <a:p>
            <a:pPr algn="ctr"/>
            <a:r>
              <a:rPr lang="vi-VN" sz="2800" dirty="0"/>
              <a:t>Chúng có những đặc điểm khác nhau vì để</a:t>
            </a:r>
            <a:r>
              <a:rPr lang="en-US" sz="2800" dirty="0"/>
              <a:t> </a:t>
            </a:r>
            <a:r>
              <a:rPr lang="en-US" sz="2800" dirty="0" err="1"/>
              <a:t>lẩn</a:t>
            </a:r>
            <a:r>
              <a:rPr lang="en-US" sz="2800" dirty="0"/>
              <a:t> </a:t>
            </a:r>
            <a:r>
              <a:rPr lang="en-US" sz="2800" dirty="0" err="1"/>
              <a:t>trốn</a:t>
            </a:r>
            <a:r>
              <a:rPr lang="en-US" sz="2800" dirty="0"/>
              <a:t> </a:t>
            </a:r>
            <a:r>
              <a:rPr lang="en-US" sz="2800" dirty="0" err="1"/>
              <a:t>kẻ</a:t>
            </a:r>
            <a:r>
              <a:rPr lang="en-US" sz="2800" dirty="0"/>
              <a:t> </a:t>
            </a:r>
            <a:r>
              <a:rPr lang="en-US" sz="2800" dirty="0" err="1"/>
              <a:t>thù</a:t>
            </a:r>
            <a:endParaRPr lang="en-US" sz="2800" dirty="0"/>
          </a:p>
        </p:txBody>
      </p:sp>
      <p:pic>
        <p:nvPicPr>
          <p:cNvPr id="1038" name="Picture 14" descr="cartoon student girl 9415657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73425"/>
            <a:ext cx="2263353" cy="459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327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grpSp>
        <p:nvGrpSpPr>
          <p:cNvPr id="15" name="Group 14"/>
          <p:cNvGrpSpPr/>
          <p:nvPr/>
        </p:nvGrpSpPr>
        <p:grpSpPr>
          <a:xfrm>
            <a:off x="3124199" y="6277053"/>
            <a:ext cx="9588500" cy="461665"/>
            <a:chOff x="2659062" y="6011735"/>
            <a:chExt cx="9588500" cy="461665"/>
          </a:xfrm>
        </p:grpSpPr>
        <p:sp>
          <p:nvSpPr>
            <p:cNvPr id="16" name="Rectangle 15"/>
            <p:cNvSpPr/>
            <p:nvPr/>
          </p:nvSpPr>
          <p:spPr>
            <a:xfrm>
              <a:off x="2887662" y="6011735"/>
              <a:ext cx="9359900" cy="461665"/>
            </a:xfrm>
            <a:prstGeom prst="rect">
              <a:avLst/>
            </a:prstGeom>
          </p:spPr>
          <p:txBody>
            <a:bodyPr wrap="square">
              <a:spAutoFit/>
            </a:bodyPr>
            <a:lstStyle/>
            <a:p>
              <a:r>
                <a:rPr lang="en-US" sz="2400" b="1" dirty="0" err="1"/>
                <a:t>Hình</a:t>
              </a:r>
              <a:r>
                <a:rPr lang="en-US" sz="2400" b="1" dirty="0"/>
                <a:t>. </a:t>
              </a:r>
              <a:r>
                <a:rPr lang="en-US" sz="2400" dirty="0" err="1"/>
                <a:t>Chó</a:t>
              </a:r>
              <a:r>
                <a:rPr lang="en-US" sz="2400" dirty="0"/>
                <a:t> </a:t>
              </a:r>
              <a:r>
                <a:rPr lang="en-US" sz="2400" dirty="0" err="1"/>
                <a:t>chăn</a:t>
              </a:r>
              <a:r>
                <a:rPr lang="en-US" sz="2400" dirty="0"/>
                <a:t> </a:t>
              </a:r>
              <a:r>
                <a:rPr lang="en-US" sz="2400" dirty="0" err="1"/>
                <a:t>cừu</a:t>
              </a:r>
              <a:r>
                <a:rPr lang="en-US" sz="2400" dirty="0"/>
                <a:t> </a:t>
              </a:r>
              <a:r>
                <a:rPr lang="en-US" sz="2400" dirty="0" err="1"/>
                <a:t>lông</a:t>
              </a:r>
              <a:r>
                <a:rPr lang="en-US" sz="2400" dirty="0"/>
                <a:t> </a:t>
              </a:r>
              <a:r>
                <a:rPr lang="en-US" sz="2400" dirty="0" err="1"/>
                <a:t>dài</a:t>
              </a:r>
              <a:r>
                <a:rPr lang="en-US" sz="2400" dirty="0"/>
                <a:t> (Shetland)</a:t>
              </a:r>
            </a:p>
          </p:txBody>
        </p:sp>
        <p:sp>
          <p:nvSpPr>
            <p:cNvPr id="17" name="Isosceles Triangle 16"/>
            <p:cNvSpPr/>
            <p:nvPr/>
          </p:nvSpPr>
          <p:spPr>
            <a:xfrm>
              <a:off x="2659062" y="6109898"/>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745888" y="1465688"/>
            <a:ext cx="10315744" cy="954107"/>
          </a:xfrm>
          <a:prstGeom prst="rect">
            <a:avLst/>
          </a:prstGeom>
        </p:spPr>
        <p:txBody>
          <a:bodyPr wrap="square">
            <a:spAutoFit/>
          </a:bodyPr>
          <a:lstStyle/>
          <a:p>
            <a:pPr algn="just"/>
            <a:r>
              <a:rPr lang="en-US" sz="2800" b="1" dirty="0" err="1"/>
              <a:t>Mục</a:t>
            </a:r>
            <a:r>
              <a:rPr lang="en-US" sz="2800" b="1" dirty="0"/>
              <a:t> </a:t>
            </a:r>
            <a:r>
              <a:rPr lang="en-US" sz="2800" b="1" dirty="0" err="1"/>
              <a:t>đích</a:t>
            </a:r>
            <a:r>
              <a:rPr lang="en-US" sz="2800" b="1" dirty="0"/>
              <a:t>: </a:t>
            </a:r>
            <a:r>
              <a:rPr lang="vi-VN" sz="2800" dirty="0"/>
              <a:t>Tạo ra với mục đích giữ nhà và cảnh báo chủ nhân về những nguy hiểm tiềm ẩ</a:t>
            </a:r>
            <a:r>
              <a:rPr lang="en-US" sz="2800" dirty="0"/>
              <a:t>n</a:t>
            </a:r>
          </a:p>
        </p:txBody>
      </p:sp>
      <p:sp>
        <p:nvSpPr>
          <p:cNvPr id="2" name="Rectangle 1"/>
          <p:cNvSpPr/>
          <p:nvPr/>
        </p:nvSpPr>
        <p:spPr>
          <a:xfrm>
            <a:off x="745888" y="881286"/>
            <a:ext cx="11499986" cy="523220"/>
          </a:xfrm>
          <a:prstGeom prst="rect">
            <a:avLst/>
          </a:prstGeom>
        </p:spPr>
        <p:txBody>
          <a:bodyPr wrap="square">
            <a:spAutoFit/>
          </a:bodyPr>
          <a:lstStyle/>
          <a:p>
            <a:pPr algn="just"/>
            <a:r>
              <a:rPr lang="vi-VN" sz="2800" b="1" dirty="0">
                <a:solidFill>
                  <a:srgbClr val="C00000"/>
                </a:solidFill>
              </a:rPr>
              <a:t>Chó mặt xệ</a:t>
            </a:r>
            <a:r>
              <a:rPr lang="en-US" sz="2800" b="1" dirty="0">
                <a:solidFill>
                  <a:srgbClr val="C00000"/>
                </a:solidFill>
              </a:rPr>
              <a:t> </a:t>
            </a:r>
            <a:r>
              <a:rPr lang="en-US" sz="2800" dirty="0" err="1"/>
              <a:t>có</a:t>
            </a:r>
            <a:r>
              <a:rPr lang="en-US" sz="2800" dirty="0"/>
              <a:t> </a:t>
            </a:r>
            <a:r>
              <a:rPr lang="en-US" sz="2800" dirty="0" err="1"/>
              <a:t>nguồn</a:t>
            </a:r>
            <a:r>
              <a:rPr lang="en-US" sz="2800" dirty="0"/>
              <a:t> </a:t>
            </a:r>
            <a:r>
              <a:rPr lang="en-US" sz="2800" dirty="0" err="1"/>
              <a:t>gốc</a:t>
            </a:r>
            <a:r>
              <a:rPr lang="en-US" sz="2800" dirty="0"/>
              <a:t> </a:t>
            </a:r>
            <a:r>
              <a:rPr lang="en-US" sz="2800" dirty="0" err="1"/>
              <a:t>từ</a:t>
            </a:r>
            <a:r>
              <a:rPr lang="en-US" sz="2800" dirty="0"/>
              <a:t> </a:t>
            </a:r>
            <a:r>
              <a:rPr lang="en-US" sz="2800" dirty="0" err="1"/>
              <a:t>chó</a:t>
            </a:r>
            <a:r>
              <a:rPr lang="en-US" sz="2800" dirty="0"/>
              <a:t> </a:t>
            </a:r>
            <a:r>
              <a:rPr lang="en-US" sz="2800" dirty="0" err="1"/>
              <a:t>Ngao</a:t>
            </a:r>
            <a:r>
              <a:rPr lang="en-US" sz="2800" dirty="0"/>
              <a:t> </a:t>
            </a:r>
            <a:r>
              <a:rPr lang="en-US" sz="2800" dirty="0" err="1"/>
              <a:t>Châu</a:t>
            </a:r>
            <a:r>
              <a:rPr lang="en-US" sz="2800" dirty="0"/>
              <a:t> Á </a:t>
            </a:r>
            <a:r>
              <a:rPr lang="en-US" sz="2800" dirty="0" err="1"/>
              <a:t>cổ</a:t>
            </a:r>
            <a:r>
              <a:rPr lang="en-US" sz="2800" dirty="0"/>
              <a:t> </a:t>
            </a:r>
            <a:r>
              <a:rPr lang="en-US" sz="2800" dirty="0" err="1"/>
              <a:t>xưa</a:t>
            </a:r>
            <a:endParaRPr lang="en-US" sz="2800" dirty="0"/>
          </a:p>
        </p:txBody>
      </p:sp>
      <p:pic>
        <p:nvPicPr>
          <p:cNvPr id="10242" name="Picture 2" descr="Bulldog - Wikipedia"/>
          <p:cNvPicPr>
            <a:picLocks noChangeAspect="1" noChangeArrowheads="1"/>
          </p:cNvPicPr>
          <p:nvPr/>
        </p:nvPicPr>
        <p:blipFill rotWithShape="1">
          <a:blip r:embed="rId3">
            <a:extLst>
              <a:ext uri="{28A0092B-C50C-407E-A947-70E740481C1C}">
                <a14:useLocalDpi xmlns:a14="http://schemas.microsoft.com/office/drawing/2010/main" val="0"/>
              </a:ext>
            </a:extLst>
          </a:blip>
          <a:srcRect l="7498"/>
          <a:stretch/>
        </p:blipFill>
        <p:spPr bwMode="auto">
          <a:xfrm>
            <a:off x="745888" y="2563139"/>
            <a:ext cx="5310752" cy="366483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OUL BULLS CARLOS - CONTINENTAL BULLDOG (Conti Swiss Bulldog) - Attractive  Do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314" y="2325064"/>
            <a:ext cx="4646318" cy="390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807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grpSp>
        <p:nvGrpSpPr>
          <p:cNvPr id="15" name="Group 14"/>
          <p:cNvGrpSpPr/>
          <p:nvPr/>
        </p:nvGrpSpPr>
        <p:grpSpPr>
          <a:xfrm>
            <a:off x="3124199" y="6246663"/>
            <a:ext cx="9588500" cy="461665"/>
            <a:chOff x="2659062" y="6011735"/>
            <a:chExt cx="9588500" cy="461665"/>
          </a:xfrm>
        </p:grpSpPr>
        <p:sp>
          <p:nvSpPr>
            <p:cNvPr id="16" name="Rectangle 15"/>
            <p:cNvSpPr/>
            <p:nvPr/>
          </p:nvSpPr>
          <p:spPr>
            <a:xfrm>
              <a:off x="2887662" y="6011735"/>
              <a:ext cx="9359900" cy="461665"/>
            </a:xfrm>
            <a:prstGeom prst="rect">
              <a:avLst/>
            </a:prstGeom>
          </p:spPr>
          <p:txBody>
            <a:bodyPr wrap="square">
              <a:spAutoFit/>
            </a:bodyPr>
            <a:lstStyle/>
            <a:p>
              <a:r>
                <a:rPr lang="en-US" sz="2400" b="1" dirty="0" err="1"/>
                <a:t>Hình</a:t>
              </a:r>
              <a:r>
                <a:rPr lang="en-US" sz="2400" b="1" dirty="0"/>
                <a:t>. </a:t>
              </a:r>
              <a:r>
                <a:rPr lang="en-US" sz="2400" dirty="0" err="1"/>
                <a:t>Chó</a:t>
              </a:r>
              <a:r>
                <a:rPr lang="en-US" sz="2400" dirty="0"/>
                <a:t> </a:t>
              </a:r>
              <a:r>
                <a:rPr lang="en-US" sz="2400" dirty="0" err="1"/>
                <a:t>chăn</a:t>
              </a:r>
              <a:r>
                <a:rPr lang="en-US" sz="2400" dirty="0"/>
                <a:t> </a:t>
              </a:r>
              <a:r>
                <a:rPr lang="en-US" sz="2400" dirty="0" err="1"/>
                <a:t>cừu</a:t>
              </a:r>
              <a:r>
                <a:rPr lang="en-US" sz="2400" dirty="0"/>
                <a:t> </a:t>
              </a:r>
              <a:r>
                <a:rPr lang="en-US" sz="2400" dirty="0" err="1"/>
                <a:t>Đức</a:t>
              </a:r>
              <a:r>
                <a:rPr lang="en-US" sz="2400" dirty="0"/>
                <a:t> (Berger)</a:t>
              </a:r>
            </a:p>
          </p:txBody>
        </p:sp>
        <p:sp>
          <p:nvSpPr>
            <p:cNvPr id="17" name="Isosceles Triangle 16"/>
            <p:cNvSpPr/>
            <p:nvPr/>
          </p:nvSpPr>
          <p:spPr>
            <a:xfrm>
              <a:off x="2659062" y="6109898"/>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21900" y="1643583"/>
            <a:ext cx="11565300" cy="830997"/>
          </a:xfrm>
          <a:prstGeom prst="rect">
            <a:avLst/>
          </a:prstGeom>
        </p:spPr>
        <p:txBody>
          <a:bodyPr wrap="square">
            <a:spAutoFit/>
          </a:bodyPr>
          <a:lstStyle/>
          <a:p>
            <a:pPr algn="just"/>
            <a:r>
              <a:rPr lang="en-US" sz="2400" b="1" dirty="0" err="1"/>
              <a:t>Mục</a:t>
            </a:r>
            <a:r>
              <a:rPr lang="en-US" sz="2400" b="1" dirty="0"/>
              <a:t> </a:t>
            </a:r>
            <a:r>
              <a:rPr lang="en-US" sz="2400" b="1" dirty="0" err="1"/>
              <a:t>đích</a:t>
            </a:r>
            <a:r>
              <a:rPr lang="en-US" sz="2400" b="1" dirty="0"/>
              <a:t>: </a:t>
            </a:r>
            <a:r>
              <a:rPr lang="vi-VN" sz="2400" dirty="0"/>
              <a:t>Tạo ra để giúp trong việc chăn nuôi và bảo vệ đàn cừu, đặc biệt là trong điều kiện nông thôn của Đức</a:t>
            </a:r>
            <a:endParaRPr lang="en-US" sz="2400" dirty="0"/>
          </a:p>
        </p:txBody>
      </p:sp>
      <p:sp>
        <p:nvSpPr>
          <p:cNvPr id="2" name="Rectangle 1"/>
          <p:cNvSpPr/>
          <p:nvPr/>
        </p:nvSpPr>
        <p:spPr>
          <a:xfrm>
            <a:off x="321900" y="812586"/>
            <a:ext cx="11630614" cy="830997"/>
          </a:xfrm>
          <a:prstGeom prst="rect">
            <a:avLst/>
          </a:prstGeom>
        </p:spPr>
        <p:txBody>
          <a:bodyPr wrap="square">
            <a:spAutoFit/>
          </a:bodyPr>
          <a:lstStyle/>
          <a:p>
            <a:pPr algn="just"/>
            <a:r>
              <a:rPr lang="vi-VN" sz="2400" b="1" dirty="0">
                <a:solidFill>
                  <a:srgbClr val="C00000"/>
                </a:solidFill>
              </a:rPr>
              <a:t>Chó </a:t>
            </a:r>
            <a:r>
              <a:rPr lang="en-US" sz="2400" b="1" dirty="0" err="1">
                <a:solidFill>
                  <a:srgbClr val="C00000"/>
                </a:solidFill>
              </a:rPr>
              <a:t>chăn</a:t>
            </a:r>
            <a:r>
              <a:rPr lang="en-US" sz="2400" b="1" dirty="0">
                <a:solidFill>
                  <a:srgbClr val="C00000"/>
                </a:solidFill>
              </a:rPr>
              <a:t> </a:t>
            </a:r>
            <a:r>
              <a:rPr lang="en-US" sz="2400" b="1" dirty="0" err="1">
                <a:solidFill>
                  <a:srgbClr val="C00000"/>
                </a:solidFill>
              </a:rPr>
              <a:t>cừu</a:t>
            </a:r>
            <a:r>
              <a:rPr lang="en-US" sz="2400" b="1" dirty="0">
                <a:solidFill>
                  <a:srgbClr val="C00000"/>
                </a:solidFill>
              </a:rPr>
              <a:t> </a:t>
            </a:r>
            <a:r>
              <a:rPr lang="en-US" sz="2400" b="1" dirty="0" err="1">
                <a:solidFill>
                  <a:srgbClr val="C00000"/>
                </a:solidFill>
              </a:rPr>
              <a:t>Đức</a:t>
            </a:r>
            <a:r>
              <a:rPr lang="en-US" sz="2400" b="1" dirty="0">
                <a:solidFill>
                  <a:srgbClr val="C00000"/>
                </a:solidFill>
              </a:rPr>
              <a:t> </a:t>
            </a:r>
            <a:r>
              <a:rPr lang="vi-VN" sz="2400" dirty="0"/>
              <a:t>được lai tạo </a:t>
            </a:r>
            <a:r>
              <a:rPr lang="en-US" sz="2400" dirty="0" err="1"/>
              <a:t>bằng</a:t>
            </a:r>
            <a:r>
              <a:rPr lang="en-US" sz="2400" dirty="0"/>
              <a:t> </a:t>
            </a:r>
            <a:r>
              <a:rPr lang="en-US" sz="2400" dirty="0" err="1"/>
              <a:t>cách</a:t>
            </a:r>
            <a:r>
              <a:rPr lang="en-US" sz="2400" dirty="0"/>
              <a:t> </a:t>
            </a:r>
            <a:r>
              <a:rPr lang="vi-VN" sz="2400" dirty="0"/>
              <a:t>lựa chọn các chú chó chăn cừu và cho sinh sản chó con mà người ta cho là có các đặc tính tốt, cần thiết cho việc chăn cừu</a:t>
            </a:r>
            <a:endParaRPr lang="en-US" sz="2400" dirty="0"/>
          </a:p>
        </p:txBody>
      </p:sp>
      <p:pic>
        <p:nvPicPr>
          <p:cNvPr id="11268" name="Picture 4" descr="Berger Picard Dog Breed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13" y="2514686"/>
            <a:ext cx="5345929" cy="366080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ustralian Shepherd vs. German Shepherd: The Key Differences (With  Pictures) | Hep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078" y="2507523"/>
            <a:ext cx="5461466" cy="364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20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grpSp>
        <p:nvGrpSpPr>
          <p:cNvPr id="15" name="Group 14"/>
          <p:cNvGrpSpPr/>
          <p:nvPr/>
        </p:nvGrpSpPr>
        <p:grpSpPr>
          <a:xfrm>
            <a:off x="3124199" y="6262539"/>
            <a:ext cx="9588500" cy="461665"/>
            <a:chOff x="2659062" y="6011735"/>
            <a:chExt cx="9588500" cy="461665"/>
          </a:xfrm>
        </p:grpSpPr>
        <p:sp>
          <p:nvSpPr>
            <p:cNvPr id="16" name="Rectangle 15"/>
            <p:cNvSpPr/>
            <p:nvPr/>
          </p:nvSpPr>
          <p:spPr>
            <a:xfrm>
              <a:off x="2887662" y="6011735"/>
              <a:ext cx="9359900" cy="461665"/>
            </a:xfrm>
            <a:prstGeom prst="rect">
              <a:avLst/>
            </a:prstGeom>
          </p:spPr>
          <p:txBody>
            <a:bodyPr wrap="square">
              <a:spAutoFit/>
            </a:bodyPr>
            <a:lstStyle/>
            <a:p>
              <a:r>
                <a:rPr lang="en-US" sz="2400" b="1" dirty="0" err="1"/>
                <a:t>Hình</a:t>
              </a:r>
              <a:r>
                <a:rPr lang="en-US" sz="2400" b="1" dirty="0"/>
                <a:t>. </a:t>
              </a:r>
              <a:r>
                <a:rPr lang="en-US" sz="2400" dirty="0" err="1"/>
                <a:t>Chó</a:t>
              </a:r>
              <a:r>
                <a:rPr lang="en-US" sz="2400" dirty="0"/>
                <a:t> </a:t>
              </a:r>
              <a:r>
                <a:rPr lang="en-US" sz="2400" dirty="0" err="1"/>
                <a:t>lạp</a:t>
              </a:r>
              <a:r>
                <a:rPr lang="en-US" sz="2400" dirty="0"/>
                <a:t> </a:t>
              </a:r>
              <a:r>
                <a:rPr lang="en-US" sz="2400" dirty="0" err="1"/>
                <a:t>xưởng</a:t>
              </a:r>
              <a:r>
                <a:rPr lang="en-US" sz="2400" dirty="0"/>
                <a:t> (Dachshund)</a:t>
              </a:r>
            </a:p>
          </p:txBody>
        </p:sp>
        <p:sp>
          <p:nvSpPr>
            <p:cNvPr id="17" name="Isosceles Triangle 16"/>
            <p:cNvSpPr/>
            <p:nvPr/>
          </p:nvSpPr>
          <p:spPr>
            <a:xfrm>
              <a:off x="2659062" y="6109898"/>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575900" y="1696670"/>
            <a:ext cx="10759757" cy="892552"/>
          </a:xfrm>
          <a:prstGeom prst="rect">
            <a:avLst/>
          </a:prstGeom>
        </p:spPr>
        <p:txBody>
          <a:bodyPr wrap="square">
            <a:spAutoFit/>
          </a:bodyPr>
          <a:lstStyle/>
          <a:p>
            <a:pPr algn="just"/>
            <a:r>
              <a:rPr lang="en-US" sz="2600" b="1" dirty="0" err="1"/>
              <a:t>Mục</a:t>
            </a:r>
            <a:r>
              <a:rPr lang="en-US" sz="2600" b="1" dirty="0"/>
              <a:t> </a:t>
            </a:r>
            <a:r>
              <a:rPr lang="en-US" sz="2600" b="1" dirty="0" err="1"/>
              <a:t>đích</a:t>
            </a:r>
            <a:r>
              <a:rPr lang="en-US" sz="2600" b="1" dirty="0"/>
              <a:t>: </a:t>
            </a:r>
            <a:r>
              <a:rPr lang="vi-VN" sz="2600" dirty="0"/>
              <a:t>Tạo ra để giữ nhà và bảo vệ chủ nhân, đồng thời có khả năng bảo vệ chăn nuôi.</a:t>
            </a:r>
            <a:endParaRPr lang="en-US" sz="2600" dirty="0"/>
          </a:p>
        </p:txBody>
      </p:sp>
      <p:sp>
        <p:nvSpPr>
          <p:cNvPr id="2" name="Rectangle 1"/>
          <p:cNvSpPr/>
          <p:nvPr/>
        </p:nvSpPr>
        <p:spPr>
          <a:xfrm>
            <a:off x="575900" y="800336"/>
            <a:ext cx="10861357" cy="892552"/>
          </a:xfrm>
          <a:prstGeom prst="rect">
            <a:avLst/>
          </a:prstGeom>
        </p:spPr>
        <p:txBody>
          <a:bodyPr wrap="square">
            <a:spAutoFit/>
          </a:bodyPr>
          <a:lstStyle/>
          <a:p>
            <a:pPr algn="just"/>
            <a:r>
              <a:rPr lang="vi-VN" sz="2600" b="1" dirty="0">
                <a:solidFill>
                  <a:srgbClr val="C00000"/>
                </a:solidFill>
              </a:rPr>
              <a:t>Chó </a:t>
            </a:r>
            <a:r>
              <a:rPr lang="en-US" sz="2600" b="1" dirty="0" err="1">
                <a:solidFill>
                  <a:srgbClr val="C00000"/>
                </a:solidFill>
              </a:rPr>
              <a:t>lạp</a:t>
            </a:r>
            <a:r>
              <a:rPr lang="en-US" sz="2600" b="1" dirty="0">
                <a:solidFill>
                  <a:srgbClr val="C00000"/>
                </a:solidFill>
              </a:rPr>
              <a:t> </a:t>
            </a:r>
            <a:r>
              <a:rPr lang="en-US" sz="2600" b="1" dirty="0" err="1">
                <a:solidFill>
                  <a:srgbClr val="C00000"/>
                </a:solidFill>
              </a:rPr>
              <a:t>xưởng</a:t>
            </a:r>
            <a:r>
              <a:rPr lang="en-US" sz="2600" b="1" dirty="0">
                <a:solidFill>
                  <a:srgbClr val="C00000"/>
                </a:solidFill>
              </a:rPr>
              <a:t> </a:t>
            </a:r>
            <a:r>
              <a:rPr lang="en-US" sz="2600" dirty="0" err="1"/>
              <a:t>là</a:t>
            </a:r>
            <a:r>
              <a:rPr lang="en-US" sz="2600" dirty="0"/>
              <a:t> </a:t>
            </a:r>
            <a:r>
              <a:rPr lang="en-US" sz="2600" dirty="0" err="1"/>
              <a:t>kết</a:t>
            </a:r>
            <a:r>
              <a:rPr lang="en-US" sz="2600" dirty="0"/>
              <a:t> </a:t>
            </a:r>
            <a:r>
              <a:rPr lang="en-US" sz="2600" dirty="0" err="1"/>
              <a:t>quả</a:t>
            </a:r>
            <a:r>
              <a:rPr lang="en-US" sz="2600" dirty="0"/>
              <a:t> </a:t>
            </a:r>
            <a:r>
              <a:rPr lang="en-US" sz="2600" dirty="0" err="1"/>
              <a:t>lai</a:t>
            </a:r>
            <a:r>
              <a:rPr lang="en-US" sz="2600" dirty="0"/>
              <a:t> </a:t>
            </a:r>
            <a:r>
              <a:rPr lang="en-US" sz="2600" dirty="0" err="1"/>
              <a:t>tạo</a:t>
            </a:r>
            <a:r>
              <a:rPr lang="en-US" sz="2600" dirty="0"/>
              <a:t> </a:t>
            </a:r>
            <a:r>
              <a:rPr lang="en-US" sz="2600" dirty="0" err="1"/>
              <a:t>của</a:t>
            </a:r>
            <a:r>
              <a:rPr lang="en-US" sz="2600" dirty="0"/>
              <a:t> </a:t>
            </a:r>
            <a:r>
              <a:rPr lang="en-US" sz="2600" dirty="0" err="1"/>
              <a:t>hai</a:t>
            </a:r>
            <a:r>
              <a:rPr lang="en-US" sz="2600" dirty="0"/>
              <a:t> </a:t>
            </a:r>
            <a:r>
              <a:rPr lang="en-US" sz="2600" dirty="0" err="1"/>
              <a:t>giống</a:t>
            </a:r>
            <a:r>
              <a:rPr lang="en-US" sz="2600" dirty="0"/>
              <a:t> </a:t>
            </a:r>
            <a:r>
              <a:rPr lang="en-US" sz="2600" dirty="0" err="1"/>
              <a:t>chó</a:t>
            </a:r>
            <a:r>
              <a:rPr lang="en-US" sz="2600" dirty="0"/>
              <a:t> </a:t>
            </a:r>
            <a:r>
              <a:rPr lang="en-US" sz="2600" dirty="0" err="1"/>
              <a:t>săn</a:t>
            </a:r>
            <a:r>
              <a:rPr lang="en-US" sz="2600" dirty="0"/>
              <a:t> </a:t>
            </a:r>
            <a:r>
              <a:rPr lang="en-US" sz="2600" dirty="0" err="1"/>
              <a:t>bắt</a:t>
            </a:r>
            <a:r>
              <a:rPr lang="en-US" sz="2600" dirty="0"/>
              <a:t> </a:t>
            </a:r>
            <a:r>
              <a:rPr lang="en-US" sz="2600" dirty="0" err="1"/>
              <a:t>chuột</a:t>
            </a:r>
            <a:r>
              <a:rPr lang="en-US" sz="2600" dirty="0"/>
              <a:t> Pinschers </a:t>
            </a:r>
            <a:r>
              <a:rPr lang="en-US" sz="2600" dirty="0" err="1"/>
              <a:t>và</a:t>
            </a:r>
            <a:r>
              <a:rPr lang="en-US" sz="2600" dirty="0"/>
              <a:t> </a:t>
            </a:r>
            <a:r>
              <a:rPr lang="en-US" sz="2600" dirty="0" err="1"/>
              <a:t>giống</a:t>
            </a:r>
            <a:r>
              <a:rPr lang="en-US" sz="2600" dirty="0"/>
              <a:t> </a:t>
            </a:r>
            <a:r>
              <a:rPr lang="en-US" sz="2600" dirty="0" err="1"/>
              <a:t>chó</a:t>
            </a:r>
            <a:r>
              <a:rPr lang="en-US" sz="2600" dirty="0"/>
              <a:t> Toy Terriers.</a:t>
            </a:r>
          </a:p>
        </p:txBody>
      </p:sp>
      <p:pic>
        <p:nvPicPr>
          <p:cNvPr id="12290" name="Picture 2" descr="Hướng dẫn cách nuôi chó lạp xưởng từ A-Z cho người mới 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11" y="2687385"/>
            <a:ext cx="6127291" cy="344660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Dog Swarm Dachshund GIFs - Find &amp; Share on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96361" y="2314004"/>
            <a:ext cx="3819982" cy="381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703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0" name="Group 29"/>
          <p:cNvGrpSpPr/>
          <p:nvPr/>
        </p:nvGrpSpPr>
        <p:grpSpPr>
          <a:xfrm>
            <a:off x="144850" y="1935247"/>
            <a:ext cx="6381101" cy="2176616"/>
            <a:chOff x="4732142" y="457252"/>
            <a:chExt cx="8128005" cy="2742071"/>
          </a:xfrm>
        </p:grpSpPr>
        <p:sp>
          <p:nvSpPr>
            <p:cNvPr id="33" name="Rectangle 13"/>
            <p:cNvSpPr/>
            <p:nvPr/>
          </p:nvSpPr>
          <p:spPr>
            <a:xfrm>
              <a:off x="5512534" y="652280"/>
              <a:ext cx="7347613" cy="2547043"/>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pic>
          <p:nvPicPr>
            <p:cNvPr id="32" name="Picture 2" descr="Dialog Question Mark Icon | Gartoon Redux Misc Iconpack | Gartoon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142" y="457252"/>
              <a:ext cx="1524821" cy="1524821"/>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ounded Rectangle 34"/>
          <p:cNvSpPr/>
          <p:nvPr/>
        </p:nvSpPr>
        <p:spPr>
          <a:xfrm>
            <a:off x="2839773" y="4365873"/>
            <a:ext cx="1242787" cy="433130"/>
          </a:xfrm>
          <a:prstGeom prst="roundRect">
            <a:avLst>
              <a:gd name="adj" fmla="val 33376"/>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Trả</a:t>
            </a:r>
            <a:r>
              <a:rPr lang="en-US" sz="2000" b="1" dirty="0"/>
              <a:t> </a:t>
            </a:r>
            <a:r>
              <a:rPr lang="en-US" sz="2000" b="1" dirty="0" err="1"/>
              <a:t>lời</a:t>
            </a:r>
            <a:endParaRPr lang="en-US" sz="2000" b="1" dirty="0"/>
          </a:p>
        </p:txBody>
      </p:sp>
      <p:grpSp>
        <p:nvGrpSpPr>
          <p:cNvPr id="3" name="Group 2"/>
          <p:cNvGrpSpPr/>
          <p:nvPr/>
        </p:nvGrpSpPr>
        <p:grpSpPr>
          <a:xfrm>
            <a:off x="6707828" y="1103564"/>
            <a:ext cx="5166709" cy="5354551"/>
            <a:chOff x="6073504" y="1126271"/>
            <a:chExt cx="5131442" cy="5318002"/>
          </a:xfrm>
        </p:grpSpPr>
        <p:grpSp>
          <p:nvGrpSpPr>
            <p:cNvPr id="13" name="Group 12"/>
            <p:cNvGrpSpPr/>
            <p:nvPr/>
          </p:nvGrpSpPr>
          <p:grpSpPr>
            <a:xfrm>
              <a:off x="6073504" y="1126271"/>
              <a:ext cx="5131442" cy="5318002"/>
              <a:chOff x="698500" y="30762"/>
              <a:chExt cx="6045200" cy="6313876"/>
            </a:xfrm>
          </p:grpSpPr>
          <p:sp>
            <p:nvSpPr>
              <p:cNvPr id="23" name="Rectangle 22"/>
              <p:cNvSpPr/>
              <p:nvPr/>
            </p:nvSpPr>
            <p:spPr>
              <a:xfrm>
                <a:off x="3327400" y="2159000"/>
                <a:ext cx="6858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698500" y="30762"/>
                <a:ext cx="6045200" cy="6313876"/>
                <a:chOff x="1155700" y="0"/>
                <a:chExt cx="5283200" cy="5518009"/>
              </a:xfrm>
            </p:grpSpPr>
            <p:pic>
              <p:nvPicPr>
                <p:cNvPr id="25" name="Picture 24"/>
                <p:cNvPicPr>
                  <a:picLocks noChangeAspect="1"/>
                </p:cNvPicPr>
                <p:nvPr/>
              </p:nvPicPr>
              <p:blipFill>
                <a:blip r:embed="rId4"/>
                <a:stretch>
                  <a:fillRect/>
                </a:stretch>
              </p:blipFill>
              <p:spPr>
                <a:xfrm>
                  <a:off x="1155700" y="0"/>
                  <a:ext cx="5283200" cy="5518009"/>
                </a:xfrm>
                <a:prstGeom prst="rect">
                  <a:avLst/>
                </a:prstGeom>
              </p:spPr>
            </p:pic>
            <p:pic>
              <p:nvPicPr>
                <p:cNvPr id="26" name="Picture 16" descr="https://blogger.googleusercontent.com/img/b/R29vZ2xl/AVvXsEh3_lYPFmR8Yqwb-O6vMOSIZJNX_6aL8n9aHE96qNmUJhZ6lq5YvTUBqGE5TwxjteTYNmXpXXgzf-Q4fOBhBJ1JdgVTvcbrf43veVnjPWT24vOyD_QAJzBRKbgQvrJJncplJWX2ao997Mc/s1600/Mustard+Brassica+nigra+B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166" y="1905000"/>
                  <a:ext cx="1458783" cy="145878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TextBox 1"/>
            <p:cNvSpPr txBox="1"/>
            <p:nvPr/>
          </p:nvSpPr>
          <p:spPr>
            <a:xfrm>
              <a:off x="7733444" y="2301673"/>
              <a:ext cx="1516372" cy="307777"/>
            </a:xfrm>
            <a:prstGeom prst="rect">
              <a:avLst/>
            </a:prstGeom>
            <a:solidFill>
              <a:schemeClr val="bg1"/>
            </a:solidFill>
          </p:spPr>
          <p:txBody>
            <a:bodyPr wrap="square" rtlCol="0">
              <a:spAutoFit/>
            </a:bodyPr>
            <a:lstStyle/>
            <a:p>
              <a:r>
                <a:rPr lang="en-US" sz="1400" dirty="0" err="1"/>
                <a:t>Súp</a:t>
              </a:r>
              <a:r>
                <a:rPr lang="en-US" sz="1400" dirty="0"/>
                <a:t> </a:t>
              </a:r>
              <a:r>
                <a:rPr lang="en-US" sz="1400" dirty="0" err="1"/>
                <a:t>lơ</a:t>
              </a:r>
              <a:r>
                <a:rPr lang="en-US" sz="1400" dirty="0"/>
                <a:t> </a:t>
              </a:r>
              <a:r>
                <a:rPr lang="en-US" sz="1400" dirty="0" err="1"/>
                <a:t>trắng</a:t>
              </a:r>
              <a:endParaRPr lang="en-US" sz="1400" dirty="0"/>
            </a:p>
          </p:txBody>
        </p:sp>
      </p:grpSp>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sp>
        <p:nvSpPr>
          <p:cNvPr id="18" name="TextBox 17"/>
          <p:cNvSpPr txBox="1"/>
          <p:nvPr/>
        </p:nvSpPr>
        <p:spPr>
          <a:xfrm>
            <a:off x="606236" y="855229"/>
            <a:ext cx="11135821" cy="830997"/>
          </a:xfrm>
          <a:prstGeom prst="rect">
            <a:avLst/>
          </a:prstGeom>
          <a:noFill/>
        </p:spPr>
        <p:txBody>
          <a:bodyPr wrap="square" rtlCol="0">
            <a:spAutoFit/>
          </a:bodyPr>
          <a:lstStyle/>
          <a:p>
            <a:pPr algn="just"/>
            <a:r>
              <a:rPr lang="vi-VN" sz="2400" b="1" dirty="0">
                <a:solidFill>
                  <a:srgbClr val="C00000"/>
                </a:solidFill>
              </a:rPr>
              <a:t>Tìm hiểu một số bằng chứng của quá trình chọn lọc do con người tiến hành ở vật nuôi và cây trồng</a:t>
            </a:r>
            <a:endParaRPr lang="en-US" sz="2400" b="1" dirty="0">
              <a:solidFill>
                <a:srgbClr val="C00000"/>
              </a:solidFill>
            </a:endParaRPr>
          </a:p>
        </p:txBody>
      </p:sp>
      <p:grpSp>
        <p:nvGrpSpPr>
          <p:cNvPr id="19" name="Group 18"/>
          <p:cNvGrpSpPr/>
          <p:nvPr/>
        </p:nvGrpSpPr>
        <p:grpSpPr>
          <a:xfrm>
            <a:off x="-15158" y="994707"/>
            <a:ext cx="621393" cy="217715"/>
            <a:chOff x="0" y="1304471"/>
            <a:chExt cx="621393" cy="217715"/>
          </a:xfrm>
        </p:grpSpPr>
        <p:sp>
          <p:nvSpPr>
            <p:cNvPr id="20" name="Pentagon 19"/>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evron 20"/>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Rectangle 21"/>
          <p:cNvSpPr/>
          <p:nvPr/>
        </p:nvSpPr>
        <p:spPr>
          <a:xfrm>
            <a:off x="1027286" y="2234578"/>
            <a:ext cx="5233705" cy="1692771"/>
          </a:xfrm>
          <a:prstGeom prst="rect">
            <a:avLst/>
          </a:prstGeom>
        </p:spPr>
        <p:txBody>
          <a:bodyPr wrap="square">
            <a:spAutoFit/>
          </a:bodyPr>
          <a:lstStyle/>
          <a:p>
            <a:pPr algn="just">
              <a:defRPr/>
            </a:pPr>
            <a:r>
              <a:rPr lang="vi-VN" sz="2600" b="1" kern="0" dirty="0">
                <a:solidFill>
                  <a:prstClr val="black"/>
                </a:solidFill>
                <a:latin typeface="Times New Roman" panose="02020603050405020304" pitchFamily="18" charset="0"/>
                <a:cs typeface="Times New Roman" panose="02020603050405020304" pitchFamily="18" charset="0"/>
              </a:rPr>
              <a:t>Em hãy</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quan</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sát</a:t>
            </a:r>
            <a:r>
              <a:rPr lang="en-US" sz="2600" b="1" kern="0" dirty="0">
                <a:solidFill>
                  <a:prstClr val="black"/>
                </a:solidFill>
                <a:latin typeface="Times New Roman" panose="02020603050405020304" pitchFamily="18" charset="0"/>
                <a:cs typeface="Times New Roman" panose="02020603050405020304" pitchFamily="18" charset="0"/>
              </a:rPr>
              <a:t> </a:t>
            </a:r>
            <a:r>
              <a:rPr lang="en-US" sz="2600" b="1" kern="0" dirty="0" err="1">
                <a:solidFill>
                  <a:prstClr val="black"/>
                </a:solidFill>
                <a:latin typeface="Times New Roman" panose="02020603050405020304" pitchFamily="18" charset="0"/>
                <a:cs typeface="Times New Roman" panose="02020603050405020304" pitchFamily="18" charset="0"/>
              </a:rPr>
              <a:t>Hình</a:t>
            </a:r>
            <a:r>
              <a:rPr lang="en-US" sz="2600" b="1" kern="0" dirty="0">
                <a:solidFill>
                  <a:prstClr val="black"/>
                </a:solidFill>
                <a:latin typeface="Times New Roman" panose="02020603050405020304" pitchFamily="18" charset="0"/>
                <a:cs typeface="Times New Roman" panose="02020603050405020304" pitchFamily="18" charset="0"/>
              </a:rPr>
              <a:t> 46.3</a:t>
            </a:r>
            <a:r>
              <a:rPr lang="vi-VN" sz="2600" b="1" kern="0" dirty="0">
                <a:solidFill>
                  <a:prstClr val="black"/>
                </a:solidFill>
                <a:latin typeface="Times New Roman" panose="02020603050405020304" pitchFamily="18" charset="0"/>
                <a:cs typeface="Times New Roman" panose="02020603050405020304" pitchFamily="18" charset="0"/>
              </a:rPr>
              <a:t> cho biết con người đã tạo ra các giống cải bằng cách chọn lọc các biến dị ở bộ phận nào của cây cải ban đầu?</a:t>
            </a:r>
            <a:endParaRPr lang="en-US" sz="2600" b="1" kern="0" dirty="0">
              <a:solidFill>
                <a:prstClr val="black"/>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4557454" y="6366918"/>
            <a:ext cx="9577616" cy="400110"/>
            <a:chOff x="2746146" y="6044654"/>
            <a:chExt cx="9577616" cy="400110"/>
          </a:xfrm>
        </p:grpSpPr>
        <p:sp>
          <p:nvSpPr>
            <p:cNvPr id="28" name="Rectangle 27"/>
            <p:cNvSpPr/>
            <p:nvPr/>
          </p:nvSpPr>
          <p:spPr>
            <a:xfrm>
              <a:off x="2963862" y="6044654"/>
              <a:ext cx="9359900" cy="400110"/>
            </a:xfrm>
            <a:prstGeom prst="rect">
              <a:avLst/>
            </a:prstGeom>
          </p:spPr>
          <p:txBody>
            <a:bodyPr wrap="square">
              <a:spAutoFit/>
            </a:bodyPr>
            <a:lstStyle/>
            <a:p>
              <a:r>
                <a:rPr lang="vi-VN" sz="2000" b="1" dirty="0"/>
                <a:t>Hình 46.3. </a:t>
              </a:r>
              <a:r>
                <a:rPr lang="vi-VN" sz="2000" dirty="0"/>
                <a:t>Chọn lọc do con người tiến hành ở một số giống c</a:t>
              </a:r>
              <a:r>
                <a:rPr lang="en-US" sz="2000" dirty="0"/>
                <a:t>ả</a:t>
              </a:r>
              <a:r>
                <a:rPr lang="vi-VN" sz="2000" dirty="0"/>
                <a:t>i</a:t>
              </a:r>
              <a:endParaRPr lang="en-US" sz="2000" dirty="0"/>
            </a:p>
          </p:txBody>
        </p:sp>
        <p:sp>
          <p:nvSpPr>
            <p:cNvPr id="29" name="Isosceles Triangle 28"/>
            <p:cNvSpPr/>
            <p:nvPr/>
          </p:nvSpPr>
          <p:spPr>
            <a:xfrm>
              <a:off x="2746146" y="6095384"/>
              <a:ext cx="228600" cy="234950"/>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66776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par>
                                <p:cTn id="46" presetID="2" presetClass="entr" presetSubtype="4"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sp>
        <p:nvSpPr>
          <p:cNvPr id="2" name="Rectangle 1"/>
          <p:cNvSpPr/>
          <p:nvPr/>
        </p:nvSpPr>
        <p:spPr>
          <a:xfrm>
            <a:off x="3543970" y="971584"/>
            <a:ext cx="10765709" cy="584775"/>
          </a:xfrm>
          <a:prstGeom prst="rect">
            <a:avLst/>
          </a:prstGeom>
        </p:spPr>
        <p:txBody>
          <a:bodyPr wrap="square">
            <a:spAutoFit/>
          </a:bodyPr>
          <a:lstStyle/>
          <a:p>
            <a:pPr algn="just"/>
            <a:r>
              <a:rPr lang="en-US" sz="3200" b="1" dirty="0" err="1"/>
              <a:t>Cải</a:t>
            </a:r>
            <a:r>
              <a:rPr lang="en-US" sz="3200" b="1" dirty="0"/>
              <a:t> </a:t>
            </a:r>
            <a:r>
              <a:rPr lang="en-US" sz="3200" b="1" dirty="0" err="1"/>
              <a:t>dại</a:t>
            </a:r>
            <a:r>
              <a:rPr lang="en-US" sz="3200" b="1" dirty="0"/>
              <a:t> </a:t>
            </a:r>
            <a:r>
              <a:rPr lang="en-US" sz="3200" dirty="0" err="1"/>
              <a:t>sau</a:t>
            </a:r>
            <a:r>
              <a:rPr lang="en-US" sz="3200" dirty="0"/>
              <a:t> </a:t>
            </a:r>
            <a:r>
              <a:rPr lang="en-US" sz="3200" dirty="0" err="1"/>
              <a:t>khi</a:t>
            </a:r>
            <a:r>
              <a:rPr lang="en-US" sz="3200" dirty="0"/>
              <a:t> </a:t>
            </a:r>
            <a:r>
              <a:rPr lang="en-US" sz="3200" dirty="0" err="1"/>
              <a:t>chọn</a:t>
            </a:r>
            <a:r>
              <a:rPr lang="en-US" sz="3200" dirty="0"/>
              <a:t> </a:t>
            </a:r>
            <a:r>
              <a:rPr lang="en-US" sz="3200" dirty="0" err="1"/>
              <a:t>lọc</a:t>
            </a:r>
            <a:r>
              <a:rPr lang="en-US" sz="3200" dirty="0"/>
              <a:t> </a:t>
            </a:r>
            <a:r>
              <a:rPr lang="en-US" sz="3200" dirty="0" err="1"/>
              <a:t>hoa</a:t>
            </a:r>
            <a:endParaRPr lang="en-US" sz="3200" dirty="0"/>
          </a:p>
        </p:txBody>
      </p:sp>
      <p:sp>
        <p:nvSpPr>
          <p:cNvPr id="3" name="Rectangle 2"/>
          <p:cNvSpPr/>
          <p:nvPr/>
        </p:nvSpPr>
        <p:spPr>
          <a:xfrm>
            <a:off x="7969000" y="1894901"/>
            <a:ext cx="2315057" cy="523220"/>
          </a:xfrm>
          <a:prstGeom prst="rect">
            <a:avLst/>
          </a:prstGeom>
        </p:spPr>
        <p:txBody>
          <a:bodyPr wrap="none">
            <a:spAutoFit/>
          </a:bodyPr>
          <a:lstStyle/>
          <a:p>
            <a:pPr algn="just"/>
            <a:r>
              <a:rPr lang="en-US" sz="2800" b="1" dirty="0" err="1">
                <a:solidFill>
                  <a:srgbClr val="C00000"/>
                </a:solidFill>
              </a:rPr>
              <a:t>Súp</a:t>
            </a:r>
            <a:r>
              <a:rPr lang="en-US" sz="2800" b="1" dirty="0">
                <a:solidFill>
                  <a:srgbClr val="C00000"/>
                </a:solidFill>
              </a:rPr>
              <a:t> </a:t>
            </a:r>
            <a:r>
              <a:rPr lang="en-US" sz="2800" b="1" dirty="0" err="1">
                <a:solidFill>
                  <a:srgbClr val="C00000"/>
                </a:solidFill>
              </a:rPr>
              <a:t>lơ</a:t>
            </a:r>
            <a:r>
              <a:rPr lang="en-US" sz="2800" b="1" dirty="0">
                <a:solidFill>
                  <a:srgbClr val="C00000"/>
                </a:solidFill>
              </a:rPr>
              <a:t> </a:t>
            </a:r>
            <a:r>
              <a:rPr lang="en-US" sz="2800" b="1" dirty="0" err="1">
                <a:solidFill>
                  <a:srgbClr val="C00000"/>
                </a:solidFill>
              </a:rPr>
              <a:t>trắng</a:t>
            </a:r>
            <a:endParaRPr lang="en-US" sz="2800" b="1" dirty="0">
              <a:solidFill>
                <a:srgbClr val="C00000"/>
              </a:solidFill>
            </a:endParaRPr>
          </a:p>
        </p:txBody>
      </p:sp>
      <p:pic>
        <p:nvPicPr>
          <p:cNvPr id="13346" name="Picture 34" descr="Súp Lơ Hình ảnh PNG | Vector Và Các Tập Tin PSD | Tải Về Miễn Phí Trên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600" y="2420096"/>
            <a:ext cx="3822700" cy="38227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Peggy Muddles - Plants and fungi"/>
          <p:cNvPicPr>
            <a:picLocks noChangeAspect="1" noChangeArrowheads="1"/>
          </p:cNvPicPr>
          <p:nvPr/>
        </p:nvPicPr>
        <p:blipFill rotWithShape="1">
          <a:blip r:embed="rId4">
            <a:extLst>
              <a:ext uri="{28A0092B-C50C-407E-A947-70E740481C1C}">
                <a14:useLocalDpi xmlns:a14="http://schemas.microsoft.com/office/drawing/2010/main" val="0"/>
              </a:ext>
            </a:extLst>
          </a:blip>
          <a:srcRect l="13583" r="13417"/>
          <a:stretch/>
        </p:blipFill>
        <p:spPr bwMode="auto">
          <a:xfrm>
            <a:off x="752785" y="1880035"/>
            <a:ext cx="3684753" cy="504760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913725" y="1518375"/>
            <a:ext cx="1362874" cy="523220"/>
          </a:xfrm>
          <a:prstGeom prst="rect">
            <a:avLst/>
          </a:prstGeom>
        </p:spPr>
        <p:txBody>
          <a:bodyPr wrap="none">
            <a:spAutoFit/>
          </a:bodyPr>
          <a:lstStyle/>
          <a:p>
            <a:pPr algn="just"/>
            <a:r>
              <a:rPr lang="en-US" sz="2800" b="1" dirty="0" err="1">
                <a:solidFill>
                  <a:srgbClr val="C00000"/>
                </a:solidFill>
              </a:rPr>
              <a:t>Cải</a:t>
            </a:r>
            <a:r>
              <a:rPr lang="en-US" sz="2800" b="1" dirty="0">
                <a:solidFill>
                  <a:srgbClr val="C00000"/>
                </a:solidFill>
              </a:rPr>
              <a:t> </a:t>
            </a:r>
            <a:r>
              <a:rPr lang="en-US" sz="2800" b="1" dirty="0" err="1">
                <a:solidFill>
                  <a:srgbClr val="C00000"/>
                </a:solidFill>
              </a:rPr>
              <a:t>dại</a:t>
            </a:r>
            <a:endParaRPr lang="en-US" sz="2800" dirty="0"/>
          </a:p>
        </p:txBody>
      </p:sp>
      <p:sp>
        <p:nvSpPr>
          <p:cNvPr id="4" name="Oval 3"/>
          <p:cNvSpPr/>
          <p:nvPr/>
        </p:nvSpPr>
        <p:spPr>
          <a:xfrm>
            <a:off x="1153885" y="2441471"/>
            <a:ext cx="653143" cy="653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142568" y="2156511"/>
            <a:ext cx="653143" cy="653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ải bông (súp lơ) xanh sẽ trông thế này nếu bạn không thu hoạch nó - Trải  Nghiệm Sống"/>
          <p:cNvPicPr>
            <a:picLocks noChangeAspect="1" noChangeArrowheads="1"/>
          </p:cNvPicPr>
          <p:nvPr/>
        </p:nvPicPr>
        <p:blipFill rotWithShape="1">
          <a:blip r:embed="rId5">
            <a:extLst>
              <a:ext uri="{28A0092B-C50C-407E-A947-70E740481C1C}">
                <a14:useLocalDpi xmlns:a14="http://schemas.microsoft.com/office/drawing/2010/main" val="0"/>
              </a:ext>
            </a:extLst>
          </a:blip>
          <a:srcRect l="9058" t="2389" r="27932" b="-682"/>
          <a:stretch/>
        </p:blipFill>
        <p:spPr bwMode="auto">
          <a:xfrm>
            <a:off x="4371701" y="1619828"/>
            <a:ext cx="2440177" cy="2415021"/>
          </a:xfrm>
          <a:prstGeom prst="ellipse">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1776119" y="2996543"/>
            <a:ext cx="653143" cy="653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069913" y="2899718"/>
            <a:ext cx="653143" cy="653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55673" y="3608631"/>
            <a:ext cx="653143" cy="653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40" name="Picture 28" descr="Black Arrow PNG: Free Transparent Pic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3604357" y="3153338"/>
            <a:ext cx="4192131" cy="235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335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500"/>
                                        <p:tgtEl>
                                          <p:spTgt spid="10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3340"/>
                                        </p:tgtEl>
                                        <p:attrNameLst>
                                          <p:attrName>style.visibility</p:attrName>
                                        </p:attrNameLst>
                                      </p:cBhvr>
                                      <p:to>
                                        <p:strVal val="visible"/>
                                      </p:to>
                                    </p:set>
                                    <p:animEffect transition="in" filter="wipe(left)">
                                      <p:cBhvr>
                                        <p:cTn id="52" dur="500"/>
                                        <p:tgtEl>
                                          <p:spTgt spid="13340"/>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13346"/>
                                        </p:tgtEl>
                                        <p:attrNameLst>
                                          <p:attrName>style.visibility</p:attrName>
                                        </p:attrNameLst>
                                      </p:cBhvr>
                                      <p:to>
                                        <p:strVal val="visible"/>
                                      </p:to>
                                    </p:set>
                                    <p:animEffect transition="in" filter="fade">
                                      <p:cBhvr>
                                        <p:cTn id="60" dur="500"/>
                                        <p:tgtEl>
                                          <p:spTgt spid="13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2" grpId="0"/>
      <p:bldP spid="4" grpId="0" animBg="1"/>
      <p:bldP spid="11"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26" name="Picture 14" descr="Peggy Muddles - Plants and fungi"/>
          <p:cNvPicPr>
            <a:picLocks noChangeAspect="1" noChangeArrowheads="1"/>
          </p:cNvPicPr>
          <p:nvPr/>
        </p:nvPicPr>
        <p:blipFill rotWithShape="1">
          <a:blip r:embed="rId3">
            <a:extLst>
              <a:ext uri="{28A0092B-C50C-407E-A947-70E740481C1C}">
                <a14:useLocalDpi xmlns:a14="http://schemas.microsoft.com/office/drawing/2010/main" val="0"/>
              </a:ext>
            </a:extLst>
          </a:blip>
          <a:srcRect l="13583" r="13417"/>
          <a:stretch/>
        </p:blipFill>
        <p:spPr bwMode="auto">
          <a:xfrm>
            <a:off x="733735" y="1784785"/>
            <a:ext cx="3684753" cy="504760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sp>
        <p:nvSpPr>
          <p:cNvPr id="2" name="Rectangle 1"/>
          <p:cNvSpPr/>
          <p:nvPr/>
        </p:nvSpPr>
        <p:spPr>
          <a:xfrm>
            <a:off x="3124199" y="983383"/>
            <a:ext cx="10765709" cy="584775"/>
          </a:xfrm>
          <a:prstGeom prst="rect">
            <a:avLst/>
          </a:prstGeom>
        </p:spPr>
        <p:txBody>
          <a:bodyPr wrap="square">
            <a:spAutoFit/>
          </a:bodyPr>
          <a:lstStyle/>
          <a:p>
            <a:pPr algn="just"/>
            <a:r>
              <a:rPr lang="en-US" sz="3200" b="1" dirty="0" err="1"/>
              <a:t>Cải</a:t>
            </a:r>
            <a:r>
              <a:rPr lang="en-US" sz="3200" b="1" dirty="0"/>
              <a:t> </a:t>
            </a:r>
            <a:r>
              <a:rPr lang="en-US" sz="3200" b="1" dirty="0" err="1"/>
              <a:t>dại</a:t>
            </a:r>
            <a:r>
              <a:rPr lang="en-US" sz="3200" b="1" dirty="0"/>
              <a:t> </a:t>
            </a:r>
            <a:r>
              <a:rPr lang="en-US" sz="3200" dirty="0" err="1"/>
              <a:t>sau</a:t>
            </a:r>
            <a:r>
              <a:rPr lang="en-US" sz="3200" dirty="0"/>
              <a:t> </a:t>
            </a:r>
            <a:r>
              <a:rPr lang="en-US" sz="3200" dirty="0" err="1"/>
              <a:t>khi</a:t>
            </a:r>
            <a:r>
              <a:rPr lang="en-US" sz="3200" dirty="0"/>
              <a:t> </a:t>
            </a:r>
            <a:r>
              <a:rPr lang="en-US" sz="3200" dirty="0" err="1"/>
              <a:t>chọn</a:t>
            </a:r>
            <a:r>
              <a:rPr lang="en-US" sz="3200" dirty="0"/>
              <a:t> </a:t>
            </a:r>
            <a:r>
              <a:rPr lang="en-US" sz="3200" dirty="0" err="1"/>
              <a:t>lọc</a:t>
            </a:r>
            <a:r>
              <a:rPr lang="en-US" sz="3200" dirty="0"/>
              <a:t> </a:t>
            </a:r>
            <a:r>
              <a:rPr lang="en-US" sz="3200" dirty="0" err="1"/>
              <a:t>chồi</a:t>
            </a:r>
            <a:r>
              <a:rPr lang="en-US" sz="3200" dirty="0"/>
              <a:t> </a:t>
            </a:r>
            <a:r>
              <a:rPr lang="en-US" sz="3200" dirty="0" err="1"/>
              <a:t>nách</a:t>
            </a:r>
            <a:endParaRPr lang="en-US" sz="3200" dirty="0"/>
          </a:p>
        </p:txBody>
      </p:sp>
      <p:sp>
        <p:nvSpPr>
          <p:cNvPr id="3" name="Rectangle 2"/>
          <p:cNvSpPr/>
          <p:nvPr/>
        </p:nvSpPr>
        <p:spPr>
          <a:xfrm>
            <a:off x="8244898" y="1523175"/>
            <a:ext cx="2363147" cy="523220"/>
          </a:xfrm>
          <a:prstGeom prst="rect">
            <a:avLst/>
          </a:prstGeom>
        </p:spPr>
        <p:txBody>
          <a:bodyPr wrap="none">
            <a:spAutoFit/>
          </a:bodyPr>
          <a:lstStyle/>
          <a:p>
            <a:pPr algn="just"/>
            <a:r>
              <a:rPr lang="en-US" sz="2800" b="1" dirty="0" err="1">
                <a:solidFill>
                  <a:srgbClr val="C00000"/>
                </a:solidFill>
              </a:rPr>
              <a:t>Cải</a:t>
            </a:r>
            <a:r>
              <a:rPr lang="en-US" sz="2800" b="1" dirty="0">
                <a:solidFill>
                  <a:srgbClr val="C00000"/>
                </a:solidFill>
              </a:rPr>
              <a:t> Brussels</a:t>
            </a:r>
          </a:p>
        </p:txBody>
      </p:sp>
      <p:pic>
        <p:nvPicPr>
          <p:cNvPr id="13340" name="Picture 28" descr="Black Arrow PNG: Free Transparent P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4031392" y="3987749"/>
            <a:ext cx="3727450" cy="209503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894675" y="1423125"/>
            <a:ext cx="1362874" cy="523220"/>
          </a:xfrm>
          <a:prstGeom prst="rect">
            <a:avLst/>
          </a:prstGeom>
        </p:spPr>
        <p:txBody>
          <a:bodyPr wrap="none">
            <a:spAutoFit/>
          </a:bodyPr>
          <a:lstStyle/>
          <a:p>
            <a:pPr algn="just"/>
            <a:r>
              <a:rPr lang="en-US" sz="2800" b="1" dirty="0" err="1">
                <a:solidFill>
                  <a:srgbClr val="C00000"/>
                </a:solidFill>
              </a:rPr>
              <a:t>Cải</a:t>
            </a:r>
            <a:r>
              <a:rPr lang="en-US" sz="2800" b="1" dirty="0">
                <a:solidFill>
                  <a:srgbClr val="C00000"/>
                </a:solidFill>
              </a:rPr>
              <a:t> </a:t>
            </a:r>
            <a:r>
              <a:rPr lang="en-US" sz="2800" b="1" dirty="0" err="1">
                <a:solidFill>
                  <a:srgbClr val="C00000"/>
                </a:solidFill>
              </a:rPr>
              <a:t>dại</a:t>
            </a:r>
            <a:endParaRPr lang="en-US" sz="2800" dirty="0"/>
          </a:p>
        </p:txBody>
      </p:sp>
      <p:pic>
        <p:nvPicPr>
          <p:cNvPr id="9" name="Picture 8"/>
          <p:cNvPicPr>
            <a:picLocks noChangeAspect="1"/>
          </p:cNvPicPr>
          <p:nvPr/>
        </p:nvPicPr>
        <p:blipFill>
          <a:blip r:embed="rId5"/>
          <a:stretch>
            <a:fillRect/>
          </a:stretch>
        </p:blipFill>
        <p:spPr>
          <a:xfrm>
            <a:off x="7259996" y="2031843"/>
            <a:ext cx="4332952" cy="4309572"/>
          </a:xfrm>
          <a:prstGeom prst="rect">
            <a:avLst/>
          </a:prstGeom>
        </p:spPr>
      </p:pic>
      <p:cxnSp>
        <p:nvCxnSpPr>
          <p:cNvPr id="7" name="Straight Arrow Connector 6"/>
          <p:cNvCxnSpPr/>
          <p:nvPr/>
        </p:nvCxnSpPr>
        <p:spPr>
          <a:xfrm>
            <a:off x="1293779" y="4620638"/>
            <a:ext cx="1079770" cy="204281"/>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529707" y="4308588"/>
            <a:ext cx="1264596" cy="3542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50" name="Picture 2" descr="Thưởng thức &quot;bắp cải tí hon&quot; ngay tại Việt Nam - Nhịp sống kinh tế Việt Nam  &amp; Thế giới"/>
          <p:cNvPicPr>
            <a:picLocks noChangeAspect="1" noChangeArrowheads="1"/>
          </p:cNvPicPr>
          <p:nvPr/>
        </p:nvPicPr>
        <p:blipFill rotWithShape="1">
          <a:blip r:embed="rId6">
            <a:extLst>
              <a:ext uri="{28A0092B-C50C-407E-A947-70E740481C1C}">
                <a14:useLocalDpi xmlns:a14="http://schemas.microsoft.com/office/drawing/2010/main" val="0"/>
              </a:ext>
            </a:extLst>
          </a:blip>
          <a:srcRect b="5512"/>
          <a:stretch/>
        </p:blipFill>
        <p:spPr bwMode="auto">
          <a:xfrm>
            <a:off x="4779205" y="1840443"/>
            <a:ext cx="2231824" cy="288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2824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13326"/>
                                        </p:tgtEl>
                                        <p:attrNameLst>
                                          <p:attrName>style.visibility</p:attrName>
                                        </p:attrNameLst>
                                      </p:cBhvr>
                                      <p:to>
                                        <p:strVal val="visible"/>
                                      </p:to>
                                    </p:set>
                                    <p:animEffect transition="in" filter="fade">
                                      <p:cBhvr>
                                        <p:cTn id="16" dur="500"/>
                                        <p:tgtEl>
                                          <p:spTgt spid="133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340"/>
                                        </p:tgtEl>
                                        <p:attrNameLst>
                                          <p:attrName>style.visibility</p:attrName>
                                        </p:attrNameLst>
                                      </p:cBhvr>
                                      <p:to>
                                        <p:strVal val="visible"/>
                                      </p:to>
                                    </p:set>
                                    <p:animEffect transition="in" filter="wipe(left)">
                                      <p:cBhvr>
                                        <p:cTn id="26" dur="500"/>
                                        <p:tgtEl>
                                          <p:spTgt spid="1334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par>
                          <p:cTn id="35" fill="hold">
                            <p:stCondLst>
                              <p:cond delay="1500"/>
                            </p:stCondLst>
                            <p:childTnLst>
                              <p:par>
                                <p:cTn id="36" presetID="22" presetClass="entr" presetSubtype="1"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up)">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sp>
        <p:nvSpPr>
          <p:cNvPr id="2" name="Rectangle 1"/>
          <p:cNvSpPr/>
          <p:nvPr/>
        </p:nvSpPr>
        <p:spPr>
          <a:xfrm>
            <a:off x="3445794" y="990651"/>
            <a:ext cx="10765709" cy="584775"/>
          </a:xfrm>
          <a:prstGeom prst="rect">
            <a:avLst/>
          </a:prstGeom>
        </p:spPr>
        <p:txBody>
          <a:bodyPr wrap="square">
            <a:spAutoFit/>
          </a:bodyPr>
          <a:lstStyle/>
          <a:p>
            <a:pPr algn="just"/>
            <a:r>
              <a:rPr lang="en-US" sz="3200" b="1" dirty="0" err="1"/>
              <a:t>Cải</a:t>
            </a:r>
            <a:r>
              <a:rPr lang="en-US" sz="3200" b="1" dirty="0"/>
              <a:t> </a:t>
            </a:r>
            <a:r>
              <a:rPr lang="en-US" sz="3200" b="1" dirty="0" err="1"/>
              <a:t>dại</a:t>
            </a:r>
            <a:r>
              <a:rPr lang="en-US" sz="3200" b="1" dirty="0"/>
              <a:t> </a:t>
            </a:r>
            <a:r>
              <a:rPr lang="en-US" sz="3200" dirty="0" err="1"/>
              <a:t>sau</a:t>
            </a:r>
            <a:r>
              <a:rPr lang="en-US" sz="3200" dirty="0"/>
              <a:t> </a:t>
            </a:r>
            <a:r>
              <a:rPr lang="en-US" sz="3200" dirty="0" err="1"/>
              <a:t>khi</a:t>
            </a:r>
            <a:r>
              <a:rPr lang="en-US" sz="3200" dirty="0"/>
              <a:t> </a:t>
            </a:r>
            <a:r>
              <a:rPr lang="en-US" sz="3200" dirty="0" err="1"/>
              <a:t>chọn</a:t>
            </a:r>
            <a:r>
              <a:rPr lang="en-US" sz="3200" dirty="0"/>
              <a:t> </a:t>
            </a:r>
            <a:r>
              <a:rPr lang="en-US" sz="3200" dirty="0" err="1"/>
              <a:t>lọc</a:t>
            </a:r>
            <a:r>
              <a:rPr lang="en-US" sz="3200" dirty="0"/>
              <a:t> </a:t>
            </a:r>
            <a:r>
              <a:rPr lang="en-US" sz="3200" dirty="0" err="1"/>
              <a:t>thân</a:t>
            </a:r>
            <a:endParaRPr lang="en-US" sz="3200" dirty="0"/>
          </a:p>
        </p:txBody>
      </p:sp>
      <p:sp>
        <p:nvSpPr>
          <p:cNvPr id="3" name="Rectangle 2"/>
          <p:cNvSpPr/>
          <p:nvPr/>
        </p:nvSpPr>
        <p:spPr>
          <a:xfrm>
            <a:off x="8486277" y="1637328"/>
            <a:ext cx="1382110" cy="523220"/>
          </a:xfrm>
          <a:prstGeom prst="rect">
            <a:avLst/>
          </a:prstGeom>
        </p:spPr>
        <p:txBody>
          <a:bodyPr wrap="none">
            <a:spAutoFit/>
          </a:bodyPr>
          <a:lstStyle/>
          <a:p>
            <a:pPr algn="just"/>
            <a:r>
              <a:rPr lang="en-US" sz="2800" b="1" dirty="0">
                <a:solidFill>
                  <a:srgbClr val="C00000"/>
                </a:solidFill>
              </a:rPr>
              <a:t>Su </a:t>
            </a:r>
            <a:r>
              <a:rPr lang="en-US" sz="2800" b="1" dirty="0" err="1">
                <a:solidFill>
                  <a:srgbClr val="C00000"/>
                </a:solidFill>
              </a:rPr>
              <a:t>hào</a:t>
            </a:r>
            <a:endParaRPr lang="en-US" sz="2800" dirty="0"/>
          </a:p>
        </p:txBody>
      </p:sp>
      <p:pic>
        <p:nvPicPr>
          <p:cNvPr id="13340" name="Picture 28" descr="Black Arrow PNG: Free Transparent 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895739" y="3876352"/>
            <a:ext cx="3727450" cy="209503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Su Hào 500Gr bmsmilefood.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250" y="1638893"/>
            <a:ext cx="5244507" cy="52445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Peggy Muddles - Plants and fungi"/>
          <p:cNvPicPr>
            <a:picLocks noChangeAspect="1" noChangeArrowheads="1"/>
          </p:cNvPicPr>
          <p:nvPr/>
        </p:nvPicPr>
        <p:blipFill rotWithShape="1">
          <a:blip r:embed="rId5">
            <a:extLst>
              <a:ext uri="{28A0092B-C50C-407E-A947-70E740481C1C}">
                <a14:useLocalDpi xmlns:a14="http://schemas.microsoft.com/office/drawing/2010/main" val="0"/>
              </a:ext>
            </a:extLst>
          </a:blip>
          <a:srcRect l="13583" r="13417"/>
          <a:stretch/>
        </p:blipFill>
        <p:spPr bwMode="auto">
          <a:xfrm>
            <a:off x="803586" y="1753035"/>
            <a:ext cx="3684753" cy="50476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964526" y="1391375"/>
            <a:ext cx="1362874" cy="523220"/>
          </a:xfrm>
          <a:prstGeom prst="rect">
            <a:avLst/>
          </a:prstGeom>
        </p:spPr>
        <p:txBody>
          <a:bodyPr wrap="none">
            <a:spAutoFit/>
          </a:bodyPr>
          <a:lstStyle/>
          <a:p>
            <a:pPr algn="just"/>
            <a:r>
              <a:rPr lang="en-US" sz="2800" b="1" dirty="0" err="1">
                <a:solidFill>
                  <a:srgbClr val="C00000"/>
                </a:solidFill>
              </a:rPr>
              <a:t>Cải</a:t>
            </a:r>
            <a:r>
              <a:rPr lang="en-US" sz="2800" b="1" dirty="0">
                <a:solidFill>
                  <a:srgbClr val="C00000"/>
                </a:solidFill>
              </a:rPr>
              <a:t> </a:t>
            </a:r>
            <a:r>
              <a:rPr lang="en-US" sz="2800" b="1" dirty="0" err="1">
                <a:solidFill>
                  <a:srgbClr val="C00000"/>
                </a:solidFill>
              </a:rPr>
              <a:t>dại</a:t>
            </a:r>
            <a:endParaRPr lang="en-US" sz="2800" dirty="0"/>
          </a:p>
        </p:txBody>
      </p:sp>
      <p:pic>
        <p:nvPicPr>
          <p:cNvPr id="3074" name="Picture 2" descr="Cách trồng su hào đơn giản, chăm sóc su hào củ to nhanh thu hoạch"/>
          <p:cNvPicPr>
            <a:picLocks noChangeAspect="1" noChangeArrowheads="1"/>
          </p:cNvPicPr>
          <p:nvPr/>
        </p:nvPicPr>
        <p:blipFill rotWithShape="1">
          <a:blip r:embed="rId6">
            <a:extLst>
              <a:ext uri="{28A0092B-C50C-407E-A947-70E740481C1C}">
                <a14:useLocalDpi xmlns:a14="http://schemas.microsoft.com/office/drawing/2010/main" val="0"/>
              </a:ext>
            </a:extLst>
          </a:blip>
          <a:srcRect l="32787" t="5798" r="12023" b="18008"/>
          <a:stretch/>
        </p:blipFill>
        <p:spPr bwMode="auto">
          <a:xfrm>
            <a:off x="4161366" y="1937086"/>
            <a:ext cx="2920672" cy="2692064"/>
          </a:xfrm>
          <a:prstGeom prst="ellipse">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2076865" y="5652091"/>
            <a:ext cx="1047334" cy="104733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828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340"/>
                                        </p:tgtEl>
                                        <p:attrNameLst>
                                          <p:attrName>style.visibility</p:attrName>
                                        </p:attrNameLst>
                                      </p:cBhvr>
                                      <p:to>
                                        <p:strVal val="visible"/>
                                      </p:to>
                                    </p:set>
                                    <p:animEffect transition="in" filter="wipe(left)">
                                      <p:cBhvr>
                                        <p:cTn id="33" dur="500"/>
                                        <p:tgtEl>
                                          <p:spTgt spid="1334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6386"/>
                                        </p:tgtEl>
                                        <p:attrNameLst>
                                          <p:attrName>style.visibility</p:attrName>
                                        </p:attrNameLst>
                                      </p:cBhvr>
                                      <p:to>
                                        <p:strVal val="visible"/>
                                      </p:to>
                                    </p:set>
                                    <p:animEffect transition="in" filter="fade">
                                      <p:cBhvr>
                                        <p:cTn id="41"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sp>
        <p:nvSpPr>
          <p:cNvPr id="2" name="Rectangle 1"/>
          <p:cNvSpPr/>
          <p:nvPr/>
        </p:nvSpPr>
        <p:spPr>
          <a:xfrm>
            <a:off x="3124199" y="1009800"/>
            <a:ext cx="10765709" cy="584775"/>
          </a:xfrm>
          <a:prstGeom prst="rect">
            <a:avLst/>
          </a:prstGeom>
        </p:spPr>
        <p:txBody>
          <a:bodyPr wrap="square">
            <a:spAutoFit/>
          </a:bodyPr>
          <a:lstStyle/>
          <a:p>
            <a:pPr algn="just"/>
            <a:r>
              <a:rPr lang="en-US" sz="3200" b="1" dirty="0" err="1"/>
              <a:t>Cải</a:t>
            </a:r>
            <a:r>
              <a:rPr lang="en-US" sz="3200" b="1" dirty="0"/>
              <a:t> </a:t>
            </a:r>
            <a:r>
              <a:rPr lang="en-US" sz="3200" b="1" dirty="0" err="1"/>
              <a:t>dại</a:t>
            </a:r>
            <a:r>
              <a:rPr lang="en-US" sz="3200" b="1" dirty="0"/>
              <a:t> </a:t>
            </a:r>
            <a:r>
              <a:rPr lang="en-US" sz="3200" dirty="0" err="1"/>
              <a:t>sau</a:t>
            </a:r>
            <a:r>
              <a:rPr lang="en-US" sz="3200" dirty="0"/>
              <a:t> </a:t>
            </a:r>
            <a:r>
              <a:rPr lang="en-US" sz="3200" dirty="0" err="1"/>
              <a:t>khi</a:t>
            </a:r>
            <a:r>
              <a:rPr lang="en-US" sz="3200" dirty="0"/>
              <a:t> </a:t>
            </a:r>
            <a:r>
              <a:rPr lang="en-US" sz="3200" dirty="0" err="1"/>
              <a:t>chọn</a:t>
            </a:r>
            <a:r>
              <a:rPr lang="en-US" sz="3200" dirty="0"/>
              <a:t> </a:t>
            </a:r>
            <a:r>
              <a:rPr lang="en-US" sz="3200" dirty="0" err="1"/>
              <a:t>lọc</a:t>
            </a:r>
            <a:r>
              <a:rPr lang="en-US" sz="3200" dirty="0"/>
              <a:t> c</a:t>
            </a:r>
            <a:r>
              <a:rPr lang="vi-VN" sz="3200" dirty="0"/>
              <a:t>hồi ngọn</a:t>
            </a:r>
            <a:endParaRPr lang="en-US" sz="3200" dirty="0"/>
          </a:p>
        </p:txBody>
      </p:sp>
      <p:sp>
        <p:nvSpPr>
          <p:cNvPr id="3" name="Rectangle 2"/>
          <p:cNvSpPr/>
          <p:nvPr/>
        </p:nvSpPr>
        <p:spPr>
          <a:xfrm>
            <a:off x="8894020" y="2537692"/>
            <a:ext cx="1463862" cy="523220"/>
          </a:xfrm>
          <a:prstGeom prst="rect">
            <a:avLst/>
          </a:prstGeom>
        </p:spPr>
        <p:txBody>
          <a:bodyPr wrap="none">
            <a:spAutoFit/>
          </a:bodyPr>
          <a:lstStyle/>
          <a:p>
            <a:pPr algn="just"/>
            <a:r>
              <a:rPr lang="en-US" sz="2800" b="1" dirty="0" err="1">
                <a:solidFill>
                  <a:srgbClr val="C00000"/>
                </a:solidFill>
              </a:rPr>
              <a:t>Bắp</a:t>
            </a:r>
            <a:r>
              <a:rPr lang="en-US" sz="2800" b="1" dirty="0">
                <a:solidFill>
                  <a:srgbClr val="C00000"/>
                </a:solidFill>
              </a:rPr>
              <a:t> </a:t>
            </a:r>
            <a:r>
              <a:rPr lang="en-US" sz="2800" b="1" dirty="0" err="1">
                <a:solidFill>
                  <a:srgbClr val="C00000"/>
                </a:solidFill>
              </a:rPr>
              <a:t>cải</a:t>
            </a:r>
            <a:endParaRPr lang="en-US" sz="2800" dirty="0"/>
          </a:p>
        </p:txBody>
      </p:sp>
      <p:pic>
        <p:nvPicPr>
          <p:cNvPr id="18436" name="Picture 4" descr="Hình ảnh Vẽ Bắp Cải Rau Hoạt Hình ảnh Clipart Màu Nguệch Ngoạc Bổ Dưỡng Vectơ PNG , Vẽ Xe, Vẽ Hoạt Hình, Vẽ Môi PNG và Vector với nền trong suốt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764" y="2396760"/>
            <a:ext cx="3616375" cy="46999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Peggy Muddles - Plants and fungi"/>
          <p:cNvPicPr>
            <a:picLocks noChangeAspect="1" noChangeArrowheads="1"/>
          </p:cNvPicPr>
          <p:nvPr/>
        </p:nvPicPr>
        <p:blipFill rotWithShape="1">
          <a:blip r:embed="rId4">
            <a:extLst>
              <a:ext uri="{28A0092B-C50C-407E-A947-70E740481C1C}">
                <a14:useLocalDpi xmlns:a14="http://schemas.microsoft.com/office/drawing/2010/main" val="0"/>
              </a:ext>
            </a:extLst>
          </a:blip>
          <a:srcRect l="13583" r="13417"/>
          <a:stretch/>
        </p:blipFill>
        <p:spPr bwMode="auto">
          <a:xfrm>
            <a:off x="689285" y="1829235"/>
            <a:ext cx="3684753" cy="50476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850225" y="1467575"/>
            <a:ext cx="1362874" cy="523220"/>
          </a:xfrm>
          <a:prstGeom prst="rect">
            <a:avLst/>
          </a:prstGeom>
        </p:spPr>
        <p:txBody>
          <a:bodyPr wrap="none">
            <a:spAutoFit/>
          </a:bodyPr>
          <a:lstStyle/>
          <a:p>
            <a:pPr algn="just"/>
            <a:r>
              <a:rPr lang="en-US" sz="2800" b="1" dirty="0" err="1">
                <a:solidFill>
                  <a:srgbClr val="C00000"/>
                </a:solidFill>
              </a:rPr>
              <a:t>Cải</a:t>
            </a:r>
            <a:r>
              <a:rPr lang="en-US" sz="2800" b="1" dirty="0">
                <a:solidFill>
                  <a:srgbClr val="C00000"/>
                </a:solidFill>
              </a:rPr>
              <a:t> </a:t>
            </a:r>
            <a:r>
              <a:rPr lang="en-US" sz="2800" b="1" dirty="0" err="1">
                <a:solidFill>
                  <a:srgbClr val="C00000"/>
                </a:solidFill>
              </a:rPr>
              <a:t>dại</a:t>
            </a:r>
            <a:endParaRPr lang="en-US" sz="2800" dirty="0"/>
          </a:p>
        </p:txBody>
      </p:sp>
      <p:pic>
        <p:nvPicPr>
          <p:cNvPr id="4098" name="Picture 2" descr="Rau cải bắp - món ngon chữa được nhiều loại bệ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3011" y="1990795"/>
            <a:ext cx="2984980" cy="2238735"/>
          </a:xfrm>
          <a:prstGeom prst="roundRect">
            <a:avLst/>
          </a:prstGeom>
          <a:noFill/>
          <a:extLst>
            <a:ext uri="{909E8E84-426E-40DD-AFC4-6F175D3DCCD1}">
              <a14:hiddenFill xmlns:a14="http://schemas.microsoft.com/office/drawing/2010/main">
                <a:solidFill>
                  <a:srgbClr val="FFFFFF"/>
                </a:solidFill>
              </a14:hiddenFill>
            </a:ext>
          </a:extLst>
        </p:spPr>
      </p:pic>
      <p:pic>
        <p:nvPicPr>
          <p:cNvPr id="13340" name="Picture 28" descr="Black Arrow PNG: Free Transparent Pic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3433238" y="3535593"/>
            <a:ext cx="4567762" cy="256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3258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340"/>
                                        </p:tgtEl>
                                        <p:attrNameLst>
                                          <p:attrName>style.visibility</p:attrName>
                                        </p:attrNameLst>
                                      </p:cBhvr>
                                      <p:to>
                                        <p:strVal val="visible"/>
                                      </p:to>
                                    </p:set>
                                    <p:animEffect transition="in" filter="wipe(left)">
                                      <p:cBhvr>
                                        <p:cTn id="26" dur="500"/>
                                        <p:tgtEl>
                                          <p:spTgt spid="1334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8436"/>
                                        </p:tgtEl>
                                        <p:attrNameLst>
                                          <p:attrName>style.visibility</p:attrName>
                                        </p:attrNameLst>
                                      </p:cBhvr>
                                      <p:to>
                                        <p:strVal val="visible"/>
                                      </p:to>
                                    </p:set>
                                    <p:animEffect transition="in" filter="fade">
                                      <p:cBhvr>
                                        <p:cTn id="34"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sp>
        <p:nvSpPr>
          <p:cNvPr id="2" name="Rectangle 1"/>
          <p:cNvSpPr/>
          <p:nvPr/>
        </p:nvSpPr>
        <p:spPr>
          <a:xfrm>
            <a:off x="3398058" y="981716"/>
            <a:ext cx="10765709" cy="584775"/>
          </a:xfrm>
          <a:prstGeom prst="rect">
            <a:avLst/>
          </a:prstGeom>
        </p:spPr>
        <p:txBody>
          <a:bodyPr wrap="square">
            <a:spAutoFit/>
          </a:bodyPr>
          <a:lstStyle/>
          <a:p>
            <a:pPr algn="just"/>
            <a:r>
              <a:rPr lang="en-US" sz="3200" b="1" dirty="0" err="1"/>
              <a:t>Cải</a:t>
            </a:r>
            <a:r>
              <a:rPr lang="en-US" sz="3200" b="1" dirty="0"/>
              <a:t> </a:t>
            </a:r>
            <a:r>
              <a:rPr lang="en-US" sz="3200" b="1" dirty="0" err="1"/>
              <a:t>dại</a:t>
            </a:r>
            <a:r>
              <a:rPr lang="en-US" sz="3200" b="1" dirty="0"/>
              <a:t> </a:t>
            </a:r>
            <a:r>
              <a:rPr lang="en-US" sz="3200" dirty="0" err="1"/>
              <a:t>sau</a:t>
            </a:r>
            <a:r>
              <a:rPr lang="en-US" sz="3200" dirty="0"/>
              <a:t> </a:t>
            </a:r>
            <a:r>
              <a:rPr lang="en-US" sz="3200" dirty="0" err="1"/>
              <a:t>khi</a:t>
            </a:r>
            <a:r>
              <a:rPr lang="en-US" sz="3200" dirty="0"/>
              <a:t> </a:t>
            </a:r>
            <a:r>
              <a:rPr lang="en-US" sz="3200" dirty="0" err="1"/>
              <a:t>chọn</a:t>
            </a:r>
            <a:r>
              <a:rPr lang="en-US" sz="3200" dirty="0"/>
              <a:t> </a:t>
            </a:r>
            <a:r>
              <a:rPr lang="en-US" sz="3200" dirty="0" err="1"/>
              <a:t>lọc</a:t>
            </a:r>
            <a:r>
              <a:rPr lang="en-US" sz="3200" dirty="0"/>
              <a:t> </a:t>
            </a:r>
            <a:r>
              <a:rPr lang="en-US" sz="3200" dirty="0" err="1"/>
              <a:t>hoa</a:t>
            </a:r>
            <a:endParaRPr lang="en-US" sz="3200" dirty="0"/>
          </a:p>
        </p:txBody>
      </p:sp>
      <p:sp>
        <p:nvSpPr>
          <p:cNvPr id="3" name="Rectangle 2"/>
          <p:cNvSpPr/>
          <p:nvPr/>
        </p:nvSpPr>
        <p:spPr>
          <a:xfrm>
            <a:off x="7743100" y="1943017"/>
            <a:ext cx="2741456" cy="523220"/>
          </a:xfrm>
          <a:prstGeom prst="rect">
            <a:avLst/>
          </a:prstGeom>
        </p:spPr>
        <p:txBody>
          <a:bodyPr wrap="none">
            <a:spAutoFit/>
          </a:bodyPr>
          <a:lstStyle/>
          <a:p>
            <a:pPr algn="just"/>
            <a:r>
              <a:rPr lang="en-US" sz="2800" b="1" dirty="0" err="1">
                <a:solidFill>
                  <a:srgbClr val="C00000"/>
                </a:solidFill>
              </a:rPr>
              <a:t>Bông</a:t>
            </a:r>
            <a:r>
              <a:rPr lang="en-US" sz="2800" b="1" dirty="0">
                <a:solidFill>
                  <a:srgbClr val="C00000"/>
                </a:solidFill>
              </a:rPr>
              <a:t> </a:t>
            </a:r>
            <a:r>
              <a:rPr lang="en-US" sz="2800" b="1" dirty="0" err="1">
                <a:solidFill>
                  <a:srgbClr val="C00000"/>
                </a:solidFill>
              </a:rPr>
              <a:t>cải</a:t>
            </a:r>
            <a:r>
              <a:rPr lang="en-US" sz="2800" b="1" dirty="0">
                <a:solidFill>
                  <a:srgbClr val="C00000"/>
                </a:solidFill>
              </a:rPr>
              <a:t> </a:t>
            </a:r>
            <a:r>
              <a:rPr lang="en-US" sz="2800" b="1" dirty="0" err="1">
                <a:solidFill>
                  <a:srgbClr val="C00000"/>
                </a:solidFill>
              </a:rPr>
              <a:t>xanh</a:t>
            </a:r>
            <a:r>
              <a:rPr lang="en-US" sz="2800" b="1" dirty="0">
                <a:solidFill>
                  <a:srgbClr val="C00000"/>
                </a:solidFill>
              </a:rPr>
              <a:t> </a:t>
            </a:r>
            <a:endParaRPr lang="en-US" sz="2800" dirty="0"/>
          </a:p>
        </p:txBody>
      </p:sp>
      <p:pic>
        <p:nvPicPr>
          <p:cNvPr id="13324" name="Picture 12" descr="Green Broccoli HD Image Free Transparent HQ PNG Download | FreePNG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183" y="2089896"/>
            <a:ext cx="3694820" cy="4803266"/>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28" descr="Black Arrow PNG: Free Transparent P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875446" y="3715130"/>
            <a:ext cx="3727450" cy="20950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Peggy Muddles - Plants and fungi"/>
          <p:cNvPicPr>
            <a:picLocks noChangeAspect="1" noChangeArrowheads="1"/>
          </p:cNvPicPr>
          <p:nvPr/>
        </p:nvPicPr>
        <p:blipFill rotWithShape="1">
          <a:blip r:embed="rId5">
            <a:extLst>
              <a:ext uri="{28A0092B-C50C-407E-A947-70E740481C1C}">
                <a14:useLocalDpi xmlns:a14="http://schemas.microsoft.com/office/drawing/2010/main" val="0"/>
              </a:ext>
            </a:extLst>
          </a:blip>
          <a:srcRect l="13583" r="13417"/>
          <a:stretch/>
        </p:blipFill>
        <p:spPr bwMode="auto">
          <a:xfrm>
            <a:off x="740085" y="1928151"/>
            <a:ext cx="3684753" cy="504760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901025" y="1566491"/>
            <a:ext cx="1362874" cy="523220"/>
          </a:xfrm>
          <a:prstGeom prst="rect">
            <a:avLst/>
          </a:prstGeom>
        </p:spPr>
        <p:txBody>
          <a:bodyPr wrap="none">
            <a:spAutoFit/>
          </a:bodyPr>
          <a:lstStyle/>
          <a:p>
            <a:pPr algn="just"/>
            <a:r>
              <a:rPr lang="en-US" sz="2800" b="1" dirty="0" err="1">
                <a:solidFill>
                  <a:srgbClr val="C00000"/>
                </a:solidFill>
              </a:rPr>
              <a:t>Cải</a:t>
            </a:r>
            <a:r>
              <a:rPr lang="en-US" sz="2800" b="1" dirty="0">
                <a:solidFill>
                  <a:srgbClr val="C00000"/>
                </a:solidFill>
              </a:rPr>
              <a:t> </a:t>
            </a:r>
            <a:r>
              <a:rPr lang="en-US" sz="2800" b="1" dirty="0" err="1">
                <a:solidFill>
                  <a:srgbClr val="C00000"/>
                </a:solidFill>
              </a:rPr>
              <a:t>dại</a:t>
            </a:r>
            <a:endParaRPr lang="en-US" sz="2800" dirty="0"/>
          </a:p>
        </p:txBody>
      </p:sp>
      <p:pic>
        <p:nvPicPr>
          <p:cNvPr id="12" name="Picture 2" descr="Cải bông (súp lơ) xanh sẽ trông thế này nếu bạn không thu hoạch nó - Trải  Nghiệm Sống"/>
          <p:cNvPicPr>
            <a:picLocks noChangeAspect="1" noChangeArrowheads="1"/>
          </p:cNvPicPr>
          <p:nvPr/>
        </p:nvPicPr>
        <p:blipFill rotWithShape="1">
          <a:blip r:embed="rId6">
            <a:extLst>
              <a:ext uri="{28A0092B-C50C-407E-A947-70E740481C1C}">
                <a14:useLocalDpi xmlns:a14="http://schemas.microsoft.com/office/drawing/2010/main" val="0"/>
              </a:ext>
            </a:extLst>
          </a:blip>
          <a:srcRect l="9058" t="2389" r="27932" b="-682"/>
          <a:stretch/>
        </p:blipFill>
        <p:spPr bwMode="auto">
          <a:xfrm>
            <a:off x="4424838" y="1824223"/>
            <a:ext cx="2440177" cy="241502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934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340"/>
                                        </p:tgtEl>
                                        <p:attrNameLst>
                                          <p:attrName>style.visibility</p:attrName>
                                        </p:attrNameLst>
                                      </p:cBhvr>
                                      <p:to>
                                        <p:strVal val="visible"/>
                                      </p:to>
                                    </p:set>
                                    <p:animEffect transition="in" filter="wipe(left)">
                                      <p:cBhvr>
                                        <p:cTn id="24" dur="500"/>
                                        <p:tgtEl>
                                          <p:spTgt spid="13340"/>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3324"/>
                                        </p:tgtEl>
                                        <p:attrNameLst>
                                          <p:attrName>style.visibility</p:attrName>
                                        </p:attrNameLst>
                                      </p:cBhvr>
                                      <p:to>
                                        <p:strVal val="visible"/>
                                      </p:to>
                                    </p:set>
                                    <p:animEffect transition="in" filter="fade">
                                      <p:cBhvr>
                                        <p:cTn id="28" dur="500"/>
                                        <p:tgtEl>
                                          <p:spTgt spid="133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sp>
        <p:nvSpPr>
          <p:cNvPr id="4" name="Oval Callout 3"/>
          <p:cNvSpPr/>
          <p:nvPr/>
        </p:nvSpPr>
        <p:spPr>
          <a:xfrm>
            <a:off x="666750" y="261074"/>
            <a:ext cx="6343650" cy="4577626"/>
          </a:xfrm>
          <a:prstGeom prst="wedgeEllipseCallout">
            <a:avLst>
              <a:gd name="adj1" fmla="val 65743"/>
              <a:gd name="adj2" fmla="val 69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8286" y="964837"/>
            <a:ext cx="5716814" cy="3170099"/>
          </a:xfrm>
          <a:prstGeom prst="rect">
            <a:avLst/>
          </a:prstGeom>
        </p:spPr>
        <p:txBody>
          <a:bodyPr wrap="square">
            <a:spAutoFit/>
          </a:bodyPr>
          <a:lstStyle/>
          <a:p>
            <a:pPr lvl="1" algn="ctr"/>
            <a:r>
              <a:rPr lang="en-US" sz="4000" b="1" dirty="0" err="1"/>
              <a:t>Tại</a:t>
            </a:r>
            <a:r>
              <a:rPr lang="en-US" sz="4000" b="1" dirty="0"/>
              <a:t> </a:t>
            </a:r>
            <a:r>
              <a:rPr lang="en-US" sz="4000" b="1" dirty="0" err="1"/>
              <a:t>sao</a:t>
            </a:r>
            <a:r>
              <a:rPr lang="en-US" sz="4000" b="1" dirty="0"/>
              <a:t> </a:t>
            </a:r>
            <a:r>
              <a:rPr lang="en-US" sz="4000" b="1" dirty="0" err="1"/>
              <a:t>mỗi</a:t>
            </a:r>
            <a:r>
              <a:rPr lang="en-US" sz="4000" b="1" dirty="0"/>
              <a:t> </a:t>
            </a:r>
            <a:r>
              <a:rPr lang="en-US" sz="4000" b="1" dirty="0" err="1"/>
              <a:t>giống</a:t>
            </a:r>
            <a:r>
              <a:rPr lang="en-US" sz="4000" b="1" dirty="0"/>
              <a:t> </a:t>
            </a:r>
            <a:r>
              <a:rPr lang="en-US" sz="4000" b="1" dirty="0" err="1"/>
              <a:t>vật</a:t>
            </a:r>
            <a:r>
              <a:rPr lang="en-US" sz="4000" b="1" dirty="0"/>
              <a:t> </a:t>
            </a:r>
            <a:r>
              <a:rPr lang="en-US" sz="4000" b="1" dirty="0" err="1"/>
              <a:t>nuôi</a:t>
            </a:r>
            <a:r>
              <a:rPr lang="en-US" sz="4000" b="1" dirty="0"/>
              <a:t>, </a:t>
            </a:r>
            <a:r>
              <a:rPr lang="en-US" sz="4000" b="1" dirty="0" err="1"/>
              <a:t>cây</a:t>
            </a:r>
            <a:r>
              <a:rPr lang="en-US" sz="4000" b="1" dirty="0"/>
              <a:t> </a:t>
            </a:r>
            <a:r>
              <a:rPr lang="en-US" sz="4000" b="1" dirty="0" err="1"/>
              <a:t>trồng</a:t>
            </a:r>
            <a:r>
              <a:rPr lang="en-US" sz="4000" b="1" dirty="0"/>
              <a:t> </a:t>
            </a:r>
            <a:r>
              <a:rPr lang="en-US" sz="4000" b="1" dirty="0" err="1"/>
              <a:t>có</a:t>
            </a:r>
            <a:r>
              <a:rPr lang="en-US" sz="4000" b="1" dirty="0"/>
              <a:t> </a:t>
            </a:r>
            <a:r>
              <a:rPr lang="en-US" sz="4000" b="1" dirty="0" err="1"/>
              <a:t>những</a:t>
            </a:r>
            <a:r>
              <a:rPr lang="en-US" sz="4000" b="1" dirty="0"/>
              <a:t> </a:t>
            </a:r>
            <a:r>
              <a:rPr lang="en-US" sz="4000" b="1" dirty="0" err="1"/>
              <a:t>đặc</a:t>
            </a:r>
            <a:r>
              <a:rPr lang="en-US" sz="4000" b="1" dirty="0"/>
              <a:t> </a:t>
            </a:r>
            <a:r>
              <a:rPr lang="en-US" sz="4000" b="1" dirty="0" err="1"/>
              <a:t>điểm</a:t>
            </a:r>
            <a:r>
              <a:rPr lang="en-US" sz="4000" b="1" dirty="0"/>
              <a:t> </a:t>
            </a:r>
            <a:r>
              <a:rPr lang="en-US" sz="4000" b="1" dirty="0" err="1"/>
              <a:t>phù</a:t>
            </a:r>
            <a:r>
              <a:rPr lang="en-US" sz="4000" b="1" dirty="0"/>
              <a:t> </a:t>
            </a:r>
            <a:r>
              <a:rPr lang="en-US" sz="4000" b="1" dirty="0" err="1"/>
              <a:t>hợp</a:t>
            </a:r>
            <a:r>
              <a:rPr lang="en-US" sz="4000" b="1" dirty="0"/>
              <a:t> </a:t>
            </a:r>
            <a:r>
              <a:rPr lang="en-US" sz="4000" b="1" dirty="0" err="1"/>
              <a:t>với</a:t>
            </a:r>
            <a:r>
              <a:rPr lang="en-US" sz="4000" b="1" dirty="0"/>
              <a:t> </a:t>
            </a:r>
            <a:r>
              <a:rPr lang="en-US" sz="4000" b="1" dirty="0" err="1"/>
              <a:t>nhu</a:t>
            </a:r>
            <a:r>
              <a:rPr lang="en-US" sz="4000" b="1" dirty="0"/>
              <a:t> </a:t>
            </a:r>
            <a:r>
              <a:rPr lang="en-US" sz="4000" b="1" dirty="0" err="1"/>
              <a:t>cầu</a:t>
            </a:r>
            <a:r>
              <a:rPr lang="en-US" sz="4000" b="1" dirty="0"/>
              <a:t> </a:t>
            </a:r>
            <a:r>
              <a:rPr lang="en-US" sz="4000" b="1" dirty="0" err="1"/>
              <a:t>của</a:t>
            </a:r>
            <a:r>
              <a:rPr lang="en-US" sz="4000" b="1" dirty="0"/>
              <a:t> con </a:t>
            </a:r>
            <a:r>
              <a:rPr lang="en-US" sz="4000" b="1" dirty="0" err="1"/>
              <a:t>người</a:t>
            </a:r>
            <a:r>
              <a:rPr lang="en-US" sz="4000" b="1" dirty="0"/>
              <a:t>?</a:t>
            </a:r>
          </a:p>
        </p:txBody>
      </p:sp>
      <p:pic>
        <p:nvPicPr>
          <p:cNvPr id="20484" name="Picture 4" descr="Thinking Person Carto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75" y="792024"/>
            <a:ext cx="3391993" cy="614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16522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pic>
        <p:nvPicPr>
          <p:cNvPr id="10" name="Picture 10" descr="Teacher PNGs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80250" y="2548298"/>
            <a:ext cx="2359560" cy="4309702"/>
          </a:xfrm>
          <a:prstGeom prst="rect">
            <a:avLst/>
          </a:prstGeom>
          <a:noFill/>
          <a:extLst>
            <a:ext uri="{909E8E84-426E-40DD-AFC4-6F175D3DCCD1}">
              <a14:hiddenFill xmlns:a14="http://schemas.microsoft.com/office/drawing/2010/main">
                <a:solidFill>
                  <a:srgbClr val="FFFFFF"/>
                </a:solidFill>
              </a14:hiddenFill>
            </a:ext>
          </a:extLst>
        </p:spPr>
      </p:pic>
      <p:sp>
        <p:nvSpPr>
          <p:cNvPr id="12" name="Oval Callout 11"/>
          <p:cNvSpPr/>
          <p:nvPr/>
        </p:nvSpPr>
        <p:spPr>
          <a:xfrm>
            <a:off x="1874322" y="294942"/>
            <a:ext cx="3519715" cy="2871761"/>
          </a:xfrm>
          <a:prstGeom prst="wedgeEllipseCallout">
            <a:avLst>
              <a:gd name="adj1" fmla="val -51055"/>
              <a:gd name="adj2" fmla="val 372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87392" y="795502"/>
            <a:ext cx="3329750" cy="2062103"/>
          </a:xfrm>
          <a:prstGeom prst="rect">
            <a:avLst/>
          </a:prstGeom>
          <a:noFill/>
        </p:spPr>
        <p:txBody>
          <a:bodyPr wrap="square" rtlCol="0">
            <a:spAutoFit/>
          </a:bodyPr>
          <a:lstStyle/>
          <a:p>
            <a:pPr algn="ctr"/>
            <a:r>
              <a:rPr lang="en-US" sz="3200" dirty="0" err="1"/>
              <a:t>Xác</a:t>
            </a:r>
            <a:r>
              <a:rPr lang="en-US" sz="3200" dirty="0"/>
              <a:t> </a:t>
            </a:r>
            <a:r>
              <a:rPr lang="en-US" sz="3200" dirty="0" err="1"/>
              <a:t>định</a:t>
            </a:r>
            <a:r>
              <a:rPr lang="en-US" sz="3200" dirty="0"/>
              <a:t> </a:t>
            </a:r>
            <a:r>
              <a:rPr lang="en-US" sz="3200" dirty="0" err="1"/>
              <a:t>vì</a:t>
            </a:r>
            <a:r>
              <a:rPr lang="en-US" sz="3200" dirty="0"/>
              <a:t> </a:t>
            </a:r>
            <a:r>
              <a:rPr lang="en-US" sz="3200" dirty="0" err="1"/>
              <a:t>sao</a:t>
            </a:r>
            <a:r>
              <a:rPr lang="en-US" sz="3200" dirty="0"/>
              <a:t> </a:t>
            </a:r>
            <a:r>
              <a:rPr lang="en-US" sz="3200" dirty="0" err="1"/>
              <a:t>có</a:t>
            </a:r>
            <a:r>
              <a:rPr lang="en-US" sz="3200" dirty="0"/>
              <a:t> </a:t>
            </a:r>
            <a:r>
              <a:rPr lang="en-US" sz="3200" dirty="0" err="1"/>
              <a:t>sự</a:t>
            </a:r>
            <a:r>
              <a:rPr lang="en-US" sz="3200" dirty="0"/>
              <a:t> </a:t>
            </a:r>
            <a:r>
              <a:rPr lang="en-US" sz="3200" dirty="0" err="1"/>
              <a:t>khác</a:t>
            </a:r>
            <a:r>
              <a:rPr lang="en-US" sz="3200" dirty="0"/>
              <a:t> </a:t>
            </a:r>
            <a:r>
              <a:rPr lang="en-US" sz="3200" dirty="0" err="1"/>
              <a:t>nhau</a:t>
            </a:r>
            <a:r>
              <a:rPr lang="en-US" sz="3200" dirty="0"/>
              <a:t> </a:t>
            </a:r>
            <a:r>
              <a:rPr lang="en-US" sz="3200" dirty="0" err="1"/>
              <a:t>về</a:t>
            </a:r>
            <a:r>
              <a:rPr lang="en-US" sz="3200" dirty="0"/>
              <a:t> </a:t>
            </a:r>
            <a:r>
              <a:rPr lang="en-US" sz="3200" dirty="0" err="1"/>
              <a:t>hình</a:t>
            </a:r>
            <a:r>
              <a:rPr lang="en-US" sz="3200" dirty="0"/>
              <a:t> </a:t>
            </a:r>
            <a:r>
              <a:rPr lang="en-US" sz="3200" dirty="0" err="1"/>
              <a:t>thái</a:t>
            </a:r>
            <a:r>
              <a:rPr lang="en-US" sz="3200" dirty="0"/>
              <a:t> </a:t>
            </a:r>
            <a:r>
              <a:rPr lang="en-US" sz="3200" dirty="0" err="1"/>
              <a:t>mỏ</a:t>
            </a:r>
            <a:r>
              <a:rPr lang="en-US" sz="3200" dirty="0"/>
              <a:t> </a:t>
            </a:r>
            <a:r>
              <a:rPr lang="en-US" sz="3200" dirty="0" err="1"/>
              <a:t>của</a:t>
            </a:r>
            <a:r>
              <a:rPr lang="en-US" sz="3200" dirty="0"/>
              <a:t> </a:t>
            </a:r>
            <a:r>
              <a:rPr lang="en-US" sz="3200" dirty="0" err="1"/>
              <a:t>chim</a:t>
            </a:r>
            <a:r>
              <a:rPr lang="en-US" sz="3200" dirty="0"/>
              <a:t> </a:t>
            </a:r>
            <a:r>
              <a:rPr lang="en-US" sz="3200" dirty="0" err="1"/>
              <a:t>sẻ</a:t>
            </a:r>
            <a:endParaRPr lang="en-US" sz="3200" dirty="0"/>
          </a:p>
        </p:txBody>
      </p:sp>
      <p:grpSp>
        <p:nvGrpSpPr>
          <p:cNvPr id="14" name="Group 13"/>
          <p:cNvGrpSpPr/>
          <p:nvPr/>
        </p:nvGrpSpPr>
        <p:grpSpPr>
          <a:xfrm>
            <a:off x="5746266" y="634999"/>
            <a:ext cx="6625480" cy="5653809"/>
            <a:chOff x="5631966" y="542763"/>
            <a:chExt cx="6659156" cy="5682546"/>
          </a:xfrm>
        </p:grpSpPr>
        <p:pic>
          <p:nvPicPr>
            <p:cNvPr id="15" name="Picture 12" descr="A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966" y="542763"/>
              <a:ext cx="6091619" cy="56825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46873" y="2575594"/>
              <a:ext cx="2484609" cy="402144"/>
            </a:xfrm>
            <a:prstGeom prst="rect">
              <a:avLst/>
            </a:prstGeom>
            <a:noFill/>
          </p:spPr>
          <p:txBody>
            <a:bodyPr wrap="square" rtlCol="0">
              <a:spAutoFit/>
            </a:bodyPr>
            <a:lstStyle/>
            <a:p>
              <a:r>
                <a:rPr lang="en-US" sz="2000" b="1" dirty="0" err="1"/>
                <a:t>Chim</a:t>
              </a:r>
              <a:r>
                <a:rPr lang="en-US" sz="2000" b="1" dirty="0"/>
                <a:t> </a:t>
              </a:r>
              <a:r>
                <a:rPr lang="en-US" sz="2000" b="1" dirty="0" err="1"/>
                <a:t>ăn</a:t>
              </a:r>
              <a:r>
                <a:rPr lang="en-US" sz="2000" b="1" dirty="0"/>
                <a:t> </a:t>
              </a:r>
              <a:r>
                <a:rPr lang="en-US" sz="2000" b="1" dirty="0" err="1"/>
                <a:t>chồi</a:t>
              </a:r>
              <a:r>
                <a:rPr lang="en-US" sz="2000" b="1" dirty="0"/>
                <a:t>/ </a:t>
              </a:r>
              <a:r>
                <a:rPr lang="en-US" sz="2000" b="1" dirty="0" err="1"/>
                <a:t>quả</a:t>
              </a:r>
              <a:endParaRPr lang="en-US" sz="2000" b="1" dirty="0"/>
            </a:p>
          </p:txBody>
        </p:sp>
        <p:sp>
          <p:nvSpPr>
            <p:cNvPr id="17" name="TextBox 16"/>
            <p:cNvSpPr txBox="1"/>
            <p:nvPr/>
          </p:nvSpPr>
          <p:spPr>
            <a:xfrm>
              <a:off x="9938447" y="1446499"/>
              <a:ext cx="2352675" cy="400110"/>
            </a:xfrm>
            <a:prstGeom prst="rect">
              <a:avLst/>
            </a:prstGeom>
            <a:noFill/>
          </p:spPr>
          <p:txBody>
            <a:bodyPr wrap="square" rtlCol="0">
              <a:spAutoFit/>
            </a:bodyPr>
            <a:lstStyle/>
            <a:p>
              <a:r>
                <a:rPr lang="en-US" sz="2000" b="1" dirty="0" err="1"/>
                <a:t>Chim</a:t>
              </a:r>
              <a:r>
                <a:rPr lang="en-US" sz="2000" b="1" dirty="0"/>
                <a:t> </a:t>
              </a:r>
              <a:r>
                <a:rPr lang="en-US" sz="2000" b="1" dirty="0" err="1"/>
                <a:t>ăn</a:t>
              </a:r>
              <a:r>
                <a:rPr lang="en-US" sz="2000" b="1" dirty="0"/>
                <a:t> </a:t>
              </a:r>
              <a:r>
                <a:rPr lang="en-US" sz="2000" b="1" dirty="0" err="1"/>
                <a:t>hạt</a:t>
              </a:r>
              <a:endParaRPr lang="en-US" sz="2000" b="1" dirty="0"/>
            </a:p>
          </p:txBody>
        </p:sp>
        <p:sp>
          <p:nvSpPr>
            <p:cNvPr id="18" name="TextBox 17"/>
            <p:cNvSpPr txBox="1"/>
            <p:nvPr/>
          </p:nvSpPr>
          <p:spPr>
            <a:xfrm>
              <a:off x="5695945" y="5224823"/>
              <a:ext cx="2352675" cy="400110"/>
            </a:xfrm>
            <a:prstGeom prst="rect">
              <a:avLst/>
            </a:prstGeom>
            <a:noFill/>
          </p:spPr>
          <p:txBody>
            <a:bodyPr wrap="square" rtlCol="0">
              <a:spAutoFit/>
            </a:bodyPr>
            <a:lstStyle/>
            <a:p>
              <a:pPr algn="ctr"/>
              <a:r>
                <a:rPr lang="en-US" sz="2000" b="1" dirty="0" err="1"/>
                <a:t>Chim</a:t>
              </a:r>
              <a:r>
                <a:rPr lang="en-US" sz="2000" b="1" dirty="0"/>
                <a:t> </a:t>
              </a:r>
              <a:r>
                <a:rPr lang="en-US" sz="2000" b="1" dirty="0" err="1"/>
                <a:t>ăn</a:t>
              </a:r>
              <a:r>
                <a:rPr lang="en-US" sz="2000" b="1" dirty="0"/>
                <a:t> </a:t>
              </a:r>
              <a:r>
                <a:rPr lang="en-US" sz="2000" b="1" dirty="0" err="1"/>
                <a:t>sâu</a:t>
              </a:r>
              <a:endParaRPr lang="en-US" sz="2000" b="1" dirty="0"/>
            </a:p>
          </p:txBody>
        </p:sp>
        <p:sp>
          <p:nvSpPr>
            <p:cNvPr id="19" name="TextBox 18"/>
            <p:cNvSpPr txBox="1"/>
            <p:nvPr/>
          </p:nvSpPr>
          <p:spPr>
            <a:xfrm>
              <a:off x="8931465" y="4042224"/>
              <a:ext cx="2352675" cy="400110"/>
            </a:xfrm>
            <a:prstGeom prst="rect">
              <a:avLst/>
            </a:prstGeom>
            <a:noFill/>
          </p:spPr>
          <p:txBody>
            <a:bodyPr wrap="square" rtlCol="0">
              <a:spAutoFit/>
            </a:bodyPr>
            <a:lstStyle/>
            <a:p>
              <a:pPr algn="ctr"/>
              <a:r>
                <a:rPr lang="en-US" sz="2000" b="1" dirty="0" err="1"/>
                <a:t>Chim</a:t>
              </a:r>
              <a:r>
                <a:rPr lang="en-US" sz="2000" b="1" dirty="0"/>
                <a:t> </a:t>
              </a:r>
              <a:r>
                <a:rPr lang="en-US" sz="2000" b="1" dirty="0" err="1"/>
                <a:t>ăn</a:t>
              </a:r>
              <a:r>
                <a:rPr lang="en-US" sz="2000" b="1" dirty="0"/>
                <a:t> </a:t>
              </a:r>
              <a:r>
                <a:rPr lang="en-US" sz="2000" b="1" dirty="0" err="1"/>
                <a:t>ấu</a:t>
              </a:r>
              <a:r>
                <a:rPr lang="en-US" sz="2000" b="1" dirty="0"/>
                <a:t> </a:t>
              </a:r>
              <a:r>
                <a:rPr lang="en-US" sz="2000" b="1" dirty="0" err="1"/>
                <a:t>trùng</a:t>
              </a:r>
              <a:endParaRPr lang="en-US" sz="2000" b="1" dirty="0"/>
            </a:p>
          </p:txBody>
        </p:sp>
      </p:grpSp>
    </p:spTree>
    <p:extLst>
      <p:ext uri="{BB962C8B-B14F-4D97-AF65-F5344CB8AC3E}">
        <p14:creationId xmlns:p14="http://schemas.microsoft.com/office/powerpoint/2010/main" val="1148960057"/>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2. CHỌN LỌC NHÂN TẠO</a:t>
            </a:r>
          </a:p>
        </p:txBody>
      </p:sp>
      <p:grpSp>
        <p:nvGrpSpPr>
          <p:cNvPr id="47" name="Group 46">
            <a:extLst>
              <a:ext uri="{FF2B5EF4-FFF2-40B4-BE49-F238E27FC236}">
                <a16:creationId xmlns:a16="http://schemas.microsoft.com/office/drawing/2014/main" id="{66B29F7D-9767-D8EB-A950-3B72F0A099D4}"/>
              </a:ext>
            </a:extLst>
          </p:cNvPr>
          <p:cNvGrpSpPr/>
          <p:nvPr/>
        </p:nvGrpSpPr>
        <p:grpSpPr>
          <a:xfrm>
            <a:off x="676014" y="2944374"/>
            <a:ext cx="10991807" cy="3540255"/>
            <a:chOff x="5156653" y="4948055"/>
            <a:chExt cx="6930905" cy="1731071"/>
          </a:xfrm>
        </p:grpSpPr>
        <p:sp>
          <p:nvSpPr>
            <p:cNvPr id="48" name="Rectangle: Rounded Corners 14">
              <a:extLst>
                <a:ext uri="{FF2B5EF4-FFF2-40B4-BE49-F238E27FC236}">
                  <a16:creationId xmlns:a16="http://schemas.microsoft.com/office/drawing/2014/main" id="{5D3D5173-7DDC-4DC7-3CC7-8FB86CFE1487}"/>
                </a:ext>
              </a:extLst>
            </p:cNvPr>
            <p:cNvSpPr/>
            <p:nvPr/>
          </p:nvSpPr>
          <p:spPr>
            <a:xfrm>
              <a:off x="5270331" y="5054200"/>
              <a:ext cx="6817227" cy="1624926"/>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49" name="Rectangle: Rounded Corners 15">
              <a:extLst>
                <a:ext uri="{FF2B5EF4-FFF2-40B4-BE49-F238E27FC236}">
                  <a16:creationId xmlns:a16="http://schemas.microsoft.com/office/drawing/2014/main" id="{FAEDF2DE-F306-F473-A068-493FBB9076CE}"/>
                </a:ext>
              </a:extLst>
            </p:cNvPr>
            <p:cNvSpPr/>
            <p:nvPr/>
          </p:nvSpPr>
          <p:spPr>
            <a:xfrm>
              <a:off x="5156653" y="4948055"/>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50" name="TextBox 49">
              <a:extLst>
                <a:ext uri="{FF2B5EF4-FFF2-40B4-BE49-F238E27FC236}">
                  <a16:creationId xmlns:a16="http://schemas.microsoft.com/office/drawing/2014/main" id="{C69EA038-9B0C-C175-761D-7903101FF05A}"/>
                </a:ext>
              </a:extLst>
            </p:cNvPr>
            <p:cNvSpPr txBox="1"/>
            <p:nvPr/>
          </p:nvSpPr>
          <p:spPr>
            <a:xfrm>
              <a:off x="5264922" y="4948055"/>
              <a:ext cx="6549386" cy="1553086"/>
            </a:xfrm>
            <a:prstGeom prst="rect">
              <a:avLst/>
            </a:prstGeom>
            <a:noFill/>
          </p:spPr>
          <p:txBody>
            <a:bodyPr wrap="square">
              <a:spAutoFit/>
            </a:bodyPr>
            <a:lstStyle>
              <a:defPPr>
                <a:defRPr lang="en-US"/>
              </a:defPPr>
              <a:lvl1pPr algn="ctr">
                <a:lnSpc>
                  <a:spcPct val="120000"/>
                </a:lnSpc>
                <a:defRPr sz="2000" b="1"/>
              </a:lvl1pPr>
            </a:lstStyle>
            <a:p>
              <a:pPr algn="just"/>
              <a:r>
                <a:rPr lang="en-US" sz="2700" dirty="0" err="1">
                  <a:solidFill>
                    <a:srgbClr val="00B050"/>
                  </a:solidFill>
                </a:rPr>
                <a:t>Giải</a:t>
              </a:r>
              <a:r>
                <a:rPr lang="en-US" sz="2700" dirty="0">
                  <a:solidFill>
                    <a:srgbClr val="00B050"/>
                  </a:solidFill>
                </a:rPr>
                <a:t> </a:t>
              </a:r>
              <a:r>
                <a:rPr lang="en-US" sz="2700" dirty="0" err="1">
                  <a:solidFill>
                    <a:srgbClr val="00B050"/>
                  </a:solidFill>
                </a:rPr>
                <a:t>thích</a:t>
              </a:r>
              <a:endParaRPr lang="en-US" sz="2700" b="0" dirty="0"/>
            </a:p>
            <a:p>
              <a:pPr algn="just"/>
              <a:r>
                <a:rPr lang="en-US" sz="2800" b="0" i="1" dirty="0" err="1"/>
                <a:t>Trong</a:t>
              </a:r>
              <a:r>
                <a:rPr lang="en-US" sz="2800" b="0" i="1" dirty="0"/>
                <a:t> </a:t>
              </a:r>
              <a:r>
                <a:rPr lang="en-US" sz="2800" b="0" i="1" dirty="0" err="1"/>
                <a:t>quá</a:t>
              </a:r>
              <a:r>
                <a:rPr lang="en-US" sz="2800" b="0" i="1" dirty="0"/>
                <a:t> </a:t>
              </a:r>
              <a:r>
                <a:rPr lang="en-US" sz="2800" b="0" i="1" dirty="0" err="1"/>
                <a:t>trình</a:t>
              </a:r>
              <a:r>
                <a:rPr lang="en-US" sz="2800" b="0" i="1" dirty="0"/>
                <a:t> </a:t>
              </a:r>
              <a:r>
                <a:rPr lang="en-US" sz="2800" b="0" i="1" dirty="0" err="1"/>
                <a:t>chọn</a:t>
              </a:r>
              <a:r>
                <a:rPr lang="en-US" sz="2800" b="0" i="1" dirty="0"/>
                <a:t> </a:t>
              </a:r>
              <a:r>
                <a:rPr lang="en-US" sz="2800" b="0" i="1" dirty="0" err="1"/>
                <a:t>lọc</a:t>
              </a:r>
              <a:r>
                <a:rPr lang="en-US" sz="2800" b="0" i="1" dirty="0"/>
                <a:t> </a:t>
              </a:r>
              <a:r>
                <a:rPr lang="en-US" sz="2800" b="0" i="1" dirty="0" err="1"/>
                <a:t>nhân</a:t>
              </a:r>
              <a:r>
                <a:rPr lang="en-US" sz="2800" b="0" i="1" dirty="0"/>
                <a:t> </a:t>
              </a:r>
              <a:r>
                <a:rPr lang="en-US" sz="2800" b="0" i="1" dirty="0" err="1"/>
                <a:t>tạo</a:t>
              </a:r>
              <a:r>
                <a:rPr lang="en-US" sz="2800" b="0" i="1" dirty="0"/>
                <a:t>, con </a:t>
              </a:r>
              <a:r>
                <a:rPr lang="en-US" sz="2800" b="0" i="1" dirty="0" err="1"/>
                <a:t>người</a:t>
              </a:r>
              <a:r>
                <a:rPr lang="en-US" sz="2800" b="0" i="1" dirty="0"/>
                <a:t> </a:t>
              </a:r>
              <a:r>
                <a:rPr lang="en-US" sz="2800" b="0" i="1" dirty="0" err="1"/>
                <a:t>chủ</a:t>
              </a:r>
              <a:r>
                <a:rPr lang="en-US" sz="2800" b="0" i="1" dirty="0"/>
                <a:t> </a:t>
              </a:r>
              <a:r>
                <a:rPr lang="en-US" sz="2800" b="0" i="1" dirty="0" err="1"/>
                <a:t>động</a:t>
              </a:r>
              <a:r>
                <a:rPr lang="en-US" sz="2800" b="0" i="1" dirty="0"/>
                <a:t> </a:t>
              </a:r>
              <a:r>
                <a:rPr lang="en-US" sz="2800" b="0" i="1" dirty="0" err="1"/>
                <a:t>chọn</a:t>
              </a:r>
              <a:r>
                <a:rPr lang="en-US" sz="2800" b="0" i="1" dirty="0"/>
                <a:t> </a:t>
              </a:r>
              <a:r>
                <a:rPr lang="en-US" sz="2800" b="0" i="1" dirty="0" err="1"/>
                <a:t>lọc</a:t>
              </a:r>
              <a:r>
                <a:rPr lang="en-US" sz="2800" b="0" i="1" dirty="0"/>
                <a:t> </a:t>
              </a:r>
              <a:r>
                <a:rPr lang="en-US" sz="2800" b="0" i="1" dirty="0" err="1"/>
                <a:t>và</a:t>
              </a:r>
              <a:r>
                <a:rPr lang="en-US" sz="2800" b="0" i="1" dirty="0"/>
                <a:t> </a:t>
              </a:r>
              <a:r>
                <a:rPr lang="en-US" sz="2800" b="0" i="1" dirty="0" err="1"/>
                <a:t>nhân</a:t>
              </a:r>
              <a:r>
                <a:rPr lang="en-US" sz="2800" b="0" i="1" dirty="0"/>
                <a:t> </a:t>
              </a:r>
              <a:r>
                <a:rPr lang="en-US" sz="2800" b="0" i="1" dirty="0" err="1"/>
                <a:t>giống</a:t>
              </a:r>
              <a:r>
                <a:rPr lang="en-US" sz="2800" b="0" i="1" dirty="0"/>
                <a:t> </a:t>
              </a:r>
              <a:r>
                <a:rPr lang="en-US" sz="2800" b="0" i="1" dirty="0" err="1"/>
                <a:t>những</a:t>
              </a:r>
              <a:r>
                <a:rPr lang="en-US" sz="2800" b="0" i="1" dirty="0"/>
                <a:t> </a:t>
              </a:r>
              <a:r>
                <a:rPr lang="en-US" sz="2800" b="0" i="1" dirty="0" err="1"/>
                <a:t>cá</a:t>
              </a:r>
              <a:r>
                <a:rPr lang="en-US" sz="2800" b="0" i="1" dirty="0"/>
                <a:t> </a:t>
              </a:r>
              <a:r>
                <a:rPr lang="en-US" sz="2800" b="0" i="1" dirty="0" err="1"/>
                <a:t>thể</a:t>
              </a:r>
              <a:r>
                <a:rPr lang="en-US" sz="2800" b="0" i="1" dirty="0"/>
                <a:t> </a:t>
              </a:r>
              <a:r>
                <a:rPr lang="en-US" sz="2800" b="0" i="1" dirty="0" err="1"/>
                <a:t>mang</a:t>
              </a:r>
              <a:r>
                <a:rPr lang="en-US" sz="2800" b="0" i="1" dirty="0"/>
                <a:t> </a:t>
              </a:r>
              <a:r>
                <a:rPr lang="en-US" sz="2800" b="0" i="1" dirty="0" err="1"/>
                <a:t>các</a:t>
              </a:r>
              <a:r>
                <a:rPr lang="en-US" sz="2800" b="0" i="1" dirty="0"/>
                <a:t> </a:t>
              </a:r>
              <a:r>
                <a:rPr lang="en-US" sz="2800" b="0" i="1" dirty="0" err="1"/>
                <a:t>đặc</a:t>
              </a:r>
              <a:r>
                <a:rPr lang="en-US" sz="2800" b="0" i="1" dirty="0"/>
                <a:t> </a:t>
              </a:r>
              <a:r>
                <a:rPr lang="en-US" sz="2800" b="0" i="1" dirty="0" err="1"/>
                <a:t>điểm</a:t>
              </a:r>
              <a:r>
                <a:rPr lang="en-US" sz="2800" b="0" i="1" dirty="0"/>
                <a:t> </a:t>
              </a:r>
              <a:r>
                <a:rPr lang="en-US" sz="2800" b="0" i="1" dirty="0" err="1"/>
                <a:t>mong</a:t>
              </a:r>
              <a:r>
                <a:rPr lang="en-US" sz="2800" b="0" i="1" dirty="0"/>
                <a:t> </a:t>
              </a:r>
              <a:r>
                <a:rPr lang="en-US" sz="2800" b="0" i="1" dirty="0" err="1"/>
                <a:t>muốn</a:t>
              </a:r>
              <a:r>
                <a:rPr lang="en-US" sz="2800" b="0" i="1" dirty="0"/>
                <a:t> </a:t>
              </a:r>
              <a:r>
                <a:rPr lang="en-US" sz="2800" b="0" i="1" dirty="0" err="1"/>
                <a:t>và</a:t>
              </a:r>
              <a:r>
                <a:rPr lang="en-US" sz="2800" b="0" i="1" dirty="0"/>
                <a:t> </a:t>
              </a:r>
              <a:r>
                <a:rPr lang="en-US" sz="2800" b="0" i="1" dirty="0" err="1"/>
                <a:t>loại</a:t>
              </a:r>
              <a:r>
                <a:rPr lang="en-US" sz="2800" b="0" i="1" dirty="0"/>
                <a:t> </a:t>
              </a:r>
              <a:r>
                <a:rPr lang="en-US" sz="2800" b="0" i="1" dirty="0" err="1"/>
                <a:t>bỏ</a:t>
              </a:r>
              <a:r>
                <a:rPr lang="en-US" sz="2800" b="0" i="1" dirty="0"/>
                <a:t> </a:t>
              </a:r>
              <a:r>
                <a:rPr lang="en-US" sz="2800" b="0" i="1" dirty="0" err="1"/>
                <a:t>những</a:t>
              </a:r>
              <a:r>
                <a:rPr lang="en-US" sz="2800" b="0" i="1" dirty="0"/>
                <a:t> </a:t>
              </a:r>
              <a:r>
                <a:rPr lang="en-US" sz="2800" b="0" i="1" dirty="0" err="1"/>
                <a:t>cá</a:t>
              </a:r>
              <a:r>
                <a:rPr lang="en-US" sz="2800" b="0" i="1" dirty="0"/>
                <a:t> </a:t>
              </a:r>
              <a:r>
                <a:rPr lang="en-US" sz="2800" b="0" i="1" dirty="0" err="1"/>
                <a:t>thể</a:t>
              </a:r>
              <a:r>
                <a:rPr lang="en-US" sz="2800" b="0" i="1" dirty="0"/>
                <a:t> </a:t>
              </a:r>
              <a:r>
                <a:rPr lang="en-US" sz="2800" b="0" i="1" dirty="0" err="1"/>
                <a:t>mang</a:t>
              </a:r>
              <a:r>
                <a:rPr lang="en-US" sz="2800" b="0" i="1" dirty="0"/>
                <a:t> </a:t>
              </a:r>
              <a:r>
                <a:rPr lang="en-US" sz="2800" b="0" i="1" dirty="0" err="1"/>
                <a:t>các</a:t>
              </a:r>
              <a:r>
                <a:rPr lang="en-US" sz="2800" b="0" i="1" dirty="0"/>
                <a:t> </a:t>
              </a:r>
              <a:r>
                <a:rPr lang="en-US" sz="2800" b="0" i="1" dirty="0" err="1"/>
                <a:t>đặc</a:t>
              </a:r>
              <a:r>
                <a:rPr lang="en-US" sz="2800" b="0" i="1" dirty="0"/>
                <a:t> </a:t>
              </a:r>
              <a:r>
                <a:rPr lang="en-US" sz="2800" b="0" i="1" dirty="0" err="1"/>
                <a:t>điểm</a:t>
              </a:r>
              <a:r>
                <a:rPr lang="en-US" sz="2800" b="0" i="1" dirty="0"/>
                <a:t> </a:t>
              </a:r>
              <a:r>
                <a:rPr lang="en-US" sz="2800" b="0" i="1" dirty="0" err="1"/>
                <a:t>không</a:t>
              </a:r>
              <a:r>
                <a:rPr lang="en-US" sz="2800" b="0" i="1" dirty="0"/>
                <a:t> </a:t>
              </a:r>
              <a:r>
                <a:rPr lang="en-US" sz="2800" b="0" i="1" dirty="0" err="1"/>
                <a:t>mong</a:t>
              </a:r>
              <a:r>
                <a:rPr lang="en-US" sz="2800" b="0" i="1" dirty="0"/>
                <a:t> </a:t>
              </a:r>
              <a:r>
                <a:rPr lang="en-US" sz="2800" b="0" i="1" dirty="0" err="1"/>
                <a:t>muốn</a:t>
              </a:r>
              <a:r>
                <a:rPr lang="en-US" sz="2800" b="0" i="1" dirty="0"/>
                <a:t>, </a:t>
              </a:r>
              <a:r>
                <a:rPr lang="en-US" sz="2800" b="0" i="1" dirty="0" err="1"/>
                <a:t>nhờ</a:t>
              </a:r>
              <a:r>
                <a:rPr lang="en-US" sz="2800" b="0" i="1" dirty="0"/>
                <a:t> </a:t>
              </a:r>
              <a:r>
                <a:rPr lang="en-US" sz="2800" b="0" i="1" dirty="0" err="1"/>
                <a:t>đó</a:t>
              </a:r>
              <a:r>
                <a:rPr lang="en-US" sz="2800" b="0" i="1" dirty="0"/>
                <a:t>, </a:t>
              </a:r>
              <a:r>
                <a:rPr lang="en-US" sz="2800" b="0" i="1" dirty="0" err="1"/>
                <a:t>hình</a:t>
              </a:r>
              <a:r>
                <a:rPr lang="en-US" sz="2800" b="0" i="1" dirty="0"/>
                <a:t> </a:t>
              </a:r>
              <a:r>
                <a:rPr lang="en-US" sz="2800" b="0" i="1" dirty="0" err="1"/>
                <a:t>thành</a:t>
              </a:r>
              <a:r>
                <a:rPr lang="en-US" sz="2800" b="0" i="1" dirty="0"/>
                <a:t> </a:t>
              </a:r>
              <a:r>
                <a:rPr lang="en-US" sz="2800" b="0" i="1" dirty="0" err="1"/>
                <a:t>nên</a:t>
              </a:r>
              <a:r>
                <a:rPr lang="en-US" sz="2800" b="0" i="1" dirty="0"/>
                <a:t> </a:t>
              </a:r>
              <a:r>
                <a:rPr lang="en-US" sz="2800" b="0" i="1" dirty="0" err="1"/>
                <a:t>các</a:t>
              </a:r>
              <a:r>
                <a:rPr lang="en-US" sz="2800" b="0" i="1" dirty="0"/>
                <a:t> </a:t>
              </a:r>
              <a:r>
                <a:rPr lang="en-US" sz="2800" b="0" i="1" dirty="0" err="1"/>
                <a:t>giống</a:t>
              </a:r>
              <a:r>
                <a:rPr lang="en-US" sz="2800" b="0" i="1" dirty="0"/>
                <a:t> </a:t>
              </a:r>
              <a:r>
                <a:rPr lang="en-US" sz="2800" b="0" i="1" dirty="0" err="1"/>
                <a:t>vật</a:t>
              </a:r>
              <a:r>
                <a:rPr lang="en-US" sz="2800" b="0" i="1" dirty="0"/>
                <a:t> </a:t>
              </a:r>
              <a:r>
                <a:rPr lang="en-US" sz="2800" b="0" i="1" dirty="0" err="1"/>
                <a:t>nuôi</a:t>
              </a:r>
              <a:r>
                <a:rPr lang="en-US" sz="2800" b="0" i="1" dirty="0"/>
                <a:t>, </a:t>
              </a:r>
              <a:r>
                <a:rPr lang="en-US" sz="2800" b="0" i="1" dirty="0" err="1"/>
                <a:t>cây</a:t>
              </a:r>
              <a:r>
                <a:rPr lang="en-US" sz="2800" b="0" i="1" dirty="0"/>
                <a:t> </a:t>
              </a:r>
              <a:r>
                <a:rPr lang="en-US" sz="2800" b="0" i="1" dirty="0" err="1"/>
                <a:t>trồng</a:t>
              </a:r>
              <a:r>
                <a:rPr lang="en-US" sz="2800" b="0" i="1" dirty="0"/>
                <a:t> </a:t>
              </a:r>
              <a:r>
                <a:rPr lang="en-US" sz="2800" b="0" i="1" dirty="0" err="1"/>
                <a:t>phù</a:t>
              </a:r>
              <a:r>
                <a:rPr lang="en-US" sz="2800" b="0" i="1" dirty="0"/>
                <a:t> </a:t>
              </a:r>
              <a:r>
                <a:rPr lang="en-US" sz="2800" b="0" i="1" dirty="0" err="1"/>
                <a:t>hợp</a:t>
              </a:r>
              <a:r>
                <a:rPr lang="en-US" sz="2800" b="0" i="1" dirty="0"/>
                <a:t> </a:t>
              </a:r>
              <a:r>
                <a:rPr lang="en-US" sz="2800" b="0" i="1" dirty="0" err="1"/>
                <a:t>với</a:t>
              </a:r>
              <a:r>
                <a:rPr lang="en-US" sz="2800" b="0" i="1" dirty="0"/>
                <a:t> </a:t>
              </a:r>
              <a:r>
                <a:rPr lang="en-US" sz="2800" b="0" i="1" dirty="0" err="1"/>
                <a:t>sự</a:t>
              </a:r>
              <a:r>
                <a:rPr lang="en-US" sz="2800" b="0" i="1" dirty="0"/>
                <a:t> </a:t>
              </a:r>
              <a:r>
                <a:rPr lang="en-US" sz="2800" b="0" i="1" dirty="0" err="1"/>
                <a:t>thay</a:t>
              </a:r>
              <a:r>
                <a:rPr lang="en-US" sz="2800" b="0" i="1" dirty="0"/>
                <a:t> </a:t>
              </a:r>
              <a:r>
                <a:rPr lang="en-US" sz="2800" b="0" i="1" dirty="0" err="1"/>
                <a:t>đổi</a:t>
              </a:r>
              <a:r>
                <a:rPr lang="en-US" sz="2800" b="0" i="1" dirty="0"/>
                <a:t> </a:t>
              </a:r>
              <a:r>
                <a:rPr lang="en-US" sz="2800" b="0" i="1" dirty="0" err="1"/>
                <a:t>nhu</a:t>
              </a:r>
              <a:r>
                <a:rPr lang="en-US" sz="2800" b="0" i="1" dirty="0"/>
                <a:t> </a:t>
              </a:r>
              <a:r>
                <a:rPr lang="en-US" sz="2800" b="0" i="1" dirty="0" err="1"/>
                <a:t>cầu</a:t>
              </a:r>
              <a:r>
                <a:rPr lang="en-US" sz="2800" b="0" i="1" dirty="0"/>
                <a:t> </a:t>
              </a:r>
              <a:r>
                <a:rPr lang="en-US" sz="2800" b="0" i="1" dirty="0" err="1"/>
                <a:t>của</a:t>
              </a:r>
              <a:r>
                <a:rPr lang="en-US" sz="2800" b="0" i="1" dirty="0"/>
                <a:t> con </a:t>
              </a:r>
              <a:r>
                <a:rPr lang="en-US" sz="2800" b="0" i="1" dirty="0" err="1"/>
                <a:t>người</a:t>
              </a:r>
              <a:r>
                <a:rPr lang="en-US" sz="2800" b="0" i="1" dirty="0"/>
                <a:t> qua </a:t>
              </a:r>
              <a:r>
                <a:rPr lang="en-US" sz="2800" b="0" i="1" dirty="0" err="1"/>
                <a:t>từng</a:t>
              </a:r>
              <a:r>
                <a:rPr lang="en-US" sz="2800" b="0" i="1" dirty="0"/>
                <a:t> </a:t>
              </a:r>
              <a:r>
                <a:rPr lang="en-US" sz="2800" b="0" i="1" dirty="0" err="1"/>
                <a:t>thời</a:t>
              </a:r>
              <a:r>
                <a:rPr lang="en-US" sz="2800" b="0" i="1" dirty="0"/>
                <a:t> </a:t>
              </a:r>
              <a:r>
                <a:rPr lang="en-US" sz="2800" b="0" i="1" dirty="0" err="1"/>
                <a:t>kì</a:t>
              </a:r>
              <a:r>
                <a:rPr lang="en-US" sz="2800" b="0" i="1" dirty="0"/>
                <a:t>.</a:t>
              </a:r>
              <a:endParaRPr lang="en-US" sz="2700" b="0" dirty="0"/>
            </a:p>
          </p:txBody>
        </p:sp>
      </p:grpSp>
      <p:grpSp>
        <p:nvGrpSpPr>
          <p:cNvPr id="9" name="Group 8"/>
          <p:cNvGrpSpPr/>
          <p:nvPr/>
        </p:nvGrpSpPr>
        <p:grpSpPr>
          <a:xfrm>
            <a:off x="305065" y="821969"/>
            <a:ext cx="11219537" cy="1732023"/>
            <a:chOff x="4959986" y="468951"/>
            <a:chExt cx="18005309" cy="2749081"/>
          </a:xfrm>
        </p:grpSpPr>
        <p:sp>
          <p:nvSpPr>
            <p:cNvPr id="10" name="Rectangle 13"/>
            <p:cNvSpPr/>
            <p:nvPr/>
          </p:nvSpPr>
          <p:spPr>
            <a:xfrm>
              <a:off x="5907356" y="652280"/>
              <a:ext cx="17057939" cy="2565752"/>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pic>
          <p:nvPicPr>
            <p:cNvPr id="11" name="Picture 2" descr="Dialog Question Mark Icon | Gartoon Redux Misc Iconpack | Gartoon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986" y="468951"/>
              <a:ext cx="1770362" cy="17703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190929" y="988916"/>
            <a:ext cx="9961979" cy="1305165"/>
          </a:xfrm>
          <a:prstGeom prst="rect">
            <a:avLst/>
          </a:prstGeom>
        </p:spPr>
        <p:txBody>
          <a:bodyPr wrap="square">
            <a:spAutoFit/>
          </a:bodyPr>
          <a:lstStyle/>
          <a:p>
            <a:pPr marL="0" lvl="1" algn="just">
              <a:lnSpc>
                <a:spcPct val="150000"/>
              </a:lnSpc>
            </a:pPr>
            <a:r>
              <a:rPr lang="en-US" sz="2800" b="1" dirty="0" err="1"/>
              <a:t>Tại</a:t>
            </a:r>
            <a:r>
              <a:rPr lang="en-US" sz="2800" b="1" dirty="0"/>
              <a:t> </a:t>
            </a:r>
            <a:r>
              <a:rPr lang="en-US" sz="2800" b="1" dirty="0" err="1"/>
              <a:t>sao</a:t>
            </a:r>
            <a:r>
              <a:rPr lang="en-US" sz="2800" b="1" dirty="0"/>
              <a:t> </a:t>
            </a:r>
            <a:r>
              <a:rPr lang="en-US" sz="2800" b="1" dirty="0" err="1"/>
              <a:t>mỗi</a:t>
            </a:r>
            <a:r>
              <a:rPr lang="en-US" sz="2800" b="1" dirty="0"/>
              <a:t> </a:t>
            </a:r>
            <a:r>
              <a:rPr lang="en-US" sz="2800" b="1" dirty="0" err="1"/>
              <a:t>giống</a:t>
            </a:r>
            <a:r>
              <a:rPr lang="en-US" sz="2800" b="1" dirty="0"/>
              <a:t> </a:t>
            </a:r>
            <a:r>
              <a:rPr lang="en-US" sz="2800" b="1" dirty="0" err="1"/>
              <a:t>vật</a:t>
            </a:r>
            <a:r>
              <a:rPr lang="en-US" sz="2800" b="1" dirty="0"/>
              <a:t> </a:t>
            </a:r>
            <a:r>
              <a:rPr lang="en-US" sz="2800" b="1" dirty="0" err="1"/>
              <a:t>nuôi</a:t>
            </a:r>
            <a:r>
              <a:rPr lang="en-US" sz="2800" b="1" dirty="0"/>
              <a:t>, </a:t>
            </a:r>
            <a:r>
              <a:rPr lang="en-US" sz="2800" b="1" dirty="0" err="1"/>
              <a:t>cây</a:t>
            </a:r>
            <a:r>
              <a:rPr lang="en-US" sz="2800" b="1" dirty="0"/>
              <a:t> </a:t>
            </a:r>
            <a:r>
              <a:rPr lang="en-US" sz="2800" b="1" dirty="0" err="1"/>
              <a:t>trồng</a:t>
            </a:r>
            <a:r>
              <a:rPr lang="en-US" sz="2800" b="1" dirty="0"/>
              <a:t> </a:t>
            </a:r>
            <a:r>
              <a:rPr lang="en-US" sz="2800" b="1" dirty="0" err="1"/>
              <a:t>có</a:t>
            </a:r>
            <a:r>
              <a:rPr lang="en-US" sz="2800" b="1" dirty="0"/>
              <a:t> </a:t>
            </a:r>
            <a:r>
              <a:rPr lang="en-US" sz="2800" b="1" dirty="0" err="1"/>
              <a:t>những</a:t>
            </a:r>
            <a:r>
              <a:rPr lang="en-US" sz="2800" b="1" dirty="0"/>
              <a:t> </a:t>
            </a:r>
            <a:r>
              <a:rPr lang="en-US" sz="2800" b="1" dirty="0" err="1"/>
              <a:t>đặc</a:t>
            </a:r>
            <a:r>
              <a:rPr lang="en-US" sz="2800" b="1" dirty="0"/>
              <a:t> </a:t>
            </a:r>
            <a:r>
              <a:rPr lang="en-US" sz="2800" b="1" dirty="0" err="1"/>
              <a:t>điểm</a:t>
            </a:r>
            <a:r>
              <a:rPr lang="en-US" sz="2800" b="1" dirty="0"/>
              <a:t> </a:t>
            </a:r>
            <a:r>
              <a:rPr lang="en-US" sz="2800" b="1" dirty="0" err="1"/>
              <a:t>phù</a:t>
            </a:r>
            <a:r>
              <a:rPr lang="en-US" sz="2800" b="1" dirty="0"/>
              <a:t> </a:t>
            </a:r>
            <a:r>
              <a:rPr lang="en-US" sz="2800" b="1" dirty="0" err="1"/>
              <a:t>hợp</a:t>
            </a:r>
            <a:r>
              <a:rPr lang="en-US" sz="2800" b="1" dirty="0"/>
              <a:t> </a:t>
            </a:r>
            <a:r>
              <a:rPr lang="en-US" sz="2800" b="1" dirty="0" err="1"/>
              <a:t>với</a:t>
            </a:r>
            <a:r>
              <a:rPr lang="en-US" sz="2800" b="1" dirty="0"/>
              <a:t> </a:t>
            </a:r>
            <a:r>
              <a:rPr lang="en-US" sz="2800" b="1" dirty="0" err="1"/>
              <a:t>nhu</a:t>
            </a:r>
            <a:r>
              <a:rPr lang="en-US" sz="2800" b="1" dirty="0"/>
              <a:t> </a:t>
            </a:r>
            <a:r>
              <a:rPr lang="en-US" sz="2800" b="1" dirty="0" err="1"/>
              <a:t>cầu</a:t>
            </a:r>
            <a:r>
              <a:rPr lang="en-US" sz="2800" b="1" dirty="0"/>
              <a:t> </a:t>
            </a:r>
            <a:r>
              <a:rPr lang="en-US" sz="2800" b="1" dirty="0" err="1"/>
              <a:t>của</a:t>
            </a:r>
            <a:r>
              <a:rPr lang="en-US" sz="2800" b="1" dirty="0"/>
              <a:t> con </a:t>
            </a:r>
            <a:r>
              <a:rPr lang="en-US" sz="2800" b="1" dirty="0" err="1"/>
              <a:t>người</a:t>
            </a:r>
            <a:r>
              <a:rPr lang="en-US" sz="2800" b="1" dirty="0"/>
              <a:t>?</a:t>
            </a:r>
          </a:p>
        </p:txBody>
      </p:sp>
    </p:spTree>
    <p:extLst>
      <p:ext uri="{BB962C8B-B14F-4D97-AF65-F5344CB8AC3E}">
        <p14:creationId xmlns:p14="http://schemas.microsoft.com/office/powerpoint/2010/main" val="36543067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4" name="Group 13"/>
          <p:cNvGrpSpPr/>
          <p:nvPr/>
        </p:nvGrpSpPr>
        <p:grpSpPr>
          <a:xfrm>
            <a:off x="599324" y="1675782"/>
            <a:ext cx="9714655" cy="1184029"/>
            <a:chOff x="3450716" y="481666"/>
            <a:chExt cx="26734606" cy="3444426"/>
          </a:xfrm>
        </p:grpSpPr>
        <p:sp>
          <p:nvSpPr>
            <p:cNvPr id="15" name="Rectangle 13"/>
            <p:cNvSpPr/>
            <p:nvPr/>
          </p:nvSpPr>
          <p:spPr>
            <a:xfrm>
              <a:off x="4778417" y="854650"/>
              <a:ext cx="25406905" cy="3071442"/>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pic>
          <p:nvPicPr>
            <p:cNvPr id="16" name="Picture 2" descr="Dialog Question Mark Icon | Gartoon Redux Misc Iconpack | Gartoon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0716" y="481666"/>
              <a:ext cx="2655401" cy="2655407"/>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ounded Rectangle 22"/>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562350" y="71664"/>
            <a:ext cx="5336723" cy="584775"/>
          </a:xfrm>
          <a:prstGeom prst="rect">
            <a:avLst/>
          </a:prstGeom>
          <a:noFill/>
        </p:spPr>
        <p:txBody>
          <a:bodyPr wrap="square" rtlCol="0">
            <a:spAutoFit/>
          </a:bodyPr>
          <a:lstStyle/>
          <a:p>
            <a:r>
              <a:rPr lang="en-US" sz="3200" b="1" dirty="0">
                <a:solidFill>
                  <a:schemeClr val="bg1"/>
                </a:solidFill>
              </a:rPr>
              <a:t>3. CHỌN LỌC TỰ NHIÊN</a:t>
            </a:r>
          </a:p>
        </p:txBody>
      </p:sp>
      <p:sp>
        <p:nvSpPr>
          <p:cNvPr id="30" name="TextBox 29"/>
          <p:cNvSpPr txBox="1"/>
          <p:nvPr/>
        </p:nvSpPr>
        <p:spPr>
          <a:xfrm>
            <a:off x="599324" y="838137"/>
            <a:ext cx="6906376" cy="523220"/>
          </a:xfrm>
          <a:prstGeom prst="rect">
            <a:avLst/>
          </a:prstGeom>
          <a:noFill/>
        </p:spPr>
        <p:txBody>
          <a:bodyPr wrap="square" rtlCol="0">
            <a:spAutoFit/>
          </a:bodyPr>
          <a:lstStyle/>
          <a:p>
            <a:r>
              <a:rPr lang="en-US" sz="2800" b="1" dirty="0" err="1">
                <a:solidFill>
                  <a:srgbClr val="C00000"/>
                </a:solidFill>
              </a:rPr>
              <a:t>Trình</a:t>
            </a:r>
            <a:r>
              <a:rPr lang="en-US" sz="2800" b="1" dirty="0">
                <a:solidFill>
                  <a:srgbClr val="C00000"/>
                </a:solidFill>
              </a:rPr>
              <a:t> </a:t>
            </a:r>
            <a:r>
              <a:rPr lang="en-US" sz="2800" b="1" dirty="0" err="1">
                <a:solidFill>
                  <a:srgbClr val="C00000"/>
                </a:solidFill>
              </a:rPr>
              <a:t>bày</a:t>
            </a:r>
            <a:r>
              <a:rPr lang="en-US" sz="2800" b="1" dirty="0">
                <a:solidFill>
                  <a:srgbClr val="C00000"/>
                </a:solidFill>
              </a:rPr>
              <a:t> </a:t>
            </a:r>
            <a:r>
              <a:rPr lang="en-US" sz="2800" b="1" dirty="0" err="1">
                <a:solidFill>
                  <a:srgbClr val="C00000"/>
                </a:solidFill>
              </a:rPr>
              <a:t>khái</a:t>
            </a:r>
            <a:r>
              <a:rPr lang="en-US" sz="2800" b="1" dirty="0">
                <a:solidFill>
                  <a:srgbClr val="C00000"/>
                </a:solidFill>
              </a:rPr>
              <a:t> </a:t>
            </a:r>
            <a:r>
              <a:rPr lang="en-US" sz="2800" b="1" dirty="0" err="1">
                <a:solidFill>
                  <a:srgbClr val="C00000"/>
                </a:solidFill>
              </a:rPr>
              <a:t>niệm</a:t>
            </a:r>
            <a:r>
              <a:rPr lang="en-US" sz="2800" b="1" dirty="0">
                <a:solidFill>
                  <a:srgbClr val="C00000"/>
                </a:solidFill>
              </a:rPr>
              <a:t> </a:t>
            </a:r>
            <a:r>
              <a:rPr lang="en-US" sz="2800" b="1" dirty="0" err="1">
                <a:solidFill>
                  <a:srgbClr val="C00000"/>
                </a:solidFill>
              </a:rPr>
              <a:t>chọn</a:t>
            </a:r>
            <a:r>
              <a:rPr lang="en-US" sz="2800" b="1" dirty="0">
                <a:solidFill>
                  <a:srgbClr val="C00000"/>
                </a:solidFill>
              </a:rPr>
              <a:t> </a:t>
            </a:r>
            <a:r>
              <a:rPr lang="en-US" sz="2800" b="1" dirty="0" err="1">
                <a:solidFill>
                  <a:srgbClr val="C00000"/>
                </a:solidFill>
              </a:rPr>
              <a:t>lọc</a:t>
            </a:r>
            <a:r>
              <a:rPr lang="en-US" sz="2800" b="1" dirty="0">
                <a:solidFill>
                  <a:srgbClr val="C00000"/>
                </a:solidFill>
              </a:rPr>
              <a:t> </a:t>
            </a:r>
            <a:r>
              <a:rPr lang="en-US" sz="2800" b="1" dirty="0" err="1">
                <a:solidFill>
                  <a:srgbClr val="C00000"/>
                </a:solidFill>
              </a:rPr>
              <a:t>tự</a:t>
            </a:r>
            <a:r>
              <a:rPr lang="en-US" sz="2800" b="1" dirty="0">
                <a:solidFill>
                  <a:srgbClr val="C00000"/>
                </a:solidFill>
              </a:rPr>
              <a:t> </a:t>
            </a:r>
            <a:r>
              <a:rPr lang="en-US" sz="2800" b="1" dirty="0" err="1">
                <a:solidFill>
                  <a:srgbClr val="C00000"/>
                </a:solidFill>
              </a:rPr>
              <a:t>nhiên</a:t>
            </a:r>
            <a:endParaRPr lang="en-US" sz="2800" b="1" dirty="0">
              <a:solidFill>
                <a:srgbClr val="C00000"/>
              </a:solidFill>
            </a:endParaRPr>
          </a:p>
        </p:txBody>
      </p:sp>
      <p:grpSp>
        <p:nvGrpSpPr>
          <p:cNvPr id="31" name="Group 30"/>
          <p:cNvGrpSpPr/>
          <p:nvPr/>
        </p:nvGrpSpPr>
        <p:grpSpPr>
          <a:xfrm>
            <a:off x="-22069" y="977615"/>
            <a:ext cx="621393" cy="217715"/>
            <a:chOff x="0" y="1304471"/>
            <a:chExt cx="621393" cy="217715"/>
          </a:xfrm>
        </p:grpSpPr>
        <p:sp>
          <p:nvSpPr>
            <p:cNvPr id="32" name="Pentagon 31"/>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hevron 32"/>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8" name="Rectangle 37"/>
          <p:cNvSpPr/>
          <p:nvPr/>
        </p:nvSpPr>
        <p:spPr>
          <a:xfrm>
            <a:off x="1823258" y="2106557"/>
            <a:ext cx="7749237" cy="519886"/>
          </a:xfrm>
          <a:prstGeom prst="rect">
            <a:avLst/>
          </a:prstGeom>
        </p:spPr>
        <p:txBody>
          <a:bodyPr wrap="none">
            <a:spAutoFit/>
          </a:bodyPr>
          <a:lstStyle/>
          <a:p>
            <a:pPr marR="0" lvl="0" algn="just">
              <a:lnSpc>
                <a:spcPct val="107000"/>
              </a:lnSpc>
              <a:spcBef>
                <a:spcPts val="600"/>
              </a:spcBef>
              <a:spcAft>
                <a:spcPts val="600"/>
              </a:spcAft>
              <a:tabLst>
                <a:tab pos="171450" algn="l"/>
              </a:tabLst>
            </a:pPr>
            <a:r>
              <a:rPr lang="vi-VN" sz="2800" b="1" dirty="0">
                <a:ea typeface="Calibri" panose="020F0502020204030204" pitchFamily="34" charset="0"/>
                <a:cs typeface="Times New Roman" panose="02020603050405020304" pitchFamily="18" charset="0"/>
              </a:rPr>
              <a:t>Chọn lọc tự nhiên là gì? Lấy ví dụ minh họa.</a:t>
            </a:r>
            <a:endParaRPr lang="en-US" sz="2800" b="1" dirty="0">
              <a:effectLst/>
              <a:ea typeface="Calibri" panose="020F0502020204030204" pitchFamily="34" charset="0"/>
              <a:cs typeface="Times New Roman" panose="02020603050405020304" pitchFamily="18" charset="0"/>
            </a:endParaRPr>
          </a:p>
        </p:txBody>
      </p:sp>
      <p:sp>
        <p:nvSpPr>
          <p:cNvPr id="17" name="Rounded Rectangle 16"/>
          <p:cNvSpPr/>
          <p:nvPr/>
        </p:nvSpPr>
        <p:spPr>
          <a:xfrm>
            <a:off x="4835408" y="3320165"/>
            <a:ext cx="1224363" cy="413437"/>
          </a:xfrm>
          <a:prstGeom prst="roundRect">
            <a:avLst>
              <a:gd name="adj" fmla="val 33376"/>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Trả</a:t>
            </a:r>
            <a:r>
              <a:rPr lang="en-US" b="1" dirty="0"/>
              <a:t> </a:t>
            </a:r>
            <a:r>
              <a:rPr lang="en-US" b="1" dirty="0" err="1"/>
              <a:t>lời</a:t>
            </a:r>
            <a:endParaRPr lang="en-US" b="1" dirty="0"/>
          </a:p>
        </p:txBody>
      </p:sp>
    </p:spTree>
    <p:extLst>
      <p:ext uri="{BB962C8B-B14F-4D97-AF65-F5344CB8AC3E}">
        <p14:creationId xmlns:p14="http://schemas.microsoft.com/office/powerpoint/2010/main" val="36341671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60000" fill="hold" grpId="0" nodeType="clickEffect" p14:presetBounceEnd="67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7000">
                                          <p:cBhvr additive="base">
                                            <p:cTn id="7" dur="2000" fill="hold"/>
                                            <p:tgtEl>
                                              <p:spTgt spid="24"/>
                                            </p:tgtEl>
                                            <p:attrNameLst>
                                              <p:attrName>ppt_x</p:attrName>
                                            </p:attrNameLst>
                                          </p:cBhvr>
                                          <p:tavLst>
                                            <p:tav tm="0">
                                              <p:val>
                                                <p:strVal val="#ppt_x"/>
                                              </p:val>
                                            </p:tav>
                                            <p:tav tm="100000">
                                              <p:val>
                                                <p:strVal val="#ppt_x"/>
                                              </p:val>
                                            </p:tav>
                                          </p:tavLst>
                                        </p:anim>
                                        <p:anim calcmode="lin" valueType="num" p14:bounceEnd="67000">
                                          <p:cBhvr additive="base">
                                            <p:cTn id="8" dur="20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accel="60000" fill="hold" grpId="0" nodeType="withEffect" p14:presetBounceEnd="67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7000">
                                          <p:cBhvr additive="base">
                                            <p:cTn id="11" dur="2000" fill="hold"/>
                                            <p:tgtEl>
                                              <p:spTgt spid="23"/>
                                            </p:tgtEl>
                                            <p:attrNameLst>
                                              <p:attrName>ppt_x</p:attrName>
                                            </p:attrNameLst>
                                          </p:cBhvr>
                                          <p:tavLst>
                                            <p:tav tm="0">
                                              <p:val>
                                                <p:strVal val="#ppt_x"/>
                                              </p:val>
                                            </p:tav>
                                            <p:tav tm="100000">
                                              <p:val>
                                                <p:strVal val="#ppt_x"/>
                                              </p:val>
                                            </p:tav>
                                          </p:tavLst>
                                        </p:anim>
                                        <p:anim calcmode="lin" valueType="num" p14:bounceEnd="67000">
                                          <p:cBhvr additive="base">
                                            <p:cTn id="12" dur="2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64000" fill="hold" nodeType="clickEffect" p14:presetBounceEnd="60000">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14:bounceEnd="60000">
                                          <p:cBhvr additive="base">
                                            <p:cTn id="17" dur="1000" fill="hold"/>
                                            <p:tgtEl>
                                              <p:spTgt spid="31"/>
                                            </p:tgtEl>
                                            <p:attrNameLst>
                                              <p:attrName>ppt_x</p:attrName>
                                            </p:attrNameLst>
                                          </p:cBhvr>
                                          <p:tavLst>
                                            <p:tav tm="0">
                                              <p:val>
                                                <p:strVal val="0-#ppt_w/2"/>
                                              </p:val>
                                            </p:tav>
                                            <p:tav tm="100000">
                                              <p:val>
                                                <p:strVal val="#ppt_x"/>
                                              </p:val>
                                            </p:tav>
                                          </p:tavLst>
                                        </p:anim>
                                        <p:anim calcmode="lin" valueType="num" p14:bounceEnd="60000">
                                          <p:cBhvr additive="base">
                                            <p:cTn id="18" dur="1000" fill="hold"/>
                                            <p:tgtEl>
                                              <p:spTgt spid="31"/>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1" accel="28000" fill="hold" grpId="0" nodeType="afterEffect" p14:presetBounceEnd="26000">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14:bounceEnd="26000">
                                          <p:cBhvr additive="base">
                                            <p:cTn id="22" dur="1000" fill="hold"/>
                                            <p:tgtEl>
                                              <p:spTgt spid="30"/>
                                            </p:tgtEl>
                                            <p:attrNameLst>
                                              <p:attrName>ppt_x</p:attrName>
                                            </p:attrNameLst>
                                          </p:cBhvr>
                                          <p:tavLst>
                                            <p:tav tm="0">
                                              <p:val>
                                                <p:strVal val="#ppt_x"/>
                                              </p:val>
                                            </p:tav>
                                            <p:tav tm="100000">
                                              <p:val>
                                                <p:strVal val="#ppt_x"/>
                                              </p:val>
                                            </p:tav>
                                          </p:tavLst>
                                        </p:anim>
                                        <p:anim calcmode="lin" valueType="num" p14:bounceEnd="26000">
                                          <p:cBhvr additive="base">
                                            <p:cTn id="23" dur="10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30" grpId="0"/>
          <p:bldP spid="38" grpId="0"/>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60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0" fill="hold"/>
                                            <p:tgtEl>
                                              <p:spTgt spid="24"/>
                                            </p:tgtEl>
                                            <p:attrNameLst>
                                              <p:attrName>ppt_x</p:attrName>
                                            </p:attrNameLst>
                                          </p:cBhvr>
                                          <p:tavLst>
                                            <p:tav tm="0">
                                              <p:val>
                                                <p:strVal val="#ppt_x"/>
                                              </p:val>
                                            </p:tav>
                                            <p:tav tm="100000">
                                              <p:val>
                                                <p:strVal val="#ppt_x"/>
                                              </p:val>
                                            </p:tav>
                                          </p:tavLst>
                                        </p:anim>
                                        <p:anim calcmode="lin" valueType="num">
                                          <p:cBhvr additive="base">
                                            <p:cTn id="8" dur="20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accel="6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000" fill="hold"/>
                                            <p:tgtEl>
                                              <p:spTgt spid="23"/>
                                            </p:tgtEl>
                                            <p:attrNameLst>
                                              <p:attrName>ppt_x</p:attrName>
                                            </p:attrNameLst>
                                          </p:cBhvr>
                                          <p:tavLst>
                                            <p:tav tm="0">
                                              <p:val>
                                                <p:strVal val="#ppt_x"/>
                                              </p:val>
                                            </p:tav>
                                            <p:tav tm="100000">
                                              <p:val>
                                                <p:strVal val="#ppt_x"/>
                                              </p:val>
                                            </p:tav>
                                          </p:tavLst>
                                        </p:anim>
                                        <p:anim calcmode="lin" valueType="num">
                                          <p:cBhvr additive="base">
                                            <p:cTn id="12" dur="2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6400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1000" fill="hold"/>
                                            <p:tgtEl>
                                              <p:spTgt spid="31"/>
                                            </p:tgtEl>
                                            <p:attrNameLst>
                                              <p:attrName>ppt_x</p:attrName>
                                            </p:attrNameLst>
                                          </p:cBhvr>
                                          <p:tavLst>
                                            <p:tav tm="0">
                                              <p:val>
                                                <p:strVal val="0-#ppt_w/2"/>
                                              </p:val>
                                            </p:tav>
                                            <p:tav tm="100000">
                                              <p:val>
                                                <p:strVal val="#ppt_x"/>
                                              </p:val>
                                            </p:tav>
                                          </p:tavLst>
                                        </p:anim>
                                        <p:anim calcmode="lin" valueType="num">
                                          <p:cBhvr additive="base">
                                            <p:cTn id="18" dur="1000" fill="hold"/>
                                            <p:tgtEl>
                                              <p:spTgt spid="31"/>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1" accel="2800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1000" fill="hold"/>
                                            <p:tgtEl>
                                              <p:spTgt spid="30"/>
                                            </p:tgtEl>
                                            <p:attrNameLst>
                                              <p:attrName>ppt_x</p:attrName>
                                            </p:attrNameLst>
                                          </p:cBhvr>
                                          <p:tavLst>
                                            <p:tav tm="0">
                                              <p:val>
                                                <p:strVal val="#ppt_x"/>
                                              </p:val>
                                            </p:tav>
                                            <p:tav tm="100000">
                                              <p:val>
                                                <p:strVal val="#ppt_x"/>
                                              </p:val>
                                            </p:tav>
                                          </p:tavLst>
                                        </p:anim>
                                        <p:anim calcmode="lin" valueType="num">
                                          <p:cBhvr additive="base">
                                            <p:cTn id="23" dur="10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30" grpId="0"/>
          <p:bldP spid="38" grpId="0"/>
          <p:bldP spid="17" grpId="0" animBg="1"/>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3. CHỌN LỌC TỰ NHIÊN</a:t>
            </a:r>
          </a:p>
        </p:txBody>
      </p:sp>
      <p:sp>
        <p:nvSpPr>
          <p:cNvPr id="4" name="TextBox 3"/>
          <p:cNvSpPr txBox="1"/>
          <p:nvPr/>
        </p:nvSpPr>
        <p:spPr>
          <a:xfrm>
            <a:off x="606235" y="855229"/>
            <a:ext cx="6809991" cy="523220"/>
          </a:xfrm>
          <a:prstGeom prst="rect">
            <a:avLst/>
          </a:prstGeom>
          <a:noFill/>
        </p:spPr>
        <p:txBody>
          <a:bodyPr wrap="square" rtlCol="0">
            <a:spAutoFit/>
          </a:bodyPr>
          <a:lstStyle/>
          <a:p>
            <a:r>
              <a:rPr lang="en-US" sz="2800" b="1" dirty="0" err="1">
                <a:solidFill>
                  <a:srgbClr val="C00000"/>
                </a:solidFill>
              </a:rPr>
              <a:t>Trình</a:t>
            </a:r>
            <a:r>
              <a:rPr lang="en-US" sz="2800" b="1" dirty="0">
                <a:solidFill>
                  <a:srgbClr val="C00000"/>
                </a:solidFill>
              </a:rPr>
              <a:t> </a:t>
            </a:r>
            <a:r>
              <a:rPr lang="en-US" sz="2800" b="1" dirty="0" err="1">
                <a:solidFill>
                  <a:srgbClr val="C00000"/>
                </a:solidFill>
              </a:rPr>
              <a:t>bày</a:t>
            </a:r>
            <a:r>
              <a:rPr lang="en-US" sz="2800" b="1" dirty="0">
                <a:solidFill>
                  <a:srgbClr val="C00000"/>
                </a:solidFill>
              </a:rPr>
              <a:t> </a:t>
            </a:r>
            <a:r>
              <a:rPr lang="en-US" sz="2800" b="1" dirty="0" err="1">
                <a:solidFill>
                  <a:srgbClr val="C00000"/>
                </a:solidFill>
              </a:rPr>
              <a:t>khái</a:t>
            </a:r>
            <a:r>
              <a:rPr lang="en-US" sz="2800" b="1" dirty="0">
                <a:solidFill>
                  <a:srgbClr val="C00000"/>
                </a:solidFill>
              </a:rPr>
              <a:t> </a:t>
            </a:r>
            <a:r>
              <a:rPr lang="en-US" sz="2800" b="1" dirty="0" err="1">
                <a:solidFill>
                  <a:srgbClr val="C00000"/>
                </a:solidFill>
              </a:rPr>
              <a:t>niệm</a:t>
            </a:r>
            <a:r>
              <a:rPr lang="en-US" sz="2800" b="1" dirty="0">
                <a:solidFill>
                  <a:srgbClr val="C00000"/>
                </a:solidFill>
              </a:rPr>
              <a:t> </a:t>
            </a:r>
            <a:r>
              <a:rPr lang="en-US" sz="2800" b="1" dirty="0" err="1">
                <a:solidFill>
                  <a:srgbClr val="C00000"/>
                </a:solidFill>
              </a:rPr>
              <a:t>chọn</a:t>
            </a:r>
            <a:r>
              <a:rPr lang="en-US" sz="2800" b="1" dirty="0">
                <a:solidFill>
                  <a:srgbClr val="C00000"/>
                </a:solidFill>
              </a:rPr>
              <a:t> </a:t>
            </a:r>
            <a:r>
              <a:rPr lang="en-US" sz="2800" b="1" dirty="0" err="1">
                <a:solidFill>
                  <a:srgbClr val="C00000"/>
                </a:solidFill>
              </a:rPr>
              <a:t>lọc</a:t>
            </a:r>
            <a:r>
              <a:rPr lang="en-US" sz="2800" b="1" dirty="0">
                <a:solidFill>
                  <a:srgbClr val="C00000"/>
                </a:solidFill>
              </a:rPr>
              <a:t> </a:t>
            </a:r>
            <a:r>
              <a:rPr lang="en-US" sz="2800" b="1" dirty="0" err="1">
                <a:solidFill>
                  <a:srgbClr val="C00000"/>
                </a:solidFill>
              </a:rPr>
              <a:t>tự</a:t>
            </a:r>
            <a:r>
              <a:rPr lang="en-US" sz="2800" b="1" dirty="0">
                <a:solidFill>
                  <a:srgbClr val="C00000"/>
                </a:solidFill>
              </a:rPr>
              <a:t> </a:t>
            </a:r>
            <a:r>
              <a:rPr lang="en-US" sz="2800" b="1" dirty="0" err="1">
                <a:solidFill>
                  <a:srgbClr val="C00000"/>
                </a:solidFill>
              </a:rPr>
              <a:t>nhiên</a:t>
            </a:r>
            <a:endParaRPr lang="en-US" sz="2800" b="1" dirty="0">
              <a:solidFill>
                <a:srgbClr val="C00000"/>
              </a:solidFill>
            </a:endParaRPr>
          </a:p>
        </p:txBody>
      </p:sp>
      <p:grpSp>
        <p:nvGrpSpPr>
          <p:cNvPr id="43" name="Group 42"/>
          <p:cNvGrpSpPr/>
          <p:nvPr/>
        </p:nvGrpSpPr>
        <p:grpSpPr>
          <a:xfrm>
            <a:off x="-15158" y="994707"/>
            <a:ext cx="621393" cy="217715"/>
            <a:chOff x="0" y="1304471"/>
            <a:chExt cx="621393" cy="217715"/>
          </a:xfrm>
        </p:grpSpPr>
        <p:sp>
          <p:nvSpPr>
            <p:cNvPr id="2" name="Pentagon 1"/>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evron 2"/>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46">
            <a:extLst>
              <a:ext uri="{FF2B5EF4-FFF2-40B4-BE49-F238E27FC236}">
                <a16:creationId xmlns:a16="http://schemas.microsoft.com/office/drawing/2014/main" id="{66B29F7D-9767-D8EB-A950-3B72F0A099D4}"/>
              </a:ext>
            </a:extLst>
          </p:cNvPr>
          <p:cNvGrpSpPr/>
          <p:nvPr/>
        </p:nvGrpSpPr>
        <p:grpSpPr>
          <a:xfrm>
            <a:off x="421178" y="1901518"/>
            <a:ext cx="6400536" cy="4159103"/>
            <a:chOff x="5156653" y="4948055"/>
            <a:chExt cx="7001021" cy="1684319"/>
          </a:xfrm>
        </p:grpSpPr>
        <p:sp>
          <p:nvSpPr>
            <p:cNvPr id="48" name="Rectangle: Rounded Corners 14">
              <a:extLst>
                <a:ext uri="{FF2B5EF4-FFF2-40B4-BE49-F238E27FC236}">
                  <a16:creationId xmlns:a16="http://schemas.microsoft.com/office/drawing/2014/main" id="{5D3D5173-7DDC-4DC7-3CC7-8FB86CFE1487}"/>
                </a:ext>
              </a:extLst>
            </p:cNvPr>
            <p:cNvSpPr/>
            <p:nvPr/>
          </p:nvSpPr>
          <p:spPr>
            <a:xfrm>
              <a:off x="5312643" y="5004430"/>
              <a:ext cx="6845031" cy="1627944"/>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49" name="Rectangle: Rounded Corners 15">
              <a:extLst>
                <a:ext uri="{FF2B5EF4-FFF2-40B4-BE49-F238E27FC236}">
                  <a16:creationId xmlns:a16="http://schemas.microsoft.com/office/drawing/2014/main" id="{FAEDF2DE-F306-F473-A068-493FBB9076CE}"/>
                </a:ext>
              </a:extLst>
            </p:cNvPr>
            <p:cNvSpPr/>
            <p:nvPr/>
          </p:nvSpPr>
          <p:spPr>
            <a:xfrm>
              <a:off x="5156653" y="4948055"/>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50" name="TextBox 49">
              <a:extLst>
                <a:ext uri="{FF2B5EF4-FFF2-40B4-BE49-F238E27FC236}">
                  <a16:creationId xmlns:a16="http://schemas.microsoft.com/office/drawing/2014/main" id="{C69EA038-9B0C-C175-761D-7903101FF05A}"/>
                </a:ext>
              </a:extLst>
            </p:cNvPr>
            <p:cNvSpPr txBox="1"/>
            <p:nvPr/>
          </p:nvSpPr>
          <p:spPr>
            <a:xfrm>
              <a:off x="5413460" y="4948055"/>
              <a:ext cx="6365761" cy="1610945"/>
            </a:xfrm>
            <a:prstGeom prst="rect">
              <a:avLst/>
            </a:prstGeom>
            <a:noFill/>
          </p:spPr>
          <p:txBody>
            <a:bodyPr wrap="square">
              <a:spAutoFit/>
            </a:bodyPr>
            <a:lstStyle>
              <a:defPPr>
                <a:defRPr lang="en-US"/>
              </a:defPPr>
              <a:lvl1pPr algn="ctr">
                <a:lnSpc>
                  <a:spcPct val="120000"/>
                </a:lnSpc>
                <a:defRPr sz="2000" b="1"/>
              </a:lvl1pPr>
            </a:lstStyle>
            <a:p>
              <a:pPr algn="just">
                <a:lnSpc>
                  <a:spcPct val="150000"/>
                </a:lnSpc>
              </a:pPr>
              <a:r>
                <a:rPr lang="en-US" sz="2800" dirty="0" err="1">
                  <a:solidFill>
                    <a:srgbClr val="00B050"/>
                  </a:solidFill>
                </a:rPr>
                <a:t>Khái</a:t>
              </a:r>
              <a:r>
                <a:rPr lang="en-US" sz="2800" dirty="0">
                  <a:solidFill>
                    <a:srgbClr val="00B050"/>
                  </a:solidFill>
                </a:rPr>
                <a:t> </a:t>
              </a:r>
              <a:r>
                <a:rPr lang="en-US" sz="2800" dirty="0" err="1">
                  <a:solidFill>
                    <a:srgbClr val="00B050"/>
                  </a:solidFill>
                </a:rPr>
                <a:t>niệm</a:t>
              </a:r>
              <a:r>
                <a:rPr lang="en-US" sz="2800" dirty="0">
                  <a:solidFill>
                    <a:srgbClr val="00B050"/>
                  </a:solidFill>
                </a:rPr>
                <a:t>:</a:t>
              </a:r>
              <a:endParaRPr lang="en-US" sz="2800" b="0" dirty="0"/>
            </a:p>
            <a:p>
              <a:pPr algn="just">
                <a:lnSpc>
                  <a:spcPct val="150000"/>
                </a:lnSpc>
              </a:pPr>
              <a:r>
                <a:rPr lang="vi-VN" sz="2800" dirty="0"/>
                <a:t>Chọn lọc tự nhiên </a:t>
              </a:r>
              <a:r>
                <a:rPr lang="vi-VN" sz="2800" b="0" dirty="0"/>
                <a:t>là quá trình phân hóa về </a:t>
              </a:r>
              <a:r>
                <a:rPr lang="vi-VN" sz="2800" b="0" u="sng" dirty="0"/>
                <a:t>khả năng sống sót </a:t>
              </a:r>
              <a:r>
                <a:rPr lang="vi-VN" sz="2800" b="0" dirty="0"/>
                <a:t>và </a:t>
              </a:r>
              <a:r>
                <a:rPr lang="vi-VN" sz="2800" b="0" u="sng" dirty="0"/>
                <a:t>khả năng sinh sản </a:t>
              </a:r>
              <a:r>
                <a:rPr lang="vi-VN" sz="2800" b="0" dirty="0"/>
                <a:t>của các cá thể mang các đặc điểm khác nhau trong quần thể</a:t>
              </a:r>
              <a:endParaRPr lang="en-US" sz="2800" b="0" dirty="0"/>
            </a:p>
          </p:txBody>
        </p:sp>
      </p:grpSp>
      <p:pic>
        <p:nvPicPr>
          <p:cNvPr id="21508" name="Picture 4" descr="Chim Kiwi không cánh - KhoaHoc.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226" y="1604944"/>
            <a:ext cx="3943202" cy="44556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913883" y="6248400"/>
            <a:ext cx="4820917" cy="523220"/>
          </a:xfrm>
          <a:prstGeom prst="rect">
            <a:avLst/>
          </a:prstGeom>
          <a:noFill/>
        </p:spPr>
        <p:txBody>
          <a:bodyPr wrap="square" rtlCol="0">
            <a:spAutoFit/>
          </a:bodyPr>
          <a:lstStyle/>
          <a:p>
            <a:pPr algn="ctr"/>
            <a:r>
              <a:rPr lang="en-US" sz="2800" b="1" dirty="0" err="1"/>
              <a:t>Hình</a:t>
            </a:r>
            <a:r>
              <a:rPr lang="en-US" sz="2800" b="1" dirty="0"/>
              <a:t>. </a:t>
            </a:r>
            <a:r>
              <a:rPr lang="en-US" sz="2800" dirty="0" err="1"/>
              <a:t>Chim</a:t>
            </a:r>
            <a:r>
              <a:rPr lang="en-US" sz="2800" dirty="0"/>
              <a:t> kiwi</a:t>
            </a:r>
            <a:endParaRPr lang="en-US" sz="2800" b="1" dirty="0"/>
          </a:p>
        </p:txBody>
      </p:sp>
    </p:spTree>
    <p:extLst>
      <p:ext uri="{BB962C8B-B14F-4D97-AF65-F5344CB8AC3E}">
        <p14:creationId xmlns:p14="http://schemas.microsoft.com/office/powerpoint/2010/main" val="807857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fade">
                                      <p:cBhvr>
                                        <p:cTn id="12" dur="500"/>
                                        <p:tgtEl>
                                          <p:spTgt spid="21508"/>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1"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5050" y="1557373"/>
            <a:ext cx="11780164" cy="561885"/>
          </a:xfrm>
          <a:prstGeom prst="rect">
            <a:avLst/>
          </a:prstGeom>
        </p:spPr>
        <p:txBody>
          <a:bodyPr wrap="square">
            <a:spAutoFit/>
          </a:bodyPr>
          <a:lstStyle/>
          <a:p>
            <a:pPr algn="just">
              <a:lnSpc>
                <a:spcPct val="120000"/>
              </a:lnSpc>
            </a:pPr>
            <a:r>
              <a:rPr lang="vi-VN" sz="2800" b="1" i="1" dirty="0">
                <a:solidFill>
                  <a:srgbClr val="00B050"/>
                </a:solidFill>
              </a:rPr>
              <a:t>Ví dụ: </a:t>
            </a:r>
            <a:r>
              <a:rPr lang="vi-VN" sz="2800" i="1" dirty="0">
                <a:solidFill>
                  <a:srgbClr val="00B050"/>
                </a:solidFill>
              </a:rPr>
              <a:t>Sự tiến hóa của chim kiwi tại New Zealand: </a:t>
            </a:r>
            <a:endParaRPr lang="en-US" sz="2800" i="1" dirty="0">
              <a:solidFill>
                <a:srgbClr val="00B050"/>
              </a:solidFill>
            </a:endParaRPr>
          </a:p>
        </p:txBody>
      </p:sp>
      <p:sp>
        <p:nvSpPr>
          <p:cNvPr id="15" name="Rectangle 14"/>
          <p:cNvSpPr/>
          <p:nvPr/>
        </p:nvSpPr>
        <p:spPr>
          <a:xfrm>
            <a:off x="225050" y="2317234"/>
            <a:ext cx="5549970" cy="4081117"/>
          </a:xfrm>
          <a:prstGeom prst="rect">
            <a:avLst/>
          </a:prstGeom>
        </p:spPr>
        <p:txBody>
          <a:bodyPr wrap="square">
            <a:spAutoFit/>
          </a:bodyPr>
          <a:lstStyle/>
          <a:p>
            <a:pPr algn="just">
              <a:lnSpc>
                <a:spcPct val="120000"/>
              </a:lnSpc>
            </a:pPr>
            <a:r>
              <a:rPr lang="vi-VN" sz="2400" b="1" i="1" dirty="0"/>
              <a:t>Chim </a:t>
            </a:r>
            <a:r>
              <a:rPr lang="vi-VN" sz="2400" b="1" i="1" dirty="0" err="1"/>
              <a:t>kiwi</a:t>
            </a:r>
            <a:r>
              <a:rPr lang="vi-VN" sz="2400" b="1" i="1" dirty="0"/>
              <a:t> </a:t>
            </a:r>
            <a:r>
              <a:rPr lang="vi-VN" sz="2400" i="1" dirty="0"/>
              <a:t>là một loài chim không có cánh, thích nghi hoàn hảo với môi trường rừng dày đặc của </a:t>
            </a:r>
            <a:r>
              <a:rPr lang="vi-VN" sz="2400" i="1" dirty="0" err="1"/>
              <a:t>New</a:t>
            </a:r>
            <a:r>
              <a:rPr lang="vi-VN" sz="2400" i="1" dirty="0"/>
              <a:t> </a:t>
            </a:r>
            <a:r>
              <a:rPr lang="vi-VN" sz="2400" i="1" dirty="0" err="1"/>
              <a:t>Zealand</a:t>
            </a:r>
            <a:r>
              <a:rPr lang="vi-VN" sz="2400" i="1" dirty="0"/>
              <a:t>. Nhờ vào việc không có cánh, chúng có thể di chuyển dễ dàng trong môi trường rừng nơi cỏ cây mọc phủ kín. Sự tiến hóa này giúp chim </a:t>
            </a:r>
            <a:r>
              <a:rPr lang="vi-VN" sz="2400" i="1" dirty="0" err="1"/>
              <a:t>kiwi</a:t>
            </a:r>
            <a:r>
              <a:rPr lang="vi-VN" sz="2400" i="1" dirty="0"/>
              <a:t> tồn tại và sinh sản thành công trong môi trường nơi chúng sống</a:t>
            </a:r>
            <a:endParaRPr lang="en-US" sz="2400" i="1" dirty="0"/>
          </a:p>
        </p:txBody>
      </p:sp>
      <p:pic>
        <p:nvPicPr>
          <p:cNvPr id="16" name="Picture 6" descr="Tiết lộ thú vị về loài chim không biết bay nổi tiếng nhất thế giới | Báo  Dân trí"/>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132" y="2317234"/>
            <a:ext cx="5567881" cy="3711924"/>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3. CHỌN LỌC TỰ NHIÊN</a:t>
            </a:r>
          </a:p>
        </p:txBody>
      </p:sp>
      <p:sp>
        <p:nvSpPr>
          <p:cNvPr id="17" name="TextBox 16"/>
          <p:cNvSpPr txBox="1"/>
          <p:nvPr/>
        </p:nvSpPr>
        <p:spPr>
          <a:xfrm>
            <a:off x="606235" y="855229"/>
            <a:ext cx="6809991" cy="523220"/>
          </a:xfrm>
          <a:prstGeom prst="rect">
            <a:avLst/>
          </a:prstGeom>
          <a:noFill/>
        </p:spPr>
        <p:txBody>
          <a:bodyPr wrap="square" rtlCol="0">
            <a:spAutoFit/>
          </a:bodyPr>
          <a:lstStyle/>
          <a:p>
            <a:r>
              <a:rPr lang="en-US" sz="2800" b="1" dirty="0" err="1">
                <a:solidFill>
                  <a:srgbClr val="C00000"/>
                </a:solidFill>
              </a:rPr>
              <a:t>Trình</a:t>
            </a:r>
            <a:r>
              <a:rPr lang="en-US" sz="2800" b="1" dirty="0">
                <a:solidFill>
                  <a:srgbClr val="C00000"/>
                </a:solidFill>
              </a:rPr>
              <a:t> </a:t>
            </a:r>
            <a:r>
              <a:rPr lang="en-US" sz="2800" b="1" dirty="0" err="1">
                <a:solidFill>
                  <a:srgbClr val="C00000"/>
                </a:solidFill>
              </a:rPr>
              <a:t>bày</a:t>
            </a:r>
            <a:r>
              <a:rPr lang="en-US" sz="2800" b="1" dirty="0">
                <a:solidFill>
                  <a:srgbClr val="C00000"/>
                </a:solidFill>
              </a:rPr>
              <a:t> </a:t>
            </a:r>
            <a:r>
              <a:rPr lang="en-US" sz="2800" b="1" dirty="0" err="1">
                <a:solidFill>
                  <a:srgbClr val="C00000"/>
                </a:solidFill>
              </a:rPr>
              <a:t>khái</a:t>
            </a:r>
            <a:r>
              <a:rPr lang="en-US" sz="2800" b="1" dirty="0">
                <a:solidFill>
                  <a:srgbClr val="C00000"/>
                </a:solidFill>
              </a:rPr>
              <a:t> </a:t>
            </a:r>
            <a:r>
              <a:rPr lang="en-US" sz="2800" b="1" dirty="0" err="1">
                <a:solidFill>
                  <a:srgbClr val="C00000"/>
                </a:solidFill>
              </a:rPr>
              <a:t>niệm</a:t>
            </a:r>
            <a:r>
              <a:rPr lang="en-US" sz="2800" b="1" dirty="0">
                <a:solidFill>
                  <a:srgbClr val="C00000"/>
                </a:solidFill>
              </a:rPr>
              <a:t> </a:t>
            </a:r>
            <a:r>
              <a:rPr lang="en-US" sz="2800" b="1" dirty="0" err="1">
                <a:solidFill>
                  <a:srgbClr val="C00000"/>
                </a:solidFill>
              </a:rPr>
              <a:t>chọn</a:t>
            </a:r>
            <a:r>
              <a:rPr lang="en-US" sz="2800" b="1" dirty="0">
                <a:solidFill>
                  <a:srgbClr val="C00000"/>
                </a:solidFill>
              </a:rPr>
              <a:t> </a:t>
            </a:r>
            <a:r>
              <a:rPr lang="en-US" sz="2800" b="1" dirty="0" err="1">
                <a:solidFill>
                  <a:srgbClr val="C00000"/>
                </a:solidFill>
              </a:rPr>
              <a:t>lọc</a:t>
            </a:r>
            <a:r>
              <a:rPr lang="en-US" sz="2800" b="1" dirty="0">
                <a:solidFill>
                  <a:srgbClr val="C00000"/>
                </a:solidFill>
              </a:rPr>
              <a:t> </a:t>
            </a:r>
            <a:r>
              <a:rPr lang="en-US" sz="2800" b="1" dirty="0" err="1">
                <a:solidFill>
                  <a:srgbClr val="C00000"/>
                </a:solidFill>
              </a:rPr>
              <a:t>tự</a:t>
            </a:r>
            <a:r>
              <a:rPr lang="en-US" sz="2800" b="1" dirty="0">
                <a:solidFill>
                  <a:srgbClr val="C00000"/>
                </a:solidFill>
              </a:rPr>
              <a:t> </a:t>
            </a:r>
            <a:r>
              <a:rPr lang="en-US" sz="2800" b="1" dirty="0" err="1">
                <a:solidFill>
                  <a:srgbClr val="C00000"/>
                </a:solidFill>
              </a:rPr>
              <a:t>nhiên</a:t>
            </a:r>
            <a:endParaRPr lang="en-US" sz="2800" b="1" dirty="0">
              <a:solidFill>
                <a:srgbClr val="C00000"/>
              </a:solidFill>
            </a:endParaRPr>
          </a:p>
        </p:txBody>
      </p:sp>
      <p:grpSp>
        <p:nvGrpSpPr>
          <p:cNvPr id="18" name="Group 17"/>
          <p:cNvGrpSpPr/>
          <p:nvPr/>
        </p:nvGrpSpPr>
        <p:grpSpPr>
          <a:xfrm>
            <a:off x="-15158" y="994707"/>
            <a:ext cx="621393" cy="217715"/>
            <a:chOff x="0" y="1304471"/>
            <a:chExt cx="621393" cy="217715"/>
          </a:xfrm>
        </p:grpSpPr>
        <p:sp>
          <p:nvSpPr>
            <p:cNvPr id="19" name="Pentagon 18"/>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evron 19"/>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6201520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434B5A"/>
        </a:solidFill>
        <a:effectLst/>
      </p:bgPr>
    </p:bg>
    <p:spTree>
      <p:nvGrpSpPr>
        <p:cNvPr id="1" name=""/>
        <p:cNvGrpSpPr/>
        <p:nvPr/>
      </p:nvGrpSpPr>
      <p:grpSpPr>
        <a:xfrm>
          <a:off x="0" y="0"/>
          <a:ext cx="0" cy="0"/>
          <a:chOff x="0" y="0"/>
          <a:chExt cx="0" cy="0"/>
        </a:xfrm>
      </p:grpSpPr>
      <p:pic>
        <p:nvPicPr>
          <p:cNvPr id="2050" name="Picture 2" descr="Loài chim kỳ lạ này tuy bé nhỏ nhưng đẻ trứng thì thuộc loại to nhất thế  giới - Trò đùa của tạo hóa 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3710"/>
            <a:ext cx="12192000" cy="5834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197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dirty="0">
                <a:solidFill>
                  <a:srgbClr val="00B050"/>
                </a:solidFill>
              </a:rPr>
              <a:t>3.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4" name="Picture 2" descr="What Does Evolution Teach Us About Medicine? | Lions Talk Science">
            <a:extLst>
              <a:ext uri="{FF2B5EF4-FFF2-40B4-BE49-F238E27FC236}">
                <a16:creationId xmlns:a16="http://schemas.microsoft.com/office/drawing/2014/main" id="{FAD1FDB4-2BEF-C165-51A9-8829772E6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8" t="52686" r="10596" b="10894"/>
          <a:stretch/>
        </p:blipFill>
        <p:spPr bwMode="auto">
          <a:xfrm>
            <a:off x="3125443" y="3952352"/>
            <a:ext cx="2901645" cy="24977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hat Does Evolution Teach Us About Medicine? | Lions Talk Science">
            <a:extLst>
              <a:ext uri="{FF2B5EF4-FFF2-40B4-BE49-F238E27FC236}">
                <a16:creationId xmlns:a16="http://schemas.microsoft.com/office/drawing/2014/main" id="{F2262B07-A1CA-66CB-8835-4B20155DD1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75" r="10596" b="59821"/>
          <a:stretch/>
        </p:blipFill>
        <p:spPr bwMode="auto">
          <a:xfrm>
            <a:off x="2742097" y="985288"/>
            <a:ext cx="3432455" cy="2755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hat Does Evolution Teach Us About Medicine? | Lions Talk Science">
            <a:extLst>
              <a:ext uri="{FF2B5EF4-FFF2-40B4-BE49-F238E27FC236}">
                <a16:creationId xmlns:a16="http://schemas.microsoft.com/office/drawing/2014/main" id="{4F4089D4-C746-961D-EAC6-4F9907DA5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7" t="52686" r="68897" b="10894"/>
          <a:stretch/>
        </p:blipFill>
        <p:spPr bwMode="auto">
          <a:xfrm>
            <a:off x="179078" y="3952352"/>
            <a:ext cx="2651436" cy="24977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91F83C0-1938-A0D6-52B7-818783EA96A2}"/>
              </a:ext>
            </a:extLst>
          </p:cNvPr>
          <p:cNvSpPr/>
          <p:nvPr/>
        </p:nvSpPr>
        <p:spPr>
          <a:xfrm>
            <a:off x="6663518" y="1354188"/>
            <a:ext cx="5349404" cy="517963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80B5D271-5578-1B6B-6349-52C10A6BEBD7}"/>
              </a:ext>
            </a:extLst>
          </p:cNvPr>
          <p:cNvSpPr/>
          <p:nvPr/>
        </p:nvSpPr>
        <p:spPr>
          <a:xfrm>
            <a:off x="6492767" y="1194904"/>
            <a:ext cx="5406232" cy="5219895"/>
          </a:xfrm>
          <a:prstGeom prst="rect">
            <a:avLst/>
          </a:prstGeom>
          <a:solidFill>
            <a:schemeClr val="bg1"/>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a:extLst>
              <a:ext uri="{FF2B5EF4-FFF2-40B4-BE49-F238E27FC236}">
                <a16:creationId xmlns:a16="http://schemas.microsoft.com/office/drawing/2014/main" id="{50807F94-39EA-AAEB-F6ED-70EE8A24651E}"/>
              </a:ext>
            </a:extLst>
          </p:cNvPr>
          <p:cNvSpPr txBox="1"/>
          <p:nvPr/>
        </p:nvSpPr>
        <p:spPr>
          <a:xfrm>
            <a:off x="6492767" y="1310898"/>
            <a:ext cx="5349404" cy="4859728"/>
          </a:xfrm>
          <a:prstGeom prst="rect">
            <a:avLst/>
          </a:prstGeom>
          <a:noFill/>
        </p:spPr>
        <p:txBody>
          <a:bodyPr wrap="square">
            <a:spAutoFit/>
          </a:bodyPr>
          <a:lstStyle>
            <a:defPPr>
              <a:defRPr lang="en-US"/>
            </a:defPPr>
            <a:lvl1pPr algn="just">
              <a:lnSpc>
                <a:spcPct val="125000"/>
              </a:lnSpc>
              <a:spcAft>
                <a:spcPts val="600"/>
              </a:spcAft>
              <a:defRPr sz="2400" b="1">
                <a:solidFill>
                  <a:srgbClr val="FF0000"/>
                </a:solidFill>
              </a:defRPr>
            </a:lvl1pPr>
          </a:lstStyle>
          <a:p>
            <a:pPr marL="342900" indent="-342900">
              <a:buFont typeface="Wingdings" panose="05000000000000000000" pitchFamily="2" charset="2"/>
              <a:buChar char="v"/>
            </a:pPr>
            <a:r>
              <a:rPr lang="vi-VN" sz="2200" b="0">
                <a:solidFill>
                  <a:srgbClr val="000000"/>
                </a:solidFill>
              </a:rPr>
              <a:t>Các cá thể sinh vật luôn </a:t>
            </a:r>
            <a:r>
              <a:rPr lang="vi-VN" sz="2200"/>
              <a:t>phải đấu tranh với nhau để giành quyền sinh tồn</a:t>
            </a:r>
            <a:r>
              <a:rPr lang="vi-VN" sz="2200" b="0">
                <a:solidFill>
                  <a:srgbClr val="000000"/>
                </a:solidFill>
              </a:rPr>
              <a:t>, do vậy chỉ một số ít cá thể sinh ra được sống sót qua mỗi thế hệ. </a:t>
            </a:r>
            <a:endParaRPr lang="en-US" sz="2200" b="0">
              <a:solidFill>
                <a:srgbClr val="000000"/>
              </a:solidFill>
            </a:endParaRPr>
          </a:p>
          <a:p>
            <a:pPr marL="342900" indent="-342900">
              <a:buFont typeface="Wingdings" panose="05000000000000000000" pitchFamily="2" charset="2"/>
              <a:buChar char="v"/>
            </a:pPr>
            <a:r>
              <a:rPr lang="vi-VN" sz="2200" b="0">
                <a:solidFill>
                  <a:srgbClr val="000000"/>
                </a:solidFill>
              </a:rPr>
              <a:t>Những cá thể nào có các biến dị di truyền có lợi với sinh vật, giúp chúng </a:t>
            </a:r>
            <a:r>
              <a:rPr lang="vi-VN" sz="2200">
                <a:solidFill>
                  <a:srgbClr val="0070C0"/>
                </a:solidFill>
              </a:rPr>
              <a:t>sống sót và sinh sản </a:t>
            </a:r>
            <a:r>
              <a:rPr lang="vi-VN" sz="2200" b="0">
                <a:solidFill>
                  <a:srgbClr val="000000"/>
                </a:solidFill>
              </a:rPr>
              <a:t>hơn cá thể khác (đặc điểm thích nghi) thì sẽ để lại nhiều con cho sinh vật. </a:t>
            </a:r>
            <a:endParaRPr lang="en-US" sz="2200" b="0">
              <a:solidFill>
                <a:srgbClr val="000000"/>
              </a:solidFill>
            </a:endParaRPr>
          </a:p>
          <a:p>
            <a:pPr marL="342900" indent="-342900">
              <a:buFont typeface="Wingdings" panose="05000000000000000000" pitchFamily="2" charset="2"/>
              <a:buChar char="v"/>
            </a:pPr>
            <a:r>
              <a:rPr lang="vi-VN" sz="2200" b="0">
                <a:solidFill>
                  <a:srgbClr val="000000"/>
                </a:solidFill>
              </a:rPr>
              <a:t>Qua nhiều thế hệ, các cá thể mang đặc điểm thích nghi sẽ ngày một tăng.</a:t>
            </a:r>
            <a:endParaRPr lang="en-US" sz="2200" b="0">
              <a:solidFill>
                <a:srgbClr val="000000"/>
              </a:solidFill>
            </a:endParaRPr>
          </a:p>
        </p:txBody>
      </p:sp>
      <p:pic>
        <p:nvPicPr>
          <p:cNvPr id="13" name="Picture 2" descr="What Does Evolution Teach Us About Medicine? | Lions Talk Science">
            <a:extLst>
              <a:ext uri="{FF2B5EF4-FFF2-40B4-BE49-F238E27FC236}">
                <a16:creationId xmlns:a16="http://schemas.microsoft.com/office/drawing/2014/main" id="{BE0BB795-5BEE-0FFE-3E06-4E0BA97F4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7" r="68020" b="59821"/>
          <a:stretch/>
        </p:blipFill>
        <p:spPr bwMode="auto">
          <a:xfrm>
            <a:off x="124468" y="1069674"/>
            <a:ext cx="2879016" cy="275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204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0" name="Group 29"/>
          <p:cNvGrpSpPr/>
          <p:nvPr/>
        </p:nvGrpSpPr>
        <p:grpSpPr>
          <a:xfrm>
            <a:off x="1232317" y="1787461"/>
            <a:ext cx="9115883" cy="1734443"/>
            <a:chOff x="4732140" y="457250"/>
            <a:chExt cx="14629328" cy="2752922"/>
          </a:xfrm>
        </p:grpSpPr>
        <p:sp>
          <p:nvSpPr>
            <p:cNvPr id="33" name="Rectangle 13"/>
            <p:cNvSpPr/>
            <p:nvPr/>
          </p:nvSpPr>
          <p:spPr>
            <a:xfrm>
              <a:off x="5675086" y="652280"/>
              <a:ext cx="13686382" cy="2557892"/>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32" name="Picture 2" descr="Dialog Question Mark Icon | Gartoon Redux Misc Iconpack | Gartoon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140" y="457250"/>
              <a:ext cx="1770362" cy="177036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p:cNvSpPr txBox="1"/>
          <p:nvPr/>
        </p:nvSpPr>
        <p:spPr>
          <a:xfrm>
            <a:off x="3543970" y="12742"/>
            <a:ext cx="54301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3. CHỌN LỌC TỰ NHIÊN</a:t>
            </a:r>
          </a:p>
        </p:txBody>
      </p:sp>
      <p:sp>
        <p:nvSpPr>
          <p:cNvPr id="22" name="Rectangle 21"/>
          <p:cNvSpPr/>
          <p:nvPr/>
        </p:nvSpPr>
        <p:spPr>
          <a:xfrm>
            <a:off x="2304532" y="2021010"/>
            <a:ext cx="7559023"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sát hình </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46.4</a:t>
            </a: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mô tả quá trình chọn lọc tự nhiên trong sự hình thành đặc điểm thích nghi ở bướm.</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5302727" y="3760579"/>
            <a:ext cx="1224363" cy="413437"/>
          </a:xfrm>
          <a:prstGeom prst="roundRect">
            <a:avLst>
              <a:gd name="adj" fmla="val 33376"/>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a:ea typeface="+mn-ea"/>
                <a:cs typeface="+mn-cs"/>
              </a:rPr>
              <a:t>Trả</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1800" b="1" i="0" u="none" strike="noStrike" kern="1200" cap="none" spc="0" normalizeH="0" baseline="0" noProof="0" dirty="0" err="1">
                <a:ln>
                  <a:noFill/>
                </a:ln>
                <a:solidFill>
                  <a:prstClr val="white"/>
                </a:solidFill>
                <a:effectLst/>
                <a:uLnTx/>
                <a:uFillTx/>
                <a:latin typeface="Arial" panose="020B0604020202020204"/>
                <a:ea typeface="+mn-ea"/>
                <a:cs typeface="+mn-cs"/>
              </a:rPr>
              <a:t>lời</a:t>
            </a: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TextBox 16"/>
          <p:cNvSpPr txBox="1"/>
          <p:nvPr/>
        </p:nvSpPr>
        <p:spPr>
          <a:xfrm>
            <a:off x="621394" y="945026"/>
            <a:ext cx="1113582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Tìm</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hiểu</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quá</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trình</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chọn</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lọc</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tự</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nhiên</a:t>
            </a:r>
            <a:endPar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grpSp>
        <p:nvGrpSpPr>
          <p:cNvPr id="23" name="Group 22"/>
          <p:cNvGrpSpPr/>
          <p:nvPr/>
        </p:nvGrpSpPr>
        <p:grpSpPr>
          <a:xfrm>
            <a:off x="0" y="1084504"/>
            <a:ext cx="621393" cy="217715"/>
            <a:chOff x="0" y="1304471"/>
            <a:chExt cx="621393" cy="217715"/>
          </a:xfrm>
        </p:grpSpPr>
        <p:sp>
          <p:nvSpPr>
            <p:cNvPr id="24" name="Pentagon 23"/>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Chevron 24"/>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9830017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76000"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6000">
                                          <p:cBhvr additive="base">
                                            <p:cTn id="8" dur="1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accel="76000" fill="hold" grpId="0"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2000" fill="hold"/>
                                            <p:tgtEl>
                                              <p:spTgt spid="17"/>
                                            </p:tgtEl>
                                            <p:attrNameLst>
                                              <p:attrName>ppt_x</p:attrName>
                                            </p:attrNameLst>
                                          </p:cBhvr>
                                          <p:tavLst>
                                            <p:tav tm="0">
                                              <p:val>
                                                <p:strVal val="0-#ppt_w/2"/>
                                              </p:val>
                                            </p:tav>
                                            <p:tav tm="100000">
                                              <p:val>
                                                <p:strVal val="#ppt_x"/>
                                              </p:val>
                                            </p:tav>
                                          </p:tavLst>
                                        </p:anim>
                                        <p:anim calcmode="lin" valueType="num" p14:bounceEnd="66000">
                                          <p:cBhvr additive="base">
                                            <p:cTn id="13"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80">
                                              <p:stCondLst>
                                                <p:cond delay="0"/>
                                              </p:stCondLst>
                                            </p:cTn>
                                            <p:tgtEl>
                                              <p:spTgt spid="30"/>
                                            </p:tgtEl>
                                          </p:cBhvr>
                                        </p:animEffect>
                                        <p:anim calcmode="lin" valueType="num">
                                          <p:cBhvr>
                                            <p:cTn id="1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4" dur="26">
                                              <p:stCondLst>
                                                <p:cond delay="650"/>
                                              </p:stCondLst>
                                            </p:cTn>
                                            <p:tgtEl>
                                              <p:spTgt spid="30"/>
                                            </p:tgtEl>
                                          </p:cBhvr>
                                          <p:to x="100000" y="60000"/>
                                        </p:animScale>
                                        <p:animScale>
                                          <p:cBhvr>
                                            <p:cTn id="25" dur="166" decel="50000">
                                              <p:stCondLst>
                                                <p:cond delay="676"/>
                                              </p:stCondLst>
                                            </p:cTn>
                                            <p:tgtEl>
                                              <p:spTgt spid="30"/>
                                            </p:tgtEl>
                                          </p:cBhvr>
                                          <p:to x="100000" y="100000"/>
                                        </p:animScale>
                                        <p:animScale>
                                          <p:cBhvr>
                                            <p:cTn id="26" dur="26">
                                              <p:stCondLst>
                                                <p:cond delay="1312"/>
                                              </p:stCondLst>
                                            </p:cTn>
                                            <p:tgtEl>
                                              <p:spTgt spid="30"/>
                                            </p:tgtEl>
                                          </p:cBhvr>
                                          <p:to x="100000" y="80000"/>
                                        </p:animScale>
                                        <p:animScale>
                                          <p:cBhvr>
                                            <p:cTn id="27" dur="166" decel="50000">
                                              <p:stCondLst>
                                                <p:cond delay="1338"/>
                                              </p:stCondLst>
                                            </p:cTn>
                                            <p:tgtEl>
                                              <p:spTgt spid="30"/>
                                            </p:tgtEl>
                                          </p:cBhvr>
                                          <p:to x="100000" y="100000"/>
                                        </p:animScale>
                                        <p:animScale>
                                          <p:cBhvr>
                                            <p:cTn id="28" dur="26">
                                              <p:stCondLst>
                                                <p:cond delay="1642"/>
                                              </p:stCondLst>
                                            </p:cTn>
                                            <p:tgtEl>
                                              <p:spTgt spid="30"/>
                                            </p:tgtEl>
                                          </p:cBhvr>
                                          <p:to x="100000" y="90000"/>
                                        </p:animScale>
                                        <p:animScale>
                                          <p:cBhvr>
                                            <p:cTn id="29" dur="166" decel="50000">
                                              <p:stCondLst>
                                                <p:cond delay="1668"/>
                                              </p:stCondLst>
                                            </p:cTn>
                                            <p:tgtEl>
                                              <p:spTgt spid="30"/>
                                            </p:tgtEl>
                                          </p:cBhvr>
                                          <p:to x="100000" y="100000"/>
                                        </p:animScale>
                                        <p:animScale>
                                          <p:cBhvr>
                                            <p:cTn id="30" dur="26">
                                              <p:stCondLst>
                                                <p:cond delay="1808"/>
                                              </p:stCondLst>
                                            </p:cTn>
                                            <p:tgtEl>
                                              <p:spTgt spid="30"/>
                                            </p:tgtEl>
                                          </p:cBhvr>
                                          <p:to x="100000" y="95000"/>
                                        </p:animScale>
                                        <p:animScale>
                                          <p:cBhvr>
                                            <p:cTn id="31" dur="166" decel="50000">
                                              <p:stCondLst>
                                                <p:cond delay="1834"/>
                                              </p:stCondLst>
                                            </p:cTn>
                                            <p:tgtEl>
                                              <p:spTgt spid="30"/>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80">
                                              <p:stCondLst>
                                                <p:cond delay="0"/>
                                              </p:stCondLst>
                                            </p:cTn>
                                            <p:tgtEl>
                                              <p:spTgt spid="22"/>
                                            </p:tgtEl>
                                          </p:cBhvr>
                                        </p:animEffect>
                                        <p:anim calcmode="lin" valueType="num">
                                          <p:cBhvr>
                                            <p:cTn id="3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0" dur="26">
                                              <p:stCondLst>
                                                <p:cond delay="650"/>
                                              </p:stCondLst>
                                            </p:cTn>
                                            <p:tgtEl>
                                              <p:spTgt spid="22"/>
                                            </p:tgtEl>
                                          </p:cBhvr>
                                          <p:to x="100000" y="60000"/>
                                        </p:animScale>
                                        <p:animScale>
                                          <p:cBhvr>
                                            <p:cTn id="41" dur="166" decel="50000">
                                              <p:stCondLst>
                                                <p:cond delay="676"/>
                                              </p:stCondLst>
                                            </p:cTn>
                                            <p:tgtEl>
                                              <p:spTgt spid="22"/>
                                            </p:tgtEl>
                                          </p:cBhvr>
                                          <p:to x="100000" y="100000"/>
                                        </p:animScale>
                                        <p:animScale>
                                          <p:cBhvr>
                                            <p:cTn id="42" dur="26">
                                              <p:stCondLst>
                                                <p:cond delay="1312"/>
                                              </p:stCondLst>
                                            </p:cTn>
                                            <p:tgtEl>
                                              <p:spTgt spid="22"/>
                                            </p:tgtEl>
                                          </p:cBhvr>
                                          <p:to x="100000" y="80000"/>
                                        </p:animScale>
                                        <p:animScale>
                                          <p:cBhvr>
                                            <p:cTn id="43" dur="166" decel="50000">
                                              <p:stCondLst>
                                                <p:cond delay="1338"/>
                                              </p:stCondLst>
                                            </p:cTn>
                                            <p:tgtEl>
                                              <p:spTgt spid="22"/>
                                            </p:tgtEl>
                                          </p:cBhvr>
                                          <p:to x="100000" y="100000"/>
                                        </p:animScale>
                                        <p:animScale>
                                          <p:cBhvr>
                                            <p:cTn id="44" dur="26">
                                              <p:stCondLst>
                                                <p:cond delay="1642"/>
                                              </p:stCondLst>
                                            </p:cTn>
                                            <p:tgtEl>
                                              <p:spTgt spid="22"/>
                                            </p:tgtEl>
                                          </p:cBhvr>
                                          <p:to x="100000" y="90000"/>
                                        </p:animScale>
                                        <p:animScale>
                                          <p:cBhvr>
                                            <p:cTn id="45" dur="166" decel="50000">
                                              <p:stCondLst>
                                                <p:cond delay="1668"/>
                                              </p:stCondLst>
                                            </p:cTn>
                                            <p:tgtEl>
                                              <p:spTgt spid="22"/>
                                            </p:tgtEl>
                                          </p:cBhvr>
                                          <p:to x="100000" y="100000"/>
                                        </p:animScale>
                                        <p:animScale>
                                          <p:cBhvr>
                                            <p:cTn id="46" dur="26">
                                              <p:stCondLst>
                                                <p:cond delay="1808"/>
                                              </p:stCondLst>
                                            </p:cTn>
                                            <p:tgtEl>
                                              <p:spTgt spid="22"/>
                                            </p:tgtEl>
                                          </p:cBhvr>
                                          <p:to x="100000" y="95000"/>
                                        </p:animScale>
                                        <p:animScale>
                                          <p:cBhvr>
                                            <p:cTn id="47" dur="166" decel="50000">
                                              <p:stCondLst>
                                                <p:cond delay="1834"/>
                                              </p:stCondLst>
                                            </p:cTn>
                                            <p:tgtEl>
                                              <p:spTgt spid="22"/>
                                            </p:tgtEl>
                                          </p:cBhvr>
                                          <p:to x="100000" y="100000"/>
                                        </p:animScale>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76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accel="7600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0" fill="hold"/>
                                            <p:tgtEl>
                                              <p:spTgt spid="17"/>
                                            </p:tgtEl>
                                            <p:attrNameLst>
                                              <p:attrName>ppt_x</p:attrName>
                                            </p:attrNameLst>
                                          </p:cBhvr>
                                          <p:tavLst>
                                            <p:tav tm="0">
                                              <p:val>
                                                <p:strVal val="0-#ppt_w/2"/>
                                              </p:val>
                                            </p:tav>
                                            <p:tav tm="100000">
                                              <p:val>
                                                <p:strVal val="#ppt_x"/>
                                              </p:val>
                                            </p:tav>
                                          </p:tavLst>
                                        </p:anim>
                                        <p:anim calcmode="lin" valueType="num">
                                          <p:cBhvr additive="base">
                                            <p:cTn id="13"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80">
                                              <p:stCondLst>
                                                <p:cond delay="0"/>
                                              </p:stCondLst>
                                            </p:cTn>
                                            <p:tgtEl>
                                              <p:spTgt spid="30"/>
                                            </p:tgtEl>
                                          </p:cBhvr>
                                        </p:animEffect>
                                        <p:anim calcmode="lin" valueType="num">
                                          <p:cBhvr>
                                            <p:cTn id="1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4" dur="26">
                                              <p:stCondLst>
                                                <p:cond delay="650"/>
                                              </p:stCondLst>
                                            </p:cTn>
                                            <p:tgtEl>
                                              <p:spTgt spid="30"/>
                                            </p:tgtEl>
                                          </p:cBhvr>
                                          <p:to x="100000" y="60000"/>
                                        </p:animScale>
                                        <p:animScale>
                                          <p:cBhvr>
                                            <p:cTn id="25" dur="166" decel="50000">
                                              <p:stCondLst>
                                                <p:cond delay="676"/>
                                              </p:stCondLst>
                                            </p:cTn>
                                            <p:tgtEl>
                                              <p:spTgt spid="30"/>
                                            </p:tgtEl>
                                          </p:cBhvr>
                                          <p:to x="100000" y="100000"/>
                                        </p:animScale>
                                        <p:animScale>
                                          <p:cBhvr>
                                            <p:cTn id="26" dur="26">
                                              <p:stCondLst>
                                                <p:cond delay="1312"/>
                                              </p:stCondLst>
                                            </p:cTn>
                                            <p:tgtEl>
                                              <p:spTgt spid="30"/>
                                            </p:tgtEl>
                                          </p:cBhvr>
                                          <p:to x="100000" y="80000"/>
                                        </p:animScale>
                                        <p:animScale>
                                          <p:cBhvr>
                                            <p:cTn id="27" dur="166" decel="50000">
                                              <p:stCondLst>
                                                <p:cond delay="1338"/>
                                              </p:stCondLst>
                                            </p:cTn>
                                            <p:tgtEl>
                                              <p:spTgt spid="30"/>
                                            </p:tgtEl>
                                          </p:cBhvr>
                                          <p:to x="100000" y="100000"/>
                                        </p:animScale>
                                        <p:animScale>
                                          <p:cBhvr>
                                            <p:cTn id="28" dur="26">
                                              <p:stCondLst>
                                                <p:cond delay="1642"/>
                                              </p:stCondLst>
                                            </p:cTn>
                                            <p:tgtEl>
                                              <p:spTgt spid="30"/>
                                            </p:tgtEl>
                                          </p:cBhvr>
                                          <p:to x="100000" y="90000"/>
                                        </p:animScale>
                                        <p:animScale>
                                          <p:cBhvr>
                                            <p:cTn id="29" dur="166" decel="50000">
                                              <p:stCondLst>
                                                <p:cond delay="1668"/>
                                              </p:stCondLst>
                                            </p:cTn>
                                            <p:tgtEl>
                                              <p:spTgt spid="30"/>
                                            </p:tgtEl>
                                          </p:cBhvr>
                                          <p:to x="100000" y="100000"/>
                                        </p:animScale>
                                        <p:animScale>
                                          <p:cBhvr>
                                            <p:cTn id="30" dur="26">
                                              <p:stCondLst>
                                                <p:cond delay="1808"/>
                                              </p:stCondLst>
                                            </p:cTn>
                                            <p:tgtEl>
                                              <p:spTgt spid="30"/>
                                            </p:tgtEl>
                                          </p:cBhvr>
                                          <p:to x="100000" y="95000"/>
                                        </p:animScale>
                                        <p:animScale>
                                          <p:cBhvr>
                                            <p:cTn id="31" dur="166" decel="50000">
                                              <p:stCondLst>
                                                <p:cond delay="1834"/>
                                              </p:stCondLst>
                                            </p:cTn>
                                            <p:tgtEl>
                                              <p:spTgt spid="30"/>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80">
                                              <p:stCondLst>
                                                <p:cond delay="0"/>
                                              </p:stCondLst>
                                            </p:cTn>
                                            <p:tgtEl>
                                              <p:spTgt spid="22"/>
                                            </p:tgtEl>
                                          </p:cBhvr>
                                        </p:animEffect>
                                        <p:anim calcmode="lin" valueType="num">
                                          <p:cBhvr>
                                            <p:cTn id="3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0" dur="26">
                                              <p:stCondLst>
                                                <p:cond delay="650"/>
                                              </p:stCondLst>
                                            </p:cTn>
                                            <p:tgtEl>
                                              <p:spTgt spid="22"/>
                                            </p:tgtEl>
                                          </p:cBhvr>
                                          <p:to x="100000" y="60000"/>
                                        </p:animScale>
                                        <p:animScale>
                                          <p:cBhvr>
                                            <p:cTn id="41" dur="166" decel="50000">
                                              <p:stCondLst>
                                                <p:cond delay="676"/>
                                              </p:stCondLst>
                                            </p:cTn>
                                            <p:tgtEl>
                                              <p:spTgt spid="22"/>
                                            </p:tgtEl>
                                          </p:cBhvr>
                                          <p:to x="100000" y="100000"/>
                                        </p:animScale>
                                        <p:animScale>
                                          <p:cBhvr>
                                            <p:cTn id="42" dur="26">
                                              <p:stCondLst>
                                                <p:cond delay="1312"/>
                                              </p:stCondLst>
                                            </p:cTn>
                                            <p:tgtEl>
                                              <p:spTgt spid="22"/>
                                            </p:tgtEl>
                                          </p:cBhvr>
                                          <p:to x="100000" y="80000"/>
                                        </p:animScale>
                                        <p:animScale>
                                          <p:cBhvr>
                                            <p:cTn id="43" dur="166" decel="50000">
                                              <p:stCondLst>
                                                <p:cond delay="1338"/>
                                              </p:stCondLst>
                                            </p:cTn>
                                            <p:tgtEl>
                                              <p:spTgt spid="22"/>
                                            </p:tgtEl>
                                          </p:cBhvr>
                                          <p:to x="100000" y="100000"/>
                                        </p:animScale>
                                        <p:animScale>
                                          <p:cBhvr>
                                            <p:cTn id="44" dur="26">
                                              <p:stCondLst>
                                                <p:cond delay="1642"/>
                                              </p:stCondLst>
                                            </p:cTn>
                                            <p:tgtEl>
                                              <p:spTgt spid="22"/>
                                            </p:tgtEl>
                                          </p:cBhvr>
                                          <p:to x="100000" y="90000"/>
                                        </p:animScale>
                                        <p:animScale>
                                          <p:cBhvr>
                                            <p:cTn id="45" dur="166" decel="50000">
                                              <p:stCondLst>
                                                <p:cond delay="1668"/>
                                              </p:stCondLst>
                                            </p:cTn>
                                            <p:tgtEl>
                                              <p:spTgt spid="22"/>
                                            </p:tgtEl>
                                          </p:cBhvr>
                                          <p:to x="100000" y="100000"/>
                                        </p:animScale>
                                        <p:animScale>
                                          <p:cBhvr>
                                            <p:cTn id="46" dur="26">
                                              <p:stCondLst>
                                                <p:cond delay="1808"/>
                                              </p:stCondLst>
                                            </p:cTn>
                                            <p:tgtEl>
                                              <p:spTgt spid="22"/>
                                            </p:tgtEl>
                                          </p:cBhvr>
                                          <p:to x="100000" y="95000"/>
                                        </p:animScale>
                                        <p:animScale>
                                          <p:cBhvr>
                                            <p:cTn id="47" dur="166" decel="50000">
                                              <p:stCondLst>
                                                <p:cond delay="1834"/>
                                              </p:stCondLst>
                                            </p:cTn>
                                            <p:tgtEl>
                                              <p:spTgt spid="22"/>
                                            </p:tgtEl>
                                          </p:cBhvr>
                                          <p:to x="100000" y="100000"/>
                                        </p:animScale>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animBg="1"/>
          <p:bldP spid="17" grpId="0"/>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p:cNvSpPr txBox="1"/>
          <p:nvPr/>
        </p:nvSpPr>
        <p:spPr>
          <a:xfrm>
            <a:off x="3543970" y="12742"/>
            <a:ext cx="54301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3. CHỌN LỌC TỰ NHIÊN</a:t>
            </a:r>
          </a:p>
        </p:txBody>
      </p:sp>
      <p:pic>
        <p:nvPicPr>
          <p:cNvPr id="7" name="Picture 6"/>
          <p:cNvPicPr>
            <a:picLocks noChangeAspect="1"/>
          </p:cNvPicPr>
          <p:nvPr/>
        </p:nvPicPr>
        <p:blipFill rotWithShape="1">
          <a:blip r:embed="rId3"/>
          <a:srcRect b="14278"/>
          <a:stretch/>
        </p:blipFill>
        <p:spPr>
          <a:xfrm>
            <a:off x="5337493" y="2650749"/>
            <a:ext cx="6597092" cy="3625646"/>
          </a:xfrm>
          <a:prstGeom prst="rect">
            <a:avLst/>
          </a:prstGeom>
        </p:spPr>
      </p:pic>
      <p:sp>
        <p:nvSpPr>
          <p:cNvPr id="39" name="Rounded Rectangle 38"/>
          <p:cNvSpPr/>
          <p:nvPr/>
        </p:nvSpPr>
        <p:spPr>
          <a:xfrm>
            <a:off x="493486" y="2237312"/>
            <a:ext cx="11135822" cy="4205995"/>
          </a:xfrm>
          <a:prstGeom prst="roundRect">
            <a:avLst>
              <a:gd name="adj" fmla="val 5893"/>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DFAF6"/>
              </a:solidFill>
              <a:effectLst/>
              <a:uLnTx/>
              <a:uFillTx/>
              <a:latin typeface="Arial" panose="020B0604020202020204"/>
              <a:ea typeface="+mn-ea"/>
              <a:cs typeface="+mn-cs"/>
            </a:endParaRPr>
          </a:p>
        </p:txBody>
      </p:sp>
      <p:sp>
        <p:nvSpPr>
          <p:cNvPr id="35" name="Rounded Rectangle 34"/>
          <p:cNvSpPr/>
          <p:nvPr/>
        </p:nvSpPr>
        <p:spPr>
          <a:xfrm>
            <a:off x="5349132" y="1601769"/>
            <a:ext cx="1224363" cy="413437"/>
          </a:xfrm>
          <a:prstGeom prst="roundRect">
            <a:avLst>
              <a:gd name="adj" fmla="val 33376"/>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a:ea typeface="+mn-ea"/>
                <a:cs typeface="+mn-cs"/>
              </a:rPr>
              <a:t>Trả</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1800" b="1" i="0" u="none" strike="noStrike" kern="1200" cap="none" spc="0" normalizeH="0" baseline="0" noProof="0" dirty="0" err="1">
                <a:ln>
                  <a:noFill/>
                </a:ln>
                <a:solidFill>
                  <a:prstClr val="white"/>
                </a:solidFill>
                <a:effectLst/>
                <a:uLnTx/>
                <a:uFillTx/>
                <a:latin typeface="Arial" panose="020B0604020202020204"/>
                <a:ea typeface="+mn-ea"/>
                <a:cs typeface="+mn-cs"/>
              </a:rPr>
              <a:t>lời</a:t>
            </a: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Rectangle 8"/>
          <p:cNvSpPr/>
          <p:nvPr/>
        </p:nvSpPr>
        <p:spPr>
          <a:xfrm>
            <a:off x="648121" y="2402321"/>
            <a:ext cx="4701011" cy="3874074"/>
          </a:xfrm>
          <a:prstGeom prst="rect">
            <a:avLst/>
          </a:prstGeom>
        </p:spPr>
        <p:txBody>
          <a:bodyPr wrap="square">
            <a:spAutoFit/>
          </a:bodyPr>
          <a:lstStyle/>
          <a:p>
            <a:pPr marL="0" marR="0" lvl="0" indent="-342900" algn="just" defTabSz="914400" rtl="0" eaLnBrk="1" fontAlgn="auto" latinLnBrk="0" hangingPunct="1">
              <a:lnSpc>
                <a:spcPct val="107000"/>
              </a:lnSpc>
              <a:spcBef>
                <a:spcPts val="600"/>
              </a:spcBef>
              <a:spcAft>
                <a:spcPts val="600"/>
              </a:spcAft>
              <a:buClrTx/>
              <a:buSzTx/>
              <a:buFont typeface="Times New Roman" panose="02020603050405020304" pitchFamily="18" charset="0"/>
              <a:buChar char="-"/>
              <a:tabLst>
                <a:tab pos="205740" algn="l"/>
              </a:tabLst>
              <a:defRPr/>
            </a:pP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Bướm</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6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26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26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342900" algn="just" defTabSz="914400" rtl="0" eaLnBrk="1" fontAlgn="auto" latinLnBrk="0" hangingPunct="1">
              <a:lnSpc>
                <a:spcPct val="107000"/>
              </a:lnSpc>
              <a:spcBef>
                <a:spcPts val="600"/>
              </a:spcBef>
              <a:spcAft>
                <a:spcPts val="600"/>
              </a:spcAft>
              <a:buClrTx/>
              <a:buSzTx/>
              <a:buFont typeface="Times New Roman" panose="02020603050405020304" pitchFamily="18" charset="0"/>
              <a:buChar char="-"/>
              <a:tabLst>
                <a:tab pos="205740" algn="l"/>
              </a:tabLst>
              <a:defRPr/>
            </a:pPr>
            <a:r>
              <a:rPr kumimoji="0" lang="en-US" sz="26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6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6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bướm</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quần</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quần</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7000"/>
              </a:lnSpc>
              <a:spcBef>
                <a:spcPts val="600"/>
              </a:spcBef>
              <a:spcAft>
                <a:spcPts val="600"/>
              </a:spcAft>
              <a:buClrTx/>
              <a:buSzTx/>
              <a:buFontTx/>
              <a:buNone/>
              <a:tabLst>
                <a:tab pos="205740" algn="l"/>
              </a:tabLst>
              <a:defRPr/>
            </a:pP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bướm</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giảm</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bướm</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nâu</a:t>
            </a:r>
            <a:r>
              <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tăng</a:t>
            </a:r>
            <a:endParaRPr kumimoji="0" lang="en-US" sz="26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1" name="Group 40"/>
          <p:cNvGrpSpPr/>
          <p:nvPr/>
        </p:nvGrpSpPr>
        <p:grpSpPr>
          <a:xfrm>
            <a:off x="0" y="1084504"/>
            <a:ext cx="621393" cy="217715"/>
            <a:chOff x="0" y="1304471"/>
            <a:chExt cx="621393" cy="217715"/>
          </a:xfrm>
        </p:grpSpPr>
        <p:sp>
          <p:nvSpPr>
            <p:cNvPr id="42" name="Pentagon 41"/>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Chevron 42"/>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extBox 1">
            <a:extLst>
              <a:ext uri="{FF2B5EF4-FFF2-40B4-BE49-F238E27FC236}">
                <a16:creationId xmlns:a16="http://schemas.microsoft.com/office/drawing/2014/main" id="{027F24EC-4EC1-BF3A-D96A-F1399846E2C9}"/>
              </a:ext>
            </a:extLst>
          </p:cNvPr>
          <p:cNvSpPr txBox="1"/>
          <p:nvPr/>
        </p:nvSpPr>
        <p:spPr>
          <a:xfrm>
            <a:off x="621394" y="945026"/>
            <a:ext cx="1113582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Tìm</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hiểu</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quá</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trình</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chọn</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lọc</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tự</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nhiên</a:t>
            </a:r>
            <a:endPar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6257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 calcmode="lin" valueType="num">
                                      <p:cBhvr additive="base">
                                        <p:cTn id="2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additive="base">
                                        <p:cTn id="3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 calcmode="lin" valueType="num">
                                      <p:cBhvr additive="base">
                                        <p:cTn id="3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5" grpId="0" animBg="1"/>
      <p:bldP spid="9"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p:cNvSpPr txBox="1"/>
          <p:nvPr/>
        </p:nvSpPr>
        <p:spPr>
          <a:xfrm>
            <a:off x="3543970" y="12742"/>
            <a:ext cx="54301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3. CHỌN LỌC TỰ NHIÊN</a:t>
            </a:r>
          </a:p>
        </p:txBody>
      </p:sp>
      <p:grpSp>
        <p:nvGrpSpPr>
          <p:cNvPr id="19" name="Group 18"/>
          <p:cNvGrpSpPr/>
          <p:nvPr/>
        </p:nvGrpSpPr>
        <p:grpSpPr>
          <a:xfrm>
            <a:off x="0" y="1084504"/>
            <a:ext cx="621393" cy="217715"/>
            <a:chOff x="0" y="1304471"/>
            <a:chExt cx="621393" cy="217715"/>
          </a:xfrm>
        </p:grpSpPr>
        <p:sp>
          <p:nvSpPr>
            <p:cNvPr id="20" name="Pentagon 19"/>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Chevron 20"/>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7" name="Picture 6"/>
          <p:cNvPicPr>
            <a:picLocks noChangeAspect="1"/>
          </p:cNvPicPr>
          <p:nvPr/>
        </p:nvPicPr>
        <p:blipFill rotWithShape="1">
          <a:blip r:embed="rId3"/>
          <a:srcRect b="14278"/>
          <a:stretch/>
        </p:blipFill>
        <p:spPr>
          <a:xfrm>
            <a:off x="4939470" y="2373540"/>
            <a:ext cx="6993726" cy="3843629"/>
          </a:xfrm>
          <a:prstGeom prst="rect">
            <a:avLst/>
          </a:prstGeom>
        </p:spPr>
      </p:pic>
      <p:sp>
        <p:nvSpPr>
          <p:cNvPr id="39" name="Rounded Rectangle 38"/>
          <p:cNvSpPr/>
          <p:nvPr/>
        </p:nvSpPr>
        <p:spPr>
          <a:xfrm>
            <a:off x="493486" y="2178086"/>
            <a:ext cx="11135822" cy="4205995"/>
          </a:xfrm>
          <a:prstGeom prst="roundRect">
            <a:avLst>
              <a:gd name="adj" fmla="val 5893"/>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DFAF6"/>
              </a:solidFill>
              <a:effectLst/>
              <a:uLnTx/>
              <a:uFillTx/>
              <a:latin typeface="Arial" panose="020B0604020202020204"/>
              <a:ea typeface="+mn-ea"/>
              <a:cs typeface="+mn-cs"/>
            </a:endParaRPr>
          </a:p>
        </p:txBody>
      </p:sp>
      <p:sp>
        <p:nvSpPr>
          <p:cNvPr id="35" name="Rounded Rectangle 34"/>
          <p:cNvSpPr/>
          <p:nvPr/>
        </p:nvSpPr>
        <p:spPr>
          <a:xfrm>
            <a:off x="5349132" y="1542543"/>
            <a:ext cx="1224363" cy="413437"/>
          </a:xfrm>
          <a:prstGeom prst="roundRect">
            <a:avLst>
              <a:gd name="adj" fmla="val 33376"/>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a:ea typeface="+mn-ea"/>
                <a:cs typeface="+mn-cs"/>
              </a:rPr>
              <a:t>Trả</a:t>
            </a: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1800" b="1" i="0" u="none" strike="noStrike" kern="1200" cap="none" spc="0" normalizeH="0" baseline="0" noProof="0" dirty="0" err="1">
                <a:ln>
                  <a:noFill/>
                </a:ln>
                <a:solidFill>
                  <a:prstClr val="white"/>
                </a:solidFill>
                <a:effectLst/>
                <a:uLnTx/>
                <a:uFillTx/>
                <a:latin typeface="Arial" panose="020B0604020202020204"/>
                <a:ea typeface="+mn-ea"/>
                <a:cs typeface="+mn-cs"/>
              </a:rPr>
              <a:t>lời</a:t>
            </a: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Rectangle 8"/>
          <p:cNvSpPr/>
          <p:nvPr/>
        </p:nvSpPr>
        <p:spPr>
          <a:xfrm>
            <a:off x="796012" y="2246851"/>
            <a:ext cx="3839569" cy="397031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4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24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Chim</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dễ</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bướm</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4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4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4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24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4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quần</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bướm</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mang</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a:extLst>
              <a:ext uri="{FF2B5EF4-FFF2-40B4-BE49-F238E27FC236}">
                <a16:creationId xmlns:a16="http://schemas.microsoft.com/office/drawing/2014/main" id="{351C7BFB-D7EC-DF02-A955-450288AA3517}"/>
              </a:ext>
            </a:extLst>
          </p:cNvPr>
          <p:cNvSpPr txBox="1"/>
          <p:nvPr/>
        </p:nvSpPr>
        <p:spPr>
          <a:xfrm>
            <a:off x="621394" y="945026"/>
            <a:ext cx="1113582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Tìm</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hiểu</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quá</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trình</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chọn</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lọc</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tự</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nhiên</a:t>
            </a:r>
            <a:endPar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5288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additive="base">
                                        <p:cTn id="30"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0" name="Group 29"/>
          <p:cNvGrpSpPr/>
          <p:nvPr/>
        </p:nvGrpSpPr>
        <p:grpSpPr>
          <a:xfrm>
            <a:off x="595084" y="1852415"/>
            <a:ext cx="5329107" cy="4449597"/>
            <a:chOff x="3709295" y="652280"/>
            <a:chExt cx="11478287" cy="10069555"/>
          </a:xfrm>
        </p:grpSpPr>
        <p:sp>
          <p:nvSpPr>
            <p:cNvPr id="33" name="Rectangle 13"/>
            <p:cNvSpPr/>
            <p:nvPr/>
          </p:nvSpPr>
          <p:spPr>
            <a:xfrm>
              <a:off x="4778417" y="854647"/>
              <a:ext cx="10409165" cy="9867188"/>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32" name="Picture 2" descr="Dialog Question Mark Icon | Gartoon Redux Misc Iconpack | Gartoon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295" y="652280"/>
              <a:ext cx="2343436" cy="234344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p:cNvSpPr txBox="1"/>
          <p:nvPr/>
        </p:nvSpPr>
        <p:spPr>
          <a:xfrm>
            <a:off x="3543970" y="12742"/>
            <a:ext cx="54301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3. CHỌN LỌC TỰ NHIÊN</a:t>
            </a:r>
          </a:p>
        </p:txBody>
      </p:sp>
      <p:sp>
        <p:nvSpPr>
          <p:cNvPr id="22" name="Rectangle 21"/>
          <p:cNvSpPr/>
          <p:nvPr/>
        </p:nvSpPr>
        <p:spPr>
          <a:xfrm>
            <a:off x="1263467" y="2081130"/>
            <a:ext cx="4440645" cy="397031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sát hình ảnh sau và trả lời câu hỏi:</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loài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bọ</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ngựa</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6" name="Picture 4" descr="Bọ ngựa hoa phong lan - Tin tức mới nhất 24h qua - Báo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392" y="1635735"/>
            <a:ext cx="3675062" cy="22777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hùm ảnh: Cận cảnh những loài bọ ngựa kỳ lạ nhất quả đất - Redsvn.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392" y="3916761"/>
            <a:ext cx="3675062" cy="24770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377198" y="1227058"/>
            <a:ext cx="5778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Bọ</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ngựa</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hoa</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lan</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Box 28"/>
          <p:cNvSpPr txBox="1"/>
          <p:nvPr/>
        </p:nvSpPr>
        <p:spPr>
          <a:xfrm>
            <a:off x="7824860" y="6401076"/>
            <a:ext cx="5778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b)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Bọ</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ngựa</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lá</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4" name="Group 33"/>
          <p:cNvGrpSpPr/>
          <p:nvPr/>
        </p:nvGrpSpPr>
        <p:grpSpPr>
          <a:xfrm>
            <a:off x="0" y="1084504"/>
            <a:ext cx="621393" cy="217715"/>
            <a:chOff x="0" y="1304471"/>
            <a:chExt cx="621393" cy="217715"/>
          </a:xfrm>
        </p:grpSpPr>
        <p:sp>
          <p:nvSpPr>
            <p:cNvPr id="35" name="Pentagon 34"/>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Chevron 35"/>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 name="TextBox 2">
            <a:extLst>
              <a:ext uri="{FF2B5EF4-FFF2-40B4-BE49-F238E27FC236}">
                <a16:creationId xmlns:a16="http://schemas.microsoft.com/office/drawing/2014/main" id="{F1CF306D-2E0C-2A68-D86E-81390360924D}"/>
              </a:ext>
            </a:extLst>
          </p:cNvPr>
          <p:cNvSpPr txBox="1"/>
          <p:nvPr/>
        </p:nvSpPr>
        <p:spPr>
          <a:xfrm>
            <a:off x="621394" y="945026"/>
            <a:ext cx="1113582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Tìm</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hiểu</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vai</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trò</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của</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chọn</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lọc</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tự</a:t>
            </a: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panose="020B0604020202020204"/>
                <a:ea typeface="+mn-ea"/>
                <a:cs typeface="+mn-cs"/>
              </a:rPr>
              <a:t>nhiên</a:t>
            </a:r>
            <a:endPar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675072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sp>
        <p:nvSpPr>
          <p:cNvPr id="7" name="Oval Callout 6"/>
          <p:cNvSpPr/>
          <p:nvPr/>
        </p:nvSpPr>
        <p:spPr>
          <a:xfrm>
            <a:off x="1468797" y="247942"/>
            <a:ext cx="3865131" cy="2970532"/>
          </a:xfrm>
          <a:prstGeom prst="wedgeEllipseCallout">
            <a:avLst>
              <a:gd name="adj1" fmla="val -36819"/>
              <a:gd name="adj2" fmla="val 502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28804" y="634999"/>
            <a:ext cx="3345115" cy="2246769"/>
          </a:xfrm>
          <a:prstGeom prst="rect">
            <a:avLst/>
          </a:prstGeom>
          <a:noFill/>
        </p:spPr>
        <p:txBody>
          <a:bodyPr wrap="square" rtlCol="0">
            <a:spAutoFit/>
          </a:bodyPr>
          <a:lstStyle/>
          <a:p>
            <a:pPr algn="ctr"/>
            <a:r>
              <a:rPr lang="en-US" sz="2800" dirty="0" err="1"/>
              <a:t>Chúng</a:t>
            </a:r>
            <a:r>
              <a:rPr lang="en-US" sz="2800" dirty="0"/>
              <a:t> </a:t>
            </a:r>
            <a:r>
              <a:rPr lang="en-US" sz="2800" dirty="0" err="1"/>
              <a:t>có</a:t>
            </a:r>
            <a:r>
              <a:rPr lang="en-US" sz="2800" dirty="0"/>
              <a:t> </a:t>
            </a:r>
            <a:r>
              <a:rPr lang="en-US" sz="2800" dirty="0" err="1"/>
              <a:t>hình</a:t>
            </a:r>
            <a:r>
              <a:rPr lang="en-US" sz="2800" dirty="0"/>
              <a:t> </a:t>
            </a:r>
            <a:r>
              <a:rPr lang="en-US" sz="2800" dirty="0" err="1"/>
              <a:t>dáng</a:t>
            </a:r>
            <a:r>
              <a:rPr lang="en-US" sz="2800" dirty="0"/>
              <a:t> </a:t>
            </a:r>
            <a:r>
              <a:rPr lang="en-US" sz="2800" dirty="0" err="1"/>
              <a:t>mỏ</a:t>
            </a:r>
            <a:r>
              <a:rPr lang="en-US" sz="2800" dirty="0"/>
              <a:t> </a:t>
            </a:r>
            <a:r>
              <a:rPr lang="en-US" sz="2800" dirty="0" err="1"/>
              <a:t>khác</a:t>
            </a:r>
            <a:r>
              <a:rPr lang="en-US" sz="2800" dirty="0"/>
              <a:t> </a:t>
            </a:r>
            <a:r>
              <a:rPr lang="en-US" sz="2800" dirty="0" err="1"/>
              <a:t>nhau</a:t>
            </a:r>
            <a:r>
              <a:rPr lang="en-US" sz="2800" dirty="0"/>
              <a:t> </a:t>
            </a:r>
            <a:r>
              <a:rPr lang="en-US" sz="2800" dirty="0" err="1"/>
              <a:t>để</a:t>
            </a:r>
            <a:r>
              <a:rPr lang="en-US" sz="2800" dirty="0"/>
              <a:t> </a:t>
            </a:r>
            <a:r>
              <a:rPr lang="en-US" sz="2800" dirty="0" err="1"/>
              <a:t>phù</a:t>
            </a:r>
            <a:r>
              <a:rPr lang="en-US" sz="2800" dirty="0"/>
              <a:t> </a:t>
            </a:r>
            <a:r>
              <a:rPr lang="en-US" sz="2800" dirty="0" err="1"/>
              <a:t>hợp</a:t>
            </a:r>
            <a:r>
              <a:rPr lang="en-US" sz="2800" dirty="0"/>
              <a:t> </a:t>
            </a:r>
            <a:r>
              <a:rPr lang="en-US" sz="2800" dirty="0" err="1"/>
              <a:t>với</a:t>
            </a:r>
            <a:r>
              <a:rPr lang="en-US" sz="2800" dirty="0"/>
              <a:t> </a:t>
            </a:r>
            <a:r>
              <a:rPr lang="en-US" sz="2800" dirty="0" err="1"/>
              <a:t>từng</a:t>
            </a:r>
            <a:r>
              <a:rPr lang="en-US" sz="2800" dirty="0"/>
              <a:t> </a:t>
            </a:r>
            <a:r>
              <a:rPr lang="en-US" sz="2800" dirty="0" err="1"/>
              <a:t>loại</a:t>
            </a:r>
            <a:r>
              <a:rPr lang="en-US" sz="2800" dirty="0"/>
              <a:t> </a:t>
            </a:r>
            <a:r>
              <a:rPr lang="en-US" sz="2800" dirty="0" err="1"/>
              <a:t>thức</a:t>
            </a:r>
            <a:r>
              <a:rPr lang="en-US" sz="2800" dirty="0"/>
              <a:t> </a:t>
            </a:r>
            <a:r>
              <a:rPr lang="en-US" sz="2800" dirty="0" err="1"/>
              <a:t>ăn</a:t>
            </a:r>
            <a:r>
              <a:rPr lang="en-US" sz="2800" dirty="0"/>
              <a:t> </a:t>
            </a:r>
            <a:r>
              <a:rPr lang="en-US" sz="2800" dirty="0" err="1"/>
              <a:t>khác</a:t>
            </a:r>
            <a:r>
              <a:rPr lang="en-US" sz="2800" dirty="0"/>
              <a:t> </a:t>
            </a:r>
            <a:r>
              <a:rPr lang="en-US" sz="2800" dirty="0" err="1"/>
              <a:t>nhau</a:t>
            </a:r>
            <a:endParaRPr lang="en-US" sz="2800" dirty="0"/>
          </a:p>
        </p:txBody>
      </p:sp>
      <p:pic>
        <p:nvPicPr>
          <p:cNvPr id="3074" name="Picture 2" descr="Cartoon Students PNGs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53" y="2457450"/>
            <a:ext cx="2052093" cy="4400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et 25 hoc thuyet lamac va hoc thuyet dacuyn"/>
          <p:cNvPicPr>
            <a:picLocks noChangeAspect="1" noChangeArrowheads="1"/>
          </p:cNvPicPr>
          <p:nvPr/>
        </p:nvPicPr>
        <p:blipFill rotWithShape="1">
          <a:blip r:embed="rId4">
            <a:extLst>
              <a:ext uri="{28A0092B-C50C-407E-A947-70E740481C1C}">
                <a14:useLocalDpi xmlns:a14="http://schemas.microsoft.com/office/drawing/2010/main" val="0"/>
              </a:ext>
            </a:extLst>
          </a:blip>
          <a:srcRect l="12641"/>
          <a:stretch/>
        </p:blipFill>
        <p:spPr bwMode="auto">
          <a:xfrm>
            <a:off x="5593935" y="507024"/>
            <a:ext cx="6079331" cy="590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514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7" descr="Video: Vẻ đẹp lạ mắt của loài bọ ngựa phong lan"/>
          <p:cNvPicPr>
            <a:picLocks noChangeAspect="1" noChangeArrowheads="1"/>
          </p:cNvPicPr>
          <p:nvPr/>
        </p:nvPicPr>
        <p:blipFill rotWithShape="1">
          <a:blip r:embed="rId3">
            <a:extLst>
              <a:ext uri="{28A0092B-C50C-407E-A947-70E740481C1C}">
                <a14:useLocalDpi xmlns:a14="http://schemas.microsoft.com/office/drawing/2010/main" val="0"/>
              </a:ext>
            </a:extLst>
          </a:blip>
          <a:srcRect l="5139"/>
          <a:stretch/>
        </p:blipFill>
        <p:spPr bwMode="auto">
          <a:xfrm>
            <a:off x="-14514" y="3175001"/>
            <a:ext cx="6682014" cy="3683000"/>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descr="Bọ ngựa ngụy trang thành hoa phong lan, săn mồi siêu đ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3175000"/>
            <a:ext cx="5524500" cy="3683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16617" y="0"/>
            <a:ext cx="11354469" cy="2958502"/>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tab pos="238125" algn="l"/>
              </a:tabLst>
              <a:defRPr/>
            </a:pPr>
            <a:r>
              <a:rPr kumimoji="0" lang="vi-VN" sz="32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Bọ ngựa hoa lan </a:t>
            </a:r>
            <a:r>
              <a:rPr kumimoji="0" lang="vi-VN"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thường sống trên hoa lan nên những con bọ ngựa màu trắng sẽ có khả năng ngụy trang tốt hơn, dần dần hình thành nên loài bọ ngựa hoa lan có màu trắng (chọn lọc tự nhiên diễn ra theo hướng giữ lại </a:t>
            </a:r>
            <a:r>
              <a:rPr kumimoji="0" lang="vi-VN" sz="32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kiểu hình màu trắng</a:t>
            </a:r>
            <a:r>
              <a:rPr kumimoji="0" lang="vi-VN"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1811616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62838" y="0"/>
            <a:ext cx="4784943" cy="665182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tab pos="238125" algn="l"/>
              </a:tabLst>
              <a:defRPr/>
            </a:pPr>
            <a:r>
              <a:rPr kumimoji="0" lang="vi-VN" sz="32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Bọ ngựa lá </a:t>
            </a:r>
            <a:r>
              <a:rPr kumimoji="0" lang="vi-VN"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thường sống trên thảm lá mục nên những con bọ ngựa màu nâu sẽ có khả năng ngụy trang tốt hơn, dần dần hình thành nên loài bọ ngựa lá có màu nâu (chọn lọc tự nhiên diễn ra theo hướng giữ lại </a:t>
            </a:r>
            <a:r>
              <a:rPr kumimoji="0" lang="vi-VN" sz="32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kiểu hình màu nâu</a:t>
            </a:r>
            <a:r>
              <a:rPr kumimoji="0" lang="vi-VN"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295" name="Picture 7" descr="Bắt gặp loài bọ ngựa Ma, có ngoại hình giống chiếc lá khô | Đời Sống |  Epoch Times Tiếng Việt"/>
          <p:cNvPicPr>
            <a:picLocks noChangeAspect="1" noChangeArrowheads="1"/>
          </p:cNvPicPr>
          <p:nvPr/>
        </p:nvPicPr>
        <p:blipFill rotWithShape="1">
          <a:blip r:embed="rId3">
            <a:extLst>
              <a:ext uri="{28A0092B-C50C-407E-A947-70E740481C1C}">
                <a14:useLocalDpi xmlns:a14="http://schemas.microsoft.com/office/drawing/2010/main" val="0"/>
              </a:ext>
            </a:extLst>
          </a:blip>
          <a:srcRect l="9868" r="11339"/>
          <a:stretch/>
        </p:blipFill>
        <p:spPr bwMode="auto">
          <a:xfrm>
            <a:off x="5095876" y="-2"/>
            <a:ext cx="75619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457631"/>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4" name="Picture 14" descr="Đồng Cỏ, Đồi Cỏ Xanh 2 - KhoThietKe.N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124" y="1548334"/>
            <a:ext cx="12629420" cy="5309666"/>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새 독수리 나는 - Pixabay의 무료 이미지 - Pixab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23296" y="497"/>
            <a:ext cx="2077756" cy="1433327"/>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rot="424872">
            <a:off x="4960737" y="1247432"/>
            <a:ext cx="5845398" cy="3716108"/>
          </a:xfrm>
          <a:prstGeom prst="cloudCallout">
            <a:avLst>
              <a:gd name="adj1" fmla="val -55251"/>
              <a:gd name="adj2" fmla="val 274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78" name="Picture 18" descr="Elizabeth Sovero (elizabethsovero201) - Profile | Pintere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30626" y="3940254"/>
            <a:ext cx="3261708" cy="29177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Elizabeth Sovero (elizabethsovero201) - Profile | Pintere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2473" y="3850793"/>
            <a:ext cx="3261708" cy="29177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91619" y="1914440"/>
            <a:ext cx="4825783"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Rắn</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hiền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kẻ</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thù</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tấn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nhìn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nhầm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Rắn</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san</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hô</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rắn</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độc</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Tieng-chim-keu-trong-rung-nui-www_tiengdong_com">
            <a:hlinkClick r:id="" action="ppaction://media"/>
            <a:extLst>
              <a:ext uri="{FF2B5EF4-FFF2-40B4-BE49-F238E27FC236}">
                <a16:creationId xmlns:a16="http://schemas.microsoft.com/office/drawing/2014/main" id="{2AD8F75F-1D3F-4445-5407-483E9A35E7D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234915" y="2025105"/>
            <a:ext cx="1434350" cy="1434350"/>
          </a:xfrm>
          <a:prstGeom prst="rect">
            <a:avLst/>
          </a:prstGeom>
        </p:spPr>
      </p:pic>
      <p:pic>
        <p:nvPicPr>
          <p:cNvPr id="3" name="p_26920362_109">
            <a:hlinkClick r:id="" action="ppaction://media"/>
            <a:extLst>
              <a:ext uri="{FF2B5EF4-FFF2-40B4-BE49-F238E27FC236}">
                <a16:creationId xmlns:a16="http://schemas.microsoft.com/office/drawing/2014/main" id="{7D84570F-B440-3879-CB03-124C5CAD0B1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5283935" y="0"/>
            <a:ext cx="1385330" cy="1385330"/>
          </a:xfrm>
          <a:prstGeom prst="rect">
            <a:avLst/>
          </a:prstGeom>
        </p:spPr>
      </p:pic>
    </p:spTree>
    <p:extLst>
      <p:ext uri="{BB962C8B-B14F-4D97-AF65-F5344CB8AC3E}">
        <p14:creationId xmlns:p14="http://schemas.microsoft.com/office/powerpoint/2010/main" val="688971549"/>
      </p:ext>
    </p:extLst>
  </p:cSld>
  <p:clrMapOvr>
    <a:masterClrMapping/>
  </p:clrMapOvr>
  <p:transition spd="med">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95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60000" fill="hold" nodeType="clickEffect" p14:presetBounceEnd="35000">
                                      <p:stCondLst>
                                        <p:cond delay="0"/>
                                      </p:stCondLst>
                                      <p:childTnLst>
                                        <p:animMotion origin="layout" path="M -2.08333E-7 1.48148E-6 L -0.91615 -0.01296 " pathEditMode="relative" rAng="0" ptsTypes="AA" p14:bounceEnd="35000">
                                          <p:cBhvr>
                                            <p:cTn id="10" dur="3000" fill="hold"/>
                                            <p:tgtEl>
                                              <p:spTgt spid="15378"/>
                                            </p:tgtEl>
                                            <p:attrNameLst>
                                              <p:attrName>ppt_x</p:attrName>
                                              <p:attrName>ppt_y</p:attrName>
                                            </p:attrNameLst>
                                          </p:cBhvr>
                                          <p:rCtr x="-45807" y="-648"/>
                                        </p:animMotion>
                                      </p:childTnLst>
                                    </p:cTn>
                                  </p:par>
                                </p:childTnLst>
                              </p:cTn>
                            </p:par>
                            <p:par>
                              <p:cTn id="11" fill="hold">
                                <p:stCondLst>
                                  <p:cond delay="3000"/>
                                </p:stCondLst>
                                <p:childTnLst>
                                  <p:par>
                                    <p:cTn id="12" presetID="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par>
                                    <p:cTn id="23" presetID="42" presetClass="path" presetSubtype="0" accel="50000" decel="50000" fill="hold" nodeType="withEffect">
                                      <p:stCondLst>
                                        <p:cond delay="0"/>
                                      </p:stCondLst>
                                      <p:childTnLst>
                                        <p:animMotion origin="layout" path="M -4.16667E-7 1.85185E-6 L -0.98203 0.00023 " pathEditMode="relative" rAng="0" ptsTypes="AA">
                                          <p:cBhvr>
                                            <p:cTn id="24" dur="6750" fill="hold"/>
                                            <p:tgtEl>
                                              <p:spTgt spid="15376"/>
                                            </p:tgtEl>
                                            <p:attrNameLst>
                                              <p:attrName>ppt_x</p:attrName>
                                              <p:attrName>ppt_y</p:attrName>
                                            </p:attrNameLst>
                                          </p:cBhvr>
                                          <p:rCtr x="-49102" y="0"/>
                                        </p:animMotion>
                                      </p:childTnLst>
                                    </p:cTn>
                                  </p:par>
                                  <p:par>
                                    <p:cTn id="25" presetID="1" presetClass="mediacall" presetSubtype="0" fill="hold" nodeType="withEffect">
                                      <p:stCondLst>
                                        <p:cond delay="0"/>
                                      </p:stCondLst>
                                      <p:childTnLst>
                                        <p:cmd type="call" cmd="playFrom(0.0)">
                                          <p:cBhvr>
                                            <p:cTn id="26" dur="9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95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60000" fill="hold" nodeType="clickEffect">
                                      <p:stCondLst>
                                        <p:cond delay="0"/>
                                      </p:stCondLst>
                                      <p:childTnLst>
                                        <p:animMotion origin="layout" path="M -2.08333E-7 1.48148E-6 L -0.91615 -0.01296 " pathEditMode="relative" rAng="0" ptsTypes="AA">
                                          <p:cBhvr>
                                            <p:cTn id="10" dur="3000" fill="hold"/>
                                            <p:tgtEl>
                                              <p:spTgt spid="15378"/>
                                            </p:tgtEl>
                                            <p:attrNameLst>
                                              <p:attrName>ppt_x</p:attrName>
                                              <p:attrName>ppt_y</p:attrName>
                                            </p:attrNameLst>
                                          </p:cBhvr>
                                          <p:rCtr x="-45807" y="-648"/>
                                        </p:animMotion>
                                      </p:childTnLst>
                                    </p:cTn>
                                  </p:par>
                                </p:childTnLst>
                              </p:cTn>
                            </p:par>
                            <p:par>
                              <p:cTn id="11" fill="hold">
                                <p:stCondLst>
                                  <p:cond delay="3000"/>
                                </p:stCondLst>
                                <p:childTnLst>
                                  <p:par>
                                    <p:cTn id="12" presetID="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par>
                                    <p:cTn id="23" presetID="42" presetClass="path" presetSubtype="0" accel="50000" decel="50000" fill="hold" nodeType="withEffect">
                                      <p:stCondLst>
                                        <p:cond delay="0"/>
                                      </p:stCondLst>
                                      <p:childTnLst>
                                        <p:animMotion origin="layout" path="M -4.16667E-7 1.85185E-6 L -0.98203 0.00023 " pathEditMode="relative" rAng="0" ptsTypes="AA">
                                          <p:cBhvr>
                                            <p:cTn id="24" dur="6750" fill="hold"/>
                                            <p:tgtEl>
                                              <p:spTgt spid="15376"/>
                                            </p:tgtEl>
                                            <p:attrNameLst>
                                              <p:attrName>ppt_x</p:attrName>
                                              <p:attrName>ppt_y</p:attrName>
                                            </p:attrNameLst>
                                          </p:cBhvr>
                                          <p:rCtr x="-49102" y="0"/>
                                        </p:animMotion>
                                      </p:childTnLst>
                                    </p:cTn>
                                  </p:par>
                                  <p:par>
                                    <p:cTn id="25" presetID="1" presetClass="mediacall" presetSubtype="0" fill="hold" nodeType="withEffect">
                                      <p:stCondLst>
                                        <p:cond delay="0"/>
                                      </p:stCondLst>
                                      <p:childTnLst>
                                        <p:cmd type="call" cmd="playFrom(0.0)">
                                          <p:cBhvr>
                                            <p:cTn id="26" dur="9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4" grpId="0" animBg="1"/>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0" name="Group 29"/>
          <p:cNvGrpSpPr/>
          <p:nvPr/>
        </p:nvGrpSpPr>
        <p:grpSpPr>
          <a:xfrm>
            <a:off x="0" y="1066853"/>
            <a:ext cx="11862505" cy="1574777"/>
            <a:chOff x="3336195" y="652280"/>
            <a:chExt cx="28067808" cy="3273812"/>
          </a:xfrm>
        </p:grpSpPr>
        <p:sp>
          <p:nvSpPr>
            <p:cNvPr id="33" name="Rectangle 13"/>
            <p:cNvSpPr/>
            <p:nvPr/>
          </p:nvSpPr>
          <p:spPr>
            <a:xfrm>
              <a:off x="4778417" y="854650"/>
              <a:ext cx="26625586" cy="3071442"/>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pic>
          <p:nvPicPr>
            <p:cNvPr id="32" name="Picture 2" descr="Dialog Question Mark Icon | Gartoon Redux Misc Iconpack | Gartoon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6195" y="652280"/>
              <a:ext cx="2716537" cy="234344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ounded Rectangle 4"/>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3. CHỌN LỌC TỰ NHIÊN</a:t>
            </a:r>
          </a:p>
        </p:txBody>
      </p:sp>
      <p:sp>
        <p:nvSpPr>
          <p:cNvPr id="22" name="Rectangle 21"/>
          <p:cNvSpPr/>
          <p:nvPr/>
        </p:nvSpPr>
        <p:spPr>
          <a:xfrm>
            <a:off x="840844" y="1254078"/>
            <a:ext cx="10985908" cy="1200329"/>
          </a:xfrm>
          <a:prstGeom prst="rect">
            <a:avLst/>
          </a:prstGeom>
        </p:spPr>
        <p:txBody>
          <a:bodyPr wrap="square">
            <a:spAutoFit/>
          </a:bodyPr>
          <a:lstStyle/>
          <a:p>
            <a:pPr algn="just">
              <a:lnSpc>
                <a:spcPct val="150000"/>
              </a:lnSpc>
              <a:defRPr/>
            </a:pPr>
            <a:r>
              <a:rPr lang="vi-VN" sz="2400" b="1" kern="0" dirty="0">
                <a:solidFill>
                  <a:prstClr val="black"/>
                </a:solidFill>
                <a:latin typeface="Times New Roman" panose="02020603050405020304" pitchFamily="18" charset="0"/>
                <a:cs typeface="Times New Roman" panose="02020603050405020304" pitchFamily="18" charset="0"/>
              </a:rPr>
              <a:t>Quan sát hình ảnh sau và trả lời câu hỏi:</a:t>
            </a:r>
            <a:endParaRPr lang="en-US" sz="2400" b="1" kern="0" dirty="0">
              <a:solidFill>
                <a:prstClr val="black"/>
              </a:solidFill>
              <a:latin typeface="Times New Roman" panose="02020603050405020304" pitchFamily="18" charset="0"/>
              <a:cs typeface="Times New Roman" panose="02020603050405020304" pitchFamily="18" charset="0"/>
            </a:endParaRPr>
          </a:p>
          <a:p>
            <a:pPr lvl="0" algn="just">
              <a:lnSpc>
                <a:spcPct val="150000"/>
              </a:lnSpc>
              <a:defRPr/>
            </a:pPr>
            <a:r>
              <a:rPr lang="en-US" sz="2400" b="1" kern="0" dirty="0">
                <a:solidFill>
                  <a:prstClr val="black"/>
                </a:solidFill>
                <a:latin typeface="Times New Roman" panose="02020603050405020304" pitchFamily="18" charset="0"/>
                <a:cs typeface="Times New Roman" panose="02020603050405020304" pitchFamily="18" charset="0"/>
              </a:rPr>
              <a:t>b) </a:t>
            </a:r>
            <a:r>
              <a:rPr lang="vi-VN" sz="2400" b="1" kern="0" dirty="0">
                <a:solidFill>
                  <a:prstClr val="black"/>
                </a:solidFill>
                <a:latin typeface="Times New Roman" panose="02020603050405020304" pitchFamily="18" charset="0"/>
                <a:cs typeface="Times New Roman" panose="02020603050405020304" pitchFamily="18" charset="0"/>
              </a:rPr>
              <a:t>Tại sao loài rắn vua có thể tránh được sự tấn công của các loài động vật ăn thịt?</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6391" name="Picture 7" descr="https://encrypted-tbn2.gstatic.com/images?q=tbn:ANd9GcTJUnW9JhVM5vK-iu3vgH5E-rWvwH9yvpN9NKyMJZXr5tbcfXX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844" y="2975407"/>
            <a:ext cx="4998855" cy="3326512"/>
          </a:xfrm>
          <a:prstGeom prst="rect">
            <a:avLst/>
          </a:prstGeom>
          <a:noFill/>
          <a:extLst>
            <a:ext uri="{909E8E84-426E-40DD-AFC4-6F175D3DCCD1}">
              <a14:hiddenFill xmlns:a14="http://schemas.microsoft.com/office/drawing/2010/main">
                <a:solidFill>
                  <a:srgbClr val="FFFFFF"/>
                </a:solidFill>
              </a14:hiddenFill>
            </a:ext>
          </a:extLst>
        </p:spPr>
      </p:pic>
      <p:pic>
        <p:nvPicPr>
          <p:cNvPr id="16393" name="Picture 9" descr="https://inaturalist-open-data.s3.amazonaws.com/photos/55999838/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790" y="2975407"/>
            <a:ext cx="4998503" cy="332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12328" y="6308981"/>
            <a:ext cx="4397828" cy="369332"/>
          </a:xfrm>
          <a:prstGeom prst="rect">
            <a:avLst/>
          </a:prstGeom>
          <a:noFill/>
        </p:spPr>
        <p:txBody>
          <a:bodyPr wrap="square" rtlCol="0">
            <a:spAutoFit/>
          </a:bodyPr>
          <a:lstStyle/>
          <a:p>
            <a:pPr algn="ctr"/>
            <a:r>
              <a:rPr lang="en-US" dirty="0" err="1"/>
              <a:t>Rắn</a:t>
            </a:r>
            <a:r>
              <a:rPr lang="en-US" dirty="0"/>
              <a:t> </a:t>
            </a:r>
            <a:r>
              <a:rPr lang="en-US" dirty="0" err="1"/>
              <a:t>vua</a:t>
            </a:r>
            <a:r>
              <a:rPr lang="en-US" dirty="0"/>
              <a:t> (</a:t>
            </a:r>
            <a:r>
              <a:rPr lang="en-US" dirty="0" err="1"/>
              <a:t>không</a:t>
            </a:r>
            <a:r>
              <a:rPr lang="en-US" dirty="0"/>
              <a:t> </a:t>
            </a:r>
            <a:r>
              <a:rPr lang="en-US" dirty="0" err="1"/>
              <a:t>độc</a:t>
            </a:r>
            <a:r>
              <a:rPr lang="en-US" dirty="0"/>
              <a:t>)</a:t>
            </a:r>
          </a:p>
        </p:txBody>
      </p:sp>
      <p:sp>
        <p:nvSpPr>
          <p:cNvPr id="23" name="TextBox 22"/>
          <p:cNvSpPr txBox="1"/>
          <p:nvPr/>
        </p:nvSpPr>
        <p:spPr>
          <a:xfrm>
            <a:off x="6505566" y="6313239"/>
            <a:ext cx="4397828" cy="369332"/>
          </a:xfrm>
          <a:prstGeom prst="rect">
            <a:avLst/>
          </a:prstGeom>
          <a:noFill/>
        </p:spPr>
        <p:txBody>
          <a:bodyPr wrap="square" rtlCol="0">
            <a:spAutoFit/>
          </a:bodyPr>
          <a:lstStyle/>
          <a:p>
            <a:pPr algn="ctr"/>
            <a:r>
              <a:rPr lang="en-US" dirty="0" err="1"/>
              <a:t>Rắn</a:t>
            </a:r>
            <a:r>
              <a:rPr lang="en-US" dirty="0"/>
              <a:t> san </a:t>
            </a:r>
            <a:r>
              <a:rPr lang="en-US" dirty="0" err="1"/>
              <a:t>hô</a:t>
            </a:r>
            <a:r>
              <a:rPr lang="en-US" dirty="0"/>
              <a:t> (</a:t>
            </a:r>
            <a:r>
              <a:rPr lang="en-US" dirty="0" err="1"/>
              <a:t>có</a:t>
            </a:r>
            <a:r>
              <a:rPr lang="en-US" dirty="0"/>
              <a:t> </a:t>
            </a:r>
            <a:r>
              <a:rPr lang="en-US" dirty="0" err="1"/>
              <a:t>độc</a:t>
            </a:r>
            <a:r>
              <a:rPr lang="en-US" dirty="0"/>
              <a:t>)</a:t>
            </a:r>
          </a:p>
        </p:txBody>
      </p:sp>
      <p:pic>
        <p:nvPicPr>
          <p:cNvPr id="16386" name="Picture 4" descr="How does natural selection lead to evolution?"/>
          <p:cNvPicPr>
            <a:picLocks noChangeAspect="1" noChangeArrowheads="1"/>
          </p:cNvPicPr>
          <p:nvPr/>
        </p:nvPicPr>
        <p:blipFill>
          <a:blip r:embed="rId6">
            <a:extLst>
              <a:ext uri="{28A0092B-C50C-407E-A947-70E740481C1C}">
                <a14:useLocalDpi xmlns:a14="http://schemas.microsoft.com/office/drawing/2010/main" val="0"/>
              </a:ext>
            </a:extLst>
          </a:blip>
          <a:srcRect l="12810" t="9486" r="53979" b="57925"/>
          <a:stretch>
            <a:fillRect/>
          </a:stretch>
        </p:blipFill>
        <p:spPr bwMode="auto">
          <a:xfrm>
            <a:off x="-3467100" y="-698500"/>
            <a:ext cx="20955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How does natural selection lead to evolution?"/>
          <p:cNvPicPr>
            <a:picLocks noChangeAspect="1" noChangeArrowheads="1"/>
          </p:cNvPicPr>
          <p:nvPr/>
        </p:nvPicPr>
        <p:blipFill>
          <a:blip r:embed="rId6">
            <a:extLst>
              <a:ext uri="{28A0092B-C50C-407E-A947-70E740481C1C}">
                <a14:useLocalDpi xmlns:a14="http://schemas.microsoft.com/office/drawing/2010/main" val="0"/>
              </a:ext>
            </a:extLst>
          </a:blip>
          <a:srcRect l="54370" t="9378" r="12782" b="58595"/>
          <a:stretch>
            <a:fillRect/>
          </a:stretch>
        </p:blipFill>
        <p:spPr bwMode="auto">
          <a:xfrm>
            <a:off x="-3467100" y="-698500"/>
            <a:ext cx="20764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2" descr="How does natural selection lead to evolution?"/>
          <p:cNvPicPr>
            <a:picLocks noChangeAspect="1" noChangeArrowheads="1"/>
          </p:cNvPicPr>
          <p:nvPr/>
        </p:nvPicPr>
        <p:blipFill>
          <a:blip r:embed="rId6">
            <a:extLst>
              <a:ext uri="{28A0092B-C50C-407E-A947-70E740481C1C}">
                <a14:useLocalDpi xmlns:a14="http://schemas.microsoft.com/office/drawing/2010/main" val="0"/>
              </a:ext>
            </a:extLst>
          </a:blip>
          <a:srcRect l="5779" t="59158" r="47072" b="8264"/>
          <a:stretch>
            <a:fillRect/>
          </a:stretch>
        </p:blipFill>
        <p:spPr bwMode="auto">
          <a:xfrm>
            <a:off x="-3467100" y="-698500"/>
            <a:ext cx="2981325"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How does natural selection lead to evolution?"/>
          <p:cNvPicPr>
            <a:picLocks noChangeAspect="1" noChangeArrowheads="1"/>
          </p:cNvPicPr>
          <p:nvPr/>
        </p:nvPicPr>
        <p:blipFill>
          <a:blip r:embed="rId6">
            <a:extLst>
              <a:ext uri="{28A0092B-C50C-407E-A947-70E740481C1C}">
                <a14:useLocalDpi xmlns:a14="http://schemas.microsoft.com/office/drawing/2010/main" val="0"/>
              </a:ext>
            </a:extLst>
          </a:blip>
          <a:srcRect l="54497" t="59149" r="12029" b="8273"/>
          <a:stretch>
            <a:fillRect/>
          </a:stretch>
        </p:blipFill>
        <p:spPr bwMode="auto">
          <a:xfrm>
            <a:off x="-3467100" y="-698500"/>
            <a:ext cx="2114550"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629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391"/>
                                        </p:tgtEl>
                                        <p:attrNameLst>
                                          <p:attrName>style.visibility</p:attrName>
                                        </p:attrNameLst>
                                      </p:cBhvr>
                                      <p:to>
                                        <p:strVal val="visible"/>
                                      </p:to>
                                    </p:set>
                                    <p:animEffect transition="in" filter="randombar(horizontal)">
                                      <p:cBhvr>
                                        <p:cTn id="41" dur="500"/>
                                        <p:tgtEl>
                                          <p:spTgt spid="16391"/>
                                        </p:tgtEl>
                                      </p:cBhvr>
                                    </p:animEffect>
                                  </p:childTnLst>
                                </p:cTn>
                              </p:par>
                              <p:par>
                                <p:cTn id="42" presetID="14" presetClass="entr" presetSubtype="10" fill="hold" nodeType="withEffect">
                                  <p:stCondLst>
                                    <p:cond delay="0"/>
                                  </p:stCondLst>
                                  <p:childTnLst>
                                    <p:set>
                                      <p:cBhvr>
                                        <p:cTn id="43" dur="1" fill="hold">
                                          <p:stCondLst>
                                            <p:cond delay="0"/>
                                          </p:stCondLst>
                                        </p:cTn>
                                        <p:tgtEl>
                                          <p:spTgt spid="16393"/>
                                        </p:tgtEl>
                                        <p:attrNameLst>
                                          <p:attrName>style.visibility</p:attrName>
                                        </p:attrNameLst>
                                      </p:cBhvr>
                                      <p:to>
                                        <p:strVal val="visible"/>
                                      </p:to>
                                    </p:set>
                                    <p:animEffect transition="in" filter="randombar(horizontal)">
                                      <p:cBhvr>
                                        <p:cTn id="44" dur="500"/>
                                        <p:tgtEl>
                                          <p:spTgt spid="16393"/>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randombar(horizontal)">
                                      <p:cBhvr>
                                        <p:cTn id="47" dur="500"/>
                                        <p:tgtEl>
                                          <p:spTgt spid="2"/>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2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6721" y="590550"/>
            <a:ext cx="4717143" cy="5335178"/>
          </a:xfrm>
          <a:prstGeom prst="rect">
            <a:avLst/>
          </a:prstGeom>
        </p:spPr>
        <p:txBody>
          <a:bodyPr wrap="square">
            <a:spAutoFit/>
          </a:bodyPr>
          <a:lstStyle/>
          <a:p>
            <a:pPr algn="just">
              <a:lnSpc>
                <a:spcPct val="107000"/>
              </a:lnSpc>
              <a:spcBef>
                <a:spcPts val="600"/>
              </a:spcBef>
              <a:spcAft>
                <a:spcPts val="600"/>
              </a:spcAft>
            </a:pPr>
            <a:r>
              <a:rPr lang="vi-VN" sz="3200" b="1" i="1" dirty="0">
                <a:ea typeface="Calibri" panose="020F0502020204030204" pitchFamily="34" charset="0"/>
                <a:cs typeface="Times New Roman" panose="02020603050405020304" pitchFamily="18" charset="0"/>
              </a:rPr>
              <a:t>Loài rắn vua </a:t>
            </a:r>
            <a:r>
              <a:rPr lang="vi-VN" sz="3200" i="1" dirty="0">
                <a:ea typeface="Calibri" panose="020F0502020204030204" pitchFamily="34" charset="0"/>
                <a:cs typeface="Times New Roman" panose="02020603050405020304" pitchFamily="18" charset="0"/>
              </a:rPr>
              <a:t>có thể tránh được sự tấn công của các loài động vật ăn thịt vì chúng có màu sắc và hình dạng gần giống với rắn san hô – một loài có độc mạnh khiến các loài động vật ăn thịt tưởng nhầm nó có độc nên không dám ăn thịt.</a:t>
            </a:r>
            <a:endParaRPr lang="en-US" sz="2400" dirty="0">
              <a:effectLst/>
              <a:ea typeface="Calibri" panose="020F0502020204030204" pitchFamily="34" charset="0"/>
              <a:cs typeface="Times New Roman" panose="02020603050405020304" pitchFamily="18" charset="0"/>
            </a:endParaRPr>
          </a:p>
        </p:txBody>
      </p:sp>
      <p:pic>
        <p:nvPicPr>
          <p:cNvPr id="18434" name="Picture 2" descr="undefined"/>
          <p:cNvPicPr>
            <a:picLocks noChangeAspect="1" noChangeArrowheads="1"/>
          </p:cNvPicPr>
          <p:nvPr/>
        </p:nvPicPr>
        <p:blipFill rotWithShape="1">
          <a:blip r:embed="rId3">
            <a:extLst>
              <a:ext uri="{28A0092B-C50C-407E-A947-70E740481C1C}">
                <a14:useLocalDpi xmlns:a14="http://schemas.microsoft.com/office/drawing/2010/main" val="0"/>
              </a:ext>
            </a:extLst>
          </a:blip>
          <a:srcRect l="6009" r="4747"/>
          <a:stretch/>
        </p:blipFill>
        <p:spPr bwMode="auto">
          <a:xfrm>
            <a:off x="5429249" y="0"/>
            <a:ext cx="67627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138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FAFC"/>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807" b="2251"/>
          <a:stretch/>
        </p:blipFill>
        <p:spPr>
          <a:xfrm>
            <a:off x="2114550" y="739953"/>
            <a:ext cx="9029701" cy="5728297"/>
          </a:xfrm>
          <a:prstGeom prst="rect">
            <a:avLst/>
          </a:prstGeom>
        </p:spPr>
      </p:pic>
      <p:sp>
        <p:nvSpPr>
          <p:cNvPr id="2" name="Oval 1"/>
          <p:cNvSpPr/>
          <p:nvPr/>
        </p:nvSpPr>
        <p:spPr>
          <a:xfrm>
            <a:off x="2781300" y="2781300"/>
            <a:ext cx="1276350" cy="1238250"/>
          </a:xfrm>
          <a:prstGeom prst="ellipse">
            <a:avLst/>
          </a:prstGeom>
          <a:noFill/>
          <a:ln w="57150">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2114550" y="2647950"/>
            <a:ext cx="704850" cy="30480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9550" y="2170896"/>
            <a:ext cx="2152650" cy="954107"/>
          </a:xfrm>
          <a:prstGeom prst="rect">
            <a:avLst/>
          </a:prstGeom>
          <a:noFill/>
        </p:spPr>
        <p:txBody>
          <a:bodyPr wrap="square" rtlCol="0">
            <a:spAutoFit/>
          </a:bodyPr>
          <a:lstStyle/>
          <a:p>
            <a:pPr algn="ctr"/>
            <a:r>
              <a:rPr lang="en-US" sz="2800" b="1" dirty="0"/>
              <a:t>THÂN SỌC VÀNG</a:t>
            </a:r>
          </a:p>
        </p:txBody>
      </p:sp>
    </p:spTree>
    <p:extLst>
      <p:ext uri="{BB962C8B-B14F-4D97-AF65-F5344CB8AC3E}">
        <p14:creationId xmlns:p14="http://schemas.microsoft.com/office/powerpoint/2010/main" val="453124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591D80-CD27-45C7-E34E-0060BF5E2FD7}"/>
              </a:ext>
            </a:extLst>
          </p:cNvPr>
          <p:cNvSpPr txBox="1"/>
          <p:nvPr/>
        </p:nvSpPr>
        <p:spPr>
          <a:xfrm>
            <a:off x="457201" y="1438280"/>
            <a:ext cx="7277100" cy="2751522"/>
          </a:xfrm>
          <a:prstGeom prst="rect">
            <a:avLst/>
          </a:prstGeom>
          <a:noFill/>
        </p:spPr>
        <p:txBody>
          <a:bodyPr wrap="square">
            <a:spAutoFit/>
          </a:bodyPr>
          <a:lstStyle/>
          <a:p>
            <a:pPr algn="ctr">
              <a:lnSpc>
                <a:spcPct val="120000"/>
              </a:lnSpc>
            </a:pPr>
            <a:r>
              <a:rPr lang="vi-VN" sz="4800" b="1" dirty="0">
                <a:solidFill>
                  <a:srgbClr val="FFFF00"/>
                </a:solidFill>
              </a:rPr>
              <a:t>Chọn lọc tự nhiên có vai trò gì trong quá trình tiến hóa của sinh vật?</a:t>
            </a:r>
            <a:endParaRPr lang="en-US" sz="4800" b="1" dirty="0">
              <a:solidFill>
                <a:srgbClr val="FFFF00"/>
              </a:solidFill>
            </a:endParaRPr>
          </a:p>
        </p:txBody>
      </p:sp>
      <p:pic>
        <p:nvPicPr>
          <p:cNvPr id="15" name="Picture 4" descr="thinking person 4&quot; Illustration - Download for free – Icond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301" y="685800"/>
            <a:ext cx="3848584"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249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6B29F7D-9767-D8EB-A950-3B72F0A099D4}"/>
              </a:ext>
            </a:extLst>
          </p:cNvPr>
          <p:cNvGrpSpPr/>
          <p:nvPr/>
        </p:nvGrpSpPr>
        <p:grpSpPr>
          <a:xfrm>
            <a:off x="1209599" y="1550163"/>
            <a:ext cx="9607972" cy="1736307"/>
            <a:chOff x="5156653" y="4948055"/>
            <a:chExt cx="6873214" cy="1767331"/>
          </a:xfrm>
        </p:grpSpPr>
        <p:sp>
          <p:nvSpPr>
            <p:cNvPr id="15" name="Rectangle: Rounded Corners 14">
              <a:extLst>
                <a:ext uri="{FF2B5EF4-FFF2-40B4-BE49-F238E27FC236}">
                  <a16:creationId xmlns:a16="http://schemas.microsoft.com/office/drawing/2014/main" id="{5D3D5173-7DDC-4DC7-3CC7-8FB86CFE1487}"/>
                </a:ext>
              </a:extLst>
            </p:cNvPr>
            <p:cNvSpPr/>
            <p:nvPr/>
          </p:nvSpPr>
          <p:spPr>
            <a:xfrm>
              <a:off x="5270331" y="5054200"/>
              <a:ext cx="6759536" cy="1661186"/>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Rounded Corners 15">
              <a:extLst>
                <a:ext uri="{FF2B5EF4-FFF2-40B4-BE49-F238E27FC236}">
                  <a16:creationId xmlns:a16="http://schemas.microsoft.com/office/drawing/2014/main" id="{FAEDF2DE-F306-F473-A068-493FBB9076CE}"/>
                </a:ext>
              </a:extLst>
            </p:cNvPr>
            <p:cNvSpPr/>
            <p:nvPr/>
          </p:nvSpPr>
          <p:spPr>
            <a:xfrm>
              <a:off x="5156653" y="4948055"/>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C69EA038-9B0C-C175-761D-7903101FF05A}"/>
                </a:ext>
              </a:extLst>
            </p:cNvPr>
            <p:cNvSpPr txBox="1"/>
            <p:nvPr/>
          </p:nvSpPr>
          <p:spPr>
            <a:xfrm>
              <a:off x="5259109" y="4961435"/>
              <a:ext cx="6524357" cy="1447335"/>
            </a:xfrm>
            <a:prstGeom prst="rect">
              <a:avLst/>
            </a:prstGeom>
            <a:noFill/>
          </p:spPr>
          <p:txBody>
            <a:bodyPr wrap="square">
              <a:spAutoFit/>
            </a:bodyPr>
            <a:lstStyle>
              <a:defPPr>
                <a:defRPr lang="en-US"/>
              </a:defPPr>
              <a:lvl1pPr algn="ctr">
                <a:lnSpc>
                  <a:spcPct val="120000"/>
                </a:lnSpc>
                <a:defRPr sz="2000" b="1"/>
              </a:lvl1pPr>
            </a:lstStyle>
            <a:p>
              <a:pPr algn="just"/>
              <a:r>
                <a:rPr lang="en-US" sz="2400" dirty="0" err="1">
                  <a:solidFill>
                    <a:srgbClr val="00B050"/>
                  </a:solidFill>
                </a:rPr>
                <a:t>Vai</a:t>
              </a:r>
              <a:r>
                <a:rPr lang="en-US" sz="2400" dirty="0">
                  <a:solidFill>
                    <a:srgbClr val="00B050"/>
                  </a:solidFill>
                </a:rPr>
                <a:t> </a:t>
              </a:r>
              <a:r>
                <a:rPr lang="en-US" sz="2400" dirty="0" err="1">
                  <a:solidFill>
                    <a:srgbClr val="00B050"/>
                  </a:solidFill>
                </a:rPr>
                <a:t>trò</a:t>
              </a:r>
              <a:r>
                <a:rPr lang="en-US" sz="2400" dirty="0">
                  <a:solidFill>
                    <a:srgbClr val="00B050"/>
                  </a:solidFill>
                </a:rPr>
                <a:t>:</a:t>
              </a:r>
              <a:endParaRPr lang="en-US" sz="2400" b="0" dirty="0"/>
            </a:p>
            <a:p>
              <a:pPr algn="just"/>
              <a:r>
                <a:rPr lang="en-US" sz="2400" b="0" dirty="0"/>
                <a:t>C</a:t>
              </a:r>
              <a:r>
                <a:rPr lang="vi-VN" sz="2400" b="0" dirty="0"/>
                <a:t>họn lọc tự nhiên giúp tích lũy biến dị, xác định chiều hướng tiến hóa, hình thành đặc điểm thích nghi và đa dạng của sinh vật. </a:t>
              </a:r>
              <a:endParaRPr lang="en-US" sz="2400" b="0" dirty="0"/>
            </a:p>
          </p:txBody>
        </p:sp>
      </p:grpSp>
      <p:grpSp>
        <p:nvGrpSpPr>
          <p:cNvPr id="4" name="Group 3"/>
          <p:cNvGrpSpPr/>
          <p:nvPr/>
        </p:nvGrpSpPr>
        <p:grpSpPr>
          <a:xfrm>
            <a:off x="6839385" y="3534224"/>
            <a:ext cx="4306504" cy="2983072"/>
            <a:chOff x="7150333" y="3579618"/>
            <a:chExt cx="3256468" cy="2256227"/>
          </a:xfrm>
        </p:grpSpPr>
        <p:pic>
          <p:nvPicPr>
            <p:cNvPr id="14" name="Picture 2" descr="Bướm chúa - Trả phí Bản quyền Một lần Bướm vua vectơ sẵn có"/>
            <p:cNvPicPr>
              <a:picLocks noChangeAspect="1" noChangeArrowheads="1"/>
            </p:cNvPicPr>
            <p:nvPr/>
          </p:nvPicPr>
          <p:blipFill rotWithShape="1">
            <a:blip r:embed="rId3">
              <a:clrChange>
                <a:clrFrom>
                  <a:srgbClr val="FBFDF8"/>
                </a:clrFrom>
                <a:clrTo>
                  <a:srgbClr val="FBFDF8">
                    <a:alpha val="0"/>
                  </a:srgbClr>
                </a:clrTo>
              </a:clrChange>
              <a:extLst>
                <a:ext uri="{28A0092B-C50C-407E-A947-70E740481C1C}">
                  <a14:useLocalDpi xmlns:a14="http://schemas.microsoft.com/office/drawing/2010/main" val="0"/>
                </a:ext>
              </a:extLst>
            </a:blip>
            <a:srcRect l="68941" t="75685"/>
            <a:stretch/>
          </p:blipFill>
          <p:spPr bwMode="auto">
            <a:xfrm>
              <a:off x="7150333" y="4313120"/>
              <a:ext cx="1125131" cy="7982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ướm chúa - Trả phí Bản quyền Một lần Bướm vua vectơ sẵn có"/>
            <p:cNvPicPr>
              <a:picLocks noChangeAspect="1" noChangeArrowheads="1"/>
            </p:cNvPicPr>
            <p:nvPr/>
          </p:nvPicPr>
          <p:blipFill rotWithShape="1">
            <a:blip r:embed="rId3">
              <a:clrChange>
                <a:clrFrom>
                  <a:srgbClr val="FBFDF8"/>
                </a:clrFrom>
                <a:clrTo>
                  <a:srgbClr val="FBFDF8">
                    <a:alpha val="0"/>
                  </a:srgbClr>
                </a:clrTo>
              </a:clrChange>
              <a:extLst>
                <a:ext uri="{28A0092B-C50C-407E-A947-70E740481C1C}">
                  <a14:useLocalDpi xmlns:a14="http://schemas.microsoft.com/office/drawing/2010/main" val="0"/>
                </a:ext>
              </a:extLst>
            </a:blip>
            <a:srcRect l="68941" t="75685"/>
            <a:stretch/>
          </p:blipFill>
          <p:spPr bwMode="auto">
            <a:xfrm rot="2235756">
              <a:off x="9410379" y="4601075"/>
              <a:ext cx="971282" cy="6890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ướm chúa - Trả phí Bản quyền Một lần Bướm vua vectơ sẵn có"/>
            <p:cNvPicPr>
              <a:picLocks noChangeAspect="1" noChangeArrowheads="1"/>
            </p:cNvPicPr>
            <p:nvPr/>
          </p:nvPicPr>
          <p:blipFill rotWithShape="1">
            <a:blip r:embed="rId3">
              <a:clrChange>
                <a:clrFrom>
                  <a:srgbClr val="FBFDF8"/>
                </a:clrFrom>
                <a:clrTo>
                  <a:srgbClr val="FBFDF8">
                    <a:alpha val="0"/>
                  </a:srgbClr>
                </a:clrTo>
              </a:clrChange>
              <a:extLst>
                <a:ext uri="{28A0092B-C50C-407E-A947-70E740481C1C}">
                  <a14:useLocalDpi xmlns:a14="http://schemas.microsoft.com/office/drawing/2010/main" val="0"/>
                </a:ext>
              </a:extLst>
            </a:blip>
            <a:srcRect l="68941" t="75685"/>
            <a:stretch/>
          </p:blipFill>
          <p:spPr bwMode="auto">
            <a:xfrm rot="21417888" flipH="1">
              <a:off x="8255729" y="4991087"/>
              <a:ext cx="1190702" cy="8447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ướm chúa - Trả phí Bản quyền Một lần Bướm vua vectơ sẵn có"/>
            <p:cNvPicPr>
              <a:picLocks noChangeAspect="1" noChangeArrowheads="1"/>
            </p:cNvPicPr>
            <p:nvPr/>
          </p:nvPicPr>
          <p:blipFill rotWithShape="1">
            <a:blip r:embed="rId3">
              <a:clrChange>
                <a:clrFrom>
                  <a:srgbClr val="FBFDF8"/>
                </a:clrFrom>
                <a:clrTo>
                  <a:srgbClr val="FBFDF8">
                    <a:alpha val="0"/>
                  </a:srgbClr>
                </a:clrTo>
              </a:clrChange>
              <a:extLst>
                <a:ext uri="{28A0092B-C50C-407E-A947-70E740481C1C}">
                  <a14:useLocalDpi xmlns:a14="http://schemas.microsoft.com/office/drawing/2010/main" val="0"/>
                </a:ext>
              </a:extLst>
            </a:blip>
            <a:srcRect l="68941" t="75685"/>
            <a:stretch/>
          </p:blipFill>
          <p:spPr bwMode="auto">
            <a:xfrm rot="21417888" flipH="1">
              <a:off x="9663805" y="3751141"/>
              <a:ext cx="742996" cy="52712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https://encrypted-tbn1.gstatic.com/images?q=tbn:ANd9GcThRolhOkEBImeUHlsjkuS2-aiYBLWqNKt65lWiIw-p4B4hpwMD"/>
            <p:cNvPicPr>
              <a:picLocks noChangeAspect="1" noChangeArrowheads="1"/>
            </p:cNvPicPr>
            <p:nvPr/>
          </p:nvPicPr>
          <p:blipFill rotWithShape="1">
            <a:blip r:embed="rId4">
              <a:extLst>
                <a:ext uri="{28A0092B-C50C-407E-A947-70E740481C1C}">
                  <a14:useLocalDpi xmlns:a14="http://schemas.microsoft.com/office/drawing/2010/main" val="0"/>
                </a:ext>
              </a:extLst>
            </a:blip>
            <a:srcRect r="2042" b="46742"/>
            <a:stretch/>
          </p:blipFill>
          <p:spPr bwMode="auto">
            <a:xfrm flipH="1">
              <a:off x="8225613" y="4140613"/>
              <a:ext cx="1062093" cy="7474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ướm chúa - Trả phí Bản quyền Một lần Bướm vua vectơ sẵn có"/>
            <p:cNvPicPr>
              <a:picLocks noChangeAspect="1" noChangeArrowheads="1"/>
            </p:cNvPicPr>
            <p:nvPr/>
          </p:nvPicPr>
          <p:blipFill rotWithShape="1">
            <a:blip r:embed="rId3">
              <a:clrChange>
                <a:clrFrom>
                  <a:srgbClr val="FBFDF8"/>
                </a:clrFrom>
                <a:clrTo>
                  <a:srgbClr val="FBFDF8">
                    <a:alpha val="0"/>
                  </a:srgbClr>
                </a:clrTo>
              </a:clrChange>
              <a:extLst>
                <a:ext uri="{28A0092B-C50C-407E-A947-70E740481C1C}">
                  <a14:useLocalDpi xmlns:a14="http://schemas.microsoft.com/office/drawing/2010/main" val="0"/>
                </a:ext>
              </a:extLst>
            </a:blip>
            <a:srcRect l="68941" t="75685"/>
            <a:stretch/>
          </p:blipFill>
          <p:spPr bwMode="auto">
            <a:xfrm>
              <a:off x="8579854" y="3579618"/>
              <a:ext cx="916866" cy="6504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400217" y="3313147"/>
            <a:ext cx="4684808" cy="3207111"/>
            <a:chOff x="588046" y="3426118"/>
            <a:chExt cx="3691943" cy="2527984"/>
          </a:xfrm>
        </p:grpSpPr>
        <p:pic>
          <p:nvPicPr>
            <p:cNvPr id="4106" name="Picture 10" descr="174,633 Monarch Butterfly Images, Stock Photos, and Vectors | Shutterstock"/>
            <p:cNvPicPr>
              <a:picLocks noChangeAspect="1" noChangeArrowheads="1"/>
            </p:cNvPicPr>
            <p:nvPr/>
          </p:nvPicPr>
          <p:blipFill rotWithShape="1">
            <a:blip r:embed="rId5">
              <a:extLst>
                <a:ext uri="{28A0092B-C50C-407E-A947-70E740481C1C}">
                  <a14:useLocalDpi xmlns:a14="http://schemas.microsoft.com/office/drawing/2010/main" val="0"/>
                </a:ext>
              </a:extLst>
            </a:blip>
            <a:srcRect r="72779" b="52024"/>
            <a:stretch/>
          </p:blipFill>
          <p:spPr bwMode="auto">
            <a:xfrm flipH="1">
              <a:off x="2743996" y="3426118"/>
              <a:ext cx="978331" cy="10610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ttps://encrypted-tbn1.gstatic.com/images?q=tbn:ANd9GcThRolhOkEBImeUHlsjkuS2-aiYBLWqNKt65lWiIw-p4B4hpwMD"/>
            <p:cNvPicPr>
              <a:picLocks noChangeAspect="1" noChangeArrowheads="1"/>
            </p:cNvPicPr>
            <p:nvPr/>
          </p:nvPicPr>
          <p:blipFill rotWithShape="1">
            <a:blip r:embed="rId4">
              <a:extLst>
                <a:ext uri="{28A0092B-C50C-407E-A947-70E740481C1C}">
                  <a14:useLocalDpi xmlns:a14="http://schemas.microsoft.com/office/drawing/2010/main" val="0"/>
                </a:ext>
              </a:extLst>
            </a:blip>
            <a:srcRect r="2042" b="46742"/>
            <a:stretch/>
          </p:blipFill>
          <p:spPr bwMode="auto">
            <a:xfrm flipH="1">
              <a:off x="588046" y="4469884"/>
              <a:ext cx="1192968" cy="83956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encrypted-tbn1.gstatic.com/images?q=tbn:ANd9GcThRolhOkEBImeUHlsjkuS2-aiYBLWqNKt65lWiIw-p4B4hpwMD"/>
            <p:cNvPicPr>
              <a:picLocks noChangeAspect="1" noChangeArrowheads="1"/>
            </p:cNvPicPr>
            <p:nvPr/>
          </p:nvPicPr>
          <p:blipFill rotWithShape="1">
            <a:blip r:embed="rId4">
              <a:extLst>
                <a:ext uri="{28A0092B-C50C-407E-A947-70E740481C1C}">
                  <a14:useLocalDpi xmlns:a14="http://schemas.microsoft.com/office/drawing/2010/main" val="0"/>
                </a:ext>
              </a:extLst>
            </a:blip>
            <a:srcRect r="2042" b="46742"/>
            <a:stretch/>
          </p:blipFill>
          <p:spPr bwMode="auto">
            <a:xfrm>
              <a:off x="1444476" y="4048905"/>
              <a:ext cx="1174679" cy="8266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bướm nhiệt đới papilio zagreus - Trả phí Bản quyền Một lần Con bướm vectơ sẵn có"/>
            <p:cNvPicPr>
              <a:picLocks noChangeAspect="1" noChangeArrowheads="1"/>
            </p:cNvPicPr>
            <p:nvPr/>
          </p:nvPicPr>
          <p:blipFill rotWithShape="1">
            <a:blip r:embed="rId6">
              <a:extLst>
                <a:ext uri="{28A0092B-C50C-407E-A947-70E740481C1C}">
                  <a14:useLocalDpi xmlns:a14="http://schemas.microsoft.com/office/drawing/2010/main" val="0"/>
                </a:ext>
              </a:extLst>
            </a:blip>
            <a:srcRect l="63583" b="52045"/>
            <a:stretch/>
          </p:blipFill>
          <p:spPr bwMode="auto">
            <a:xfrm>
              <a:off x="3345032" y="4469884"/>
              <a:ext cx="934957" cy="118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ướm chi tiết - Trả phí Bản quyền Một lần Bay - Hoạt động di chuyển vectơ sẵn có"/>
            <p:cNvPicPr>
              <a:picLocks noChangeAspect="1" noChangeArrowheads="1"/>
            </p:cNvPicPr>
            <p:nvPr/>
          </p:nvPicPr>
          <p:blipFill rotWithShape="1">
            <a:blip r:embed="rId7">
              <a:extLst>
                <a:ext uri="{28A0092B-C50C-407E-A947-70E740481C1C}">
                  <a14:useLocalDpi xmlns:a14="http://schemas.microsoft.com/office/drawing/2010/main" val="0"/>
                </a:ext>
              </a:extLst>
            </a:blip>
            <a:srcRect b="51253"/>
            <a:stretch/>
          </p:blipFill>
          <p:spPr bwMode="auto">
            <a:xfrm>
              <a:off x="1846122" y="5084904"/>
              <a:ext cx="1208462" cy="869198"/>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Down Arrow 21"/>
          <p:cNvSpPr/>
          <p:nvPr/>
        </p:nvSpPr>
        <p:spPr>
          <a:xfrm rot="5400000" flipV="1">
            <a:off x="5576838" y="4169418"/>
            <a:ext cx="558098" cy="1007781"/>
          </a:xfrm>
          <a:prstGeom prst="downArrow">
            <a:avLst/>
          </a:prstGeom>
          <a:gradFill flip="none" rotWithShape="1">
            <a:gsLst>
              <a:gs pos="0">
                <a:schemeClr val="accent2">
                  <a:lumMod val="5000"/>
                  <a:lumOff val="95000"/>
                </a:schemeClr>
              </a:gs>
              <a:gs pos="74000">
                <a:srgbClr val="FF0000"/>
              </a:gs>
              <a:gs pos="83000">
                <a:srgbClr val="FF0000"/>
              </a:gs>
              <a:gs pos="100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21394" y="945026"/>
            <a:ext cx="11135821" cy="461665"/>
          </a:xfrm>
          <a:prstGeom prst="rect">
            <a:avLst/>
          </a:prstGeom>
          <a:noFill/>
        </p:spPr>
        <p:txBody>
          <a:bodyPr wrap="square" rtlCol="0">
            <a:spAutoFit/>
          </a:bodyPr>
          <a:lstStyle/>
          <a:p>
            <a:pPr algn="just"/>
            <a:r>
              <a:rPr lang="en-US" sz="2400" b="1" dirty="0" err="1">
                <a:solidFill>
                  <a:srgbClr val="C00000"/>
                </a:solidFill>
              </a:rPr>
              <a:t>Tìm</a:t>
            </a:r>
            <a:r>
              <a:rPr lang="en-US" sz="2400" b="1" dirty="0">
                <a:solidFill>
                  <a:srgbClr val="C00000"/>
                </a:solidFill>
              </a:rPr>
              <a:t> </a:t>
            </a:r>
            <a:r>
              <a:rPr lang="en-US" sz="2400" b="1" dirty="0" err="1">
                <a:solidFill>
                  <a:srgbClr val="C00000"/>
                </a:solidFill>
              </a:rPr>
              <a:t>hiểu</a:t>
            </a:r>
            <a:r>
              <a:rPr lang="en-US" sz="2400" b="1" dirty="0">
                <a:solidFill>
                  <a:srgbClr val="C00000"/>
                </a:solidFill>
              </a:rPr>
              <a:t> </a:t>
            </a:r>
            <a:r>
              <a:rPr lang="en-US" sz="2400" b="1" dirty="0" err="1">
                <a:solidFill>
                  <a:srgbClr val="C00000"/>
                </a:solidFill>
              </a:rPr>
              <a:t>vai</a:t>
            </a:r>
            <a:r>
              <a:rPr lang="en-US" sz="2400" b="1" dirty="0">
                <a:solidFill>
                  <a:srgbClr val="C00000"/>
                </a:solidFill>
              </a:rPr>
              <a:t> </a:t>
            </a:r>
            <a:r>
              <a:rPr lang="en-US" sz="2400" b="1" dirty="0" err="1">
                <a:solidFill>
                  <a:srgbClr val="C00000"/>
                </a:solidFill>
              </a:rPr>
              <a:t>trò</a:t>
            </a:r>
            <a:r>
              <a:rPr lang="en-US" sz="2400" b="1" dirty="0">
                <a:solidFill>
                  <a:srgbClr val="C00000"/>
                </a:solidFill>
              </a:rPr>
              <a:t> </a:t>
            </a:r>
            <a:r>
              <a:rPr lang="en-US" sz="2400" b="1" dirty="0" err="1">
                <a:solidFill>
                  <a:srgbClr val="C00000"/>
                </a:solidFill>
              </a:rPr>
              <a:t>của</a:t>
            </a:r>
            <a:r>
              <a:rPr lang="en-US" sz="2400" b="1" dirty="0">
                <a:solidFill>
                  <a:srgbClr val="C00000"/>
                </a:solidFill>
              </a:rPr>
              <a:t> </a:t>
            </a:r>
            <a:r>
              <a:rPr lang="en-US" sz="2400" b="1" dirty="0" err="1">
                <a:solidFill>
                  <a:srgbClr val="C00000"/>
                </a:solidFill>
              </a:rPr>
              <a:t>chọn</a:t>
            </a:r>
            <a:r>
              <a:rPr lang="en-US" sz="2400" b="1" dirty="0">
                <a:solidFill>
                  <a:srgbClr val="C00000"/>
                </a:solidFill>
              </a:rPr>
              <a:t> </a:t>
            </a:r>
            <a:r>
              <a:rPr lang="en-US" sz="2400" b="1" dirty="0" err="1">
                <a:solidFill>
                  <a:srgbClr val="C00000"/>
                </a:solidFill>
              </a:rPr>
              <a:t>lọc</a:t>
            </a:r>
            <a:r>
              <a:rPr lang="en-US" sz="2400" b="1" dirty="0">
                <a:solidFill>
                  <a:srgbClr val="C00000"/>
                </a:solidFill>
              </a:rPr>
              <a:t> </a:t>
            </a:r>
            <a:r>
              <a:rPr lang="en-US" sz="2400" b="1" dirty="0" err="1">
                <a:solidFill>
                  <a:srgbClr val="C00000"/>
                </a:solidFill>
              </a:rPr>
              <a:t>tự</a:t>
            </a:r>
            <a:r>
              <a:rPr lang="en-US" sz="2400" b="1" dirty="0">
                <a:solidFill>
                  <a:srgbClr val="C00000"/>
                </a:solidFill>
              </a:rPr>
              <a:t> </a:t>
            </a:r>
            <a:r>
              <a:rPr lang="en-US" sz="2400" b="1" dirty="0" err="1">
                <a:solidFill>
                  <a:srgbClr val="C00000"/>
                </a:solidFill>
              </a:rPr>
              <a:t>nhiên</a:t>
            </a:r>
            <a:endParaRPr lang="en-US" sz="2400" b="1" dirty="0">
              <a:solidFill>
                <a:srgbClr val="C00000"/>
              </a:solidFill>
            </a:endParaRPr>
          </a:p>
        </p:txBody>
      </p:sp>
      <p:grpSp>
        <p:nvGrpSpPr>
          <p:cNvPr id="35" name="Group 34"/>
          <p:cNvGrpSpPr/>
          <p:nvPr/>
        </p:nvGrpSpPr>
        <p:grpSpPr>
          <a:xfrm>
            <a:off x="0" y="1084504"/>
            <a:ext cx="621393" cy="217715"/>
            <a:chOff x="0" y="1304471"/>
            <a:chExt cx="621393" cy="217715"/>
          </a:xfrm>
        </p:grpSpPr>
        <p:sp>
          <p:nvSpPr>
            <p:cNvPr id="36" name="Pentagon 35"/>
            <p:cNvSpPr/>
            <p:nvPr/>
          </p:nvSpPr>
          <p:spPr>
            <a:xfrm>
              <a:off x="0" y="1304471"/>
              <a:ext cx="493486" cy="217715"/>
            </a:xfrm>
            <a:prstGeom prst="homePlate">
              <a:avLst/>
            </a:prstGeom>
            <a:solidFill>
              <a:srgbClr val="CA7BE9"/>
            </a:solidFill>
            <a:ln>
              <a:solidFill>
                <a:srgbClr val="CA7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hevron 36"/>
            <p:cNvSpPr/>
            <p:nvPr/>
          </p:nvSpPr>
          <p:spPr>
            <a:xfrm>
              <a:off x="436336" y="1304471"/>
              <a:ext cx="185057" cy="217715"/>
            </a:xfrm>
            <a:prstGeom prst="chevron">
              <a:avLst/>
            </a:prstGeom>
            <a:solidFill>
              <a:srgbClr val="9C13D3"/>
            </a:solidFill>
            <a:ln>
              <a:solidFill>
                <a:srgbClr val="9C1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8" name="Rounded Rectangle 37"/>
          <p:cNvSpPr/>
          <p:nvPr/>
        </p:nvSpPr>
        <p:spPr>
          <a:xfrm>
            <a:off x="3124199" y="-698500"/>
            <a:ext cx="6222063" cy="1422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543970" y="12742"/>
            <a:ext cx="5430159" cy="584775"/>
          </a:xfrm>
          <a:prstGeom prst="rect">
            <a:avLst/>
          </a:prstGeom>
          <a:noFill/>
        </p:spPr>
        <p:txBody>
          <a:bodyPr wrap="square" rtlCol="0">
            <a:spAutoFit/>
          </a:bodyPr>
          <a:lstStyle/>
          <a:p>
            <a:r>
              <a:rPr lang="en-US" sz="3200" b="1" dirty="0">
                <a:solidFill>
                  <a:schemeClr val="bg1"/>
                </a:solidFill>
              </a:rPr>
              <a:t>3. CHỌN LỌC TỰ NHIÊN</a:t>
            </a:r>
          </a:p>
        </p:txBody>
      </p:sp>
    </p:spTree>
    <p:extLst>
      <p:ext uri="{BB962C8B-B14F-4D97-AF65-F5344CB8AC3E}">
        <p14:creationId xmlns:p14="http://schemas.microsoft.com/office/powerpoint/2010/main" val="4423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2863A7"/>
        </a:solidFill>
        <a:effectLst/>
      </p:bgPr>
    </p:bg>
    <p:spTree>
      <p:nvGrpSpPr>
        <p:cNvPr id="1" name=""/>
        <p:cNvGrpSpPr/>
        <p:nvPr/>
      </p:nvGrpSpPr>
      <p:grpSpPr>
        <a:xfrm>
          <a:off x="0" y="0"/>
          <a:ext cx="0" cy="0"/>
          <a:chOff x="0" y="0"/>
          <a:chExt cx="0" cy="0"/>
        </a:xfrm>
      </p:grpSpPr>
      <p:pic>
        <p:nvPicPr>
          <p:cNvPr id="1026" name="Picture 2" descr="Infographic] Sự tiến hóa của loài người trong tương lai gần và xa">
            <a:extLst>
              <a:ext uri="{FF2B5EF4-FFF2-40B4-BE49-F238E27FC236}">
                <a16:creationId xmlns:a16="http://schemas.microsoft.com/office/drawing/2014/main" id="{968F09E0-A546-C43F-BE7F-E8EA6A2BC2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64"/>
          <a:stretch/>
        </p:blipFill>
        <p:spPr bwMode="auto">
          <a:xfrm>
            <a:off x="0" y="2339236"/>
            <a:ext cx="12192000" cy="45187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2854" y="0"/>
            <a:ext cx="11193721" cy="1951496"/>
          </a:xfrm>
          <a:prstGeom prst="rect">
            <a:avLst/>
          </a:prstGeom>
        </p:spPr>
        <p:txBody>
          <a:bodyPr wrap="square">
            <a:spAutoFit/>
          </a:bodyPr>
          <a:lstStyle/>
          <a:p>
            <a:pPr algn="just">
              <a:lnSpc>
                <a:spcPct val="150000"/>
              </a:lnSpc>
            </a:pPr>
            <a:r>
              <a:rPr lang="en-US" sz="2800" b="1" dirty="0" err="1">
                <a:solidFill>
                  <a:srgbClr val="FFFF00"/>
                </a:solidFill>
              </a:rPr>
              <a:t>Chọn</a:t>
            </a:r>
            <a:r>
              <a:rPr lang="en-US" sz="2800" b="1" dirty="0">
                <a:solidFill>
                  <a:srgbClr val="FFFF00"/>
                </a:solidFill>
              </a:rPr>
              <a:t> </a:t>
            </a:r>
            <a:r>
              <a:rPr lang="en-US" sz="2800" b="1" dirty="0" err="1">
                <a:solidFill>
                  <a:srgbClr val="FFFF00"/>
                </a:solidFill>
              </a:rPr>
              <a:t>lọc</a:t>
            </a:r>
            <a:r>
              <a:rPr lang="en-US" sz="2800" b="1" dirty="0">
                <a:solidFill>
                  <a:srgbClr val="FFFF00"/>
                </a:solidFill>
              </a:rPr>
              <a:t> </a:t>
            </a:r>
            <a:r>
              <a:rPr lang="en-US" sz="2800" b="1" dirty="0" err="1">
                <a:solidFill>
                  <a:srgbClr val="FFFF00"/>
                </a:solidFill>
              </a:rPr>
              <a:t>tự</a:t>
            </a:r>
            <a:r>
              <a:rPr lang="en-US" sz="2800" b="1" dirty="0">
                <a:solidFill>
                  <a:srgbClr val="FFFF00"/>
                </a:solidFill>
              </a:rPr>
              <a:t> </a:t>
            </a:r>
            <a:r>
              <a:rPr lang="en-US" sz="2800" b="1" dirty="0" err="1">
                <a:solidFill>
                  <a:srgbClr val="FFFF00"/>
                </a:solidFill>
              </a:rPr>
              <a:t>nhiên</a:t>
            </a:r>
            <a:r>
              <a:rPr lang="en-US" sz="2800" b="1" dirty="0">
                <a:solidFill>
                  <a:srgbClr val="FFFF00"/>
                </a:solidFill>
              </a:rPr>
              <a:t> </a:t>
            </a:r>
            <a:r>
              <a:rPr lang="en-US" sz="2800" b="1" dirty="0" err="1">
                <a:solidFill>
                  <a:schemeClr val="bg1"/>
                </a:solidFill>
              </a:rPr>
              <a:t>và</a:t>
            </a:r>
            <a:r>
              <a:rPr lang="en-US" sz="2800" b="1" dirty="0">
                <a:solidFill>
                  <a:schemeClr val="bg1"/>
                </a:solidFill>
              </a:rPr>
              <a:t> </a:t>
            </a:r>
            <a:r>
              <a:rPr lang="en-US" sz="2800" b="1" dirty="0" err="1">
                <a:solidFill>
                  <a:schemeClr val="accent6"/>
                </a:solidFill>
              </a:rPr>
              <a:t>tiến</a:t>
            </a:r>
            <a:r>
              <a:rPr lang="en-US" sz="2800" b="1" dirty="0">
                <a:solidFill>
                  <a:schemeClr val="accent6"/>
                </a:solidFill>
              </a:rPr>
              <a:t> </a:t>
            </a:r>
            <a:r>
              <a:rPr lang="en-US" sz="2800" b="1" dirty="0" err="1">
                <a:solidFill>
                  <a:schemeClr val="accent6"/>
                </a:solidFill>
              </a:rPr>
              <a:t>hóa</a:t>
            </a:r>
            <a:r>
              <a:rPr lang="en-US" sz="2800" b="1" dirty="0">
                <a:solidFill>
                  <a:schemeClr val="accent6"/>
                </a:solidFill>
              </a:rPr>
              <a:t> </a:t>
            </a:r>
            <a:r>
              <a:rPr lang="en-US" sz="2800" b="1" dirty="0" err="1">
                <a:solidFill>
                  <a:schemeClr val="bg1"/>
                </a:solidFill>
              </a:rPr>
              <a:t>là</a:t>
            </a:r>
            <a:r>
              <a:rPr lang="en-US" sz="2800" b="1" dirty="0">
                <a:solidFill>
                  <a:schemeClr val="bg1"/>
                </a:solidFill>
              </a:rPr>
              <a:t> </a:t>
            </a:r>
            <a:r>
              <a:rPr lang="en-US" sz="2800" b="1" dirty="0" err="1">
                <a:solidFill>
                  <a:schemeClr val="bg1"/>
                </a:solidFill>
              </a:rPr>
              <a:t>hai</a:t>
            </a:r>
            <a:r>
              <a:rPr lang="en-US" sz="2800" b="1" dirty="0">
                <a:solidFill>
                  <a:schemeClr val="bg1"/>
                </a:solidFill>
              </a:rPr>
              <a:t> </a:t>
            </a:r>
            <a:r>
              <a:rPr lang="en-US" sz="2800" b="1" dirty="0" err="1">
                <a:solidFill>
                  <a:schemeClr val="bg1"/>
                </a:solidFill>
              </a:rPr>
              <a:t>quá</a:t>
            </a:r>
            <a:r>
              <a:rPr lang="en-US" sz="2800" b="1" dirty="0">
                <a:solidFill>
                  <a:schemeClr val="bg1"/>
                </a:solidFill>
              </a:rPr>
              <a:t> </a:t>
            </a:r>
            <a:r>
              <a:rPr lang="en-US" sz="2800" b="1" dirty="0" err="1">
                <a:solidFill>
                  <a:schemeClr val="bg1"/>
                </a:solidFill>
              </a:rPr>
              <a:t>trình</a:t>
            </a:r>
            <a:r>
              <a:rPr lang="en-US" sz="2800" b="1" dirty="0">
                <a:solidFill>
                  <a:schemeClr val="bg1"/>
                </a:solidFill>
              </a:rPr>
              <a:t> </a:t>
            </a:r>
            <a:r>
              <a:rPr lang="en-US" sz="2800" b="1" dirty="0" err="1">
                <a:solidFill>
                  <a:schemeClr val="bg1"/>
                </a:solidFill>
              </a:rPr>
              <a:t>luôn</a:t>
            </a:r>
            <a:r>
              <a:rPr lang="en-US" sz="2800" b="1" dirty="0">
                <a:solidFill>
                  <a:schemeClr val="bg1"/>
                </a:solidFill>
              </a:rPr>
              <a:t> </a:t>
            </a:r>
            <a:r>
              <a:rPr lang="en-US" sz="2800" b="1" dirty="0" err="1">
                <a:solidFill>
                  <a:schemeClr val="bg1"/>
                </a:solidFill>
              </a:rPr>
              <a:t>diễn</a:t>
            </a:r>
            <a:r>
              <a:rPr lang="en-US" sz="2800" b="1" dirty="0">
                <a:solidFill>
                  <a:schemeClr val="bg1"/>
                </a:solidFill>
              </a:rPr>
              <a:t> </a:t>
            </a:r>
            <a:r>
              <a:rPr lang="en-US" sz="2800" b="1" dirty="0" err="1">
                <a:solidFill>
                  <a:schemeClr val="bg1"/>
                </a:solidFill>
              </a:rPr>
              <a:t>ra</a:t>
            </a:r>
            <a:r>
              <a:rPr lang="en-US" sz="2800" b="1" dirty="0">
                <a:solidFill>
                  <a:schemeClr val="bg1"/>
                </a:solidFill>
              </a:rPr>
              <a:t> song </a:t>
            </a:r>
            <a:r>
              <a:rPr lang="en-US" sz="2800" b="1" dirty="0" err="1">
                <a:solidFill>
                  <a:schemeClr val="bg1"/>
                </a:solidFill>
              </a:rPr>
              <a:t>song</a:t>
            </a:r>
            <a:r>
              <a:rPr lang="en-US" sz="2800" b="1" dirty="0">
                <a:solidFill>
                  <a:schemeClr val="bg1"/>
                </a:solidFill>
              </a:rPr>
              <a:t> </a:t>
            </a:r>
            <a:r>
              <a:rPr lang="en-US" sz="2800" b="1" dirty="0" err="1">
                <a:solidFill>
                  <a:schemeClr val="bg1"/>
                </a:solidFill>
              </a:rPr>
              <a:t>trong</a:t>
            </a:r>
            <a:r>
              <a:rPr lang="en-US" sz="2800" b="1" dirty="0">
                <a:solidFill>
                  <a:schemeClr val="bg1"/>
                </a:solidFill>
              </a:rPr>
              <a:t> </a:t>
            </a:r>
            <a:r>
              <a:rPr lang="en-US" sz="2800" b="1" dirty="0" err="1">
                <a:solidFill>
                  <a:schemeClr val="bg1"/>
                </a:solidFill>
              </a:rPr>
              <a:t>đời</a:t>
            </a:r>
            <a:r>
              <a:rPr lang="en-US" sz="2800" b="1" dirty="0">
                <a:solidFill>
                  <a:schemeClr val="bg1"/>
                </a:solidFill>
              </a:rPr>
              <a:t> </a:t>
            </a:r>
            <a:r>
              <a:rPr lang="en-US" sz="2800" b="1" dirty="0" err="1">
                <a:solidFill>
                  <a:schemeClr val="bg1"/>
                </a:solidFill>
              </a:rPr>
              <a:t>sống</a:t>
            </a:r>
            <a:r>
              <a:rPr lang="en-US" sz="2800" b="1" dirty="0">
                <a:solidFill>
                  <a:schemeClr val="bg1"/>
                </a:solidFill>
              </a:rPr>
              <a:t> </a:t>
            </a:r>
            <a:r>
              <a:rPr lang="en-US" sz="2800" b="1" dirty="0" err="1">
                <a:solidFill>
                  <a:schemeClr val="bg1"/>
                </a:solidFill>
              </a:rPr>
              <a:t>của</a:t>
            </a:r>
            <a:r>
              <a:rPr lang="en-US" sz="2800" b="1" dirty="0">
                <a:solidFill>
                  <a:schemeClr val="bg1"/>
                </a:solidFill>
              </a:rPr>
              <a:t> </a:t>
            </a:r>
            <a:r>
              <a:rPr lang="en-US" sz="2800" b="1" dirty="0" err="1">
                <a:solidFill>
                  <a:schemeClr val="bg1"/>
                </a:solidFill>
              </a:rPr>
              <a:t>chúng</a:t>
            </a:r>
            <a:r>
              <a:rPr lang="en-US" sz="2800" b="1" dirty="0">
                <a:solidFill>
                  <a:schemeClr val="bg1"/>
                </a:solidFill>
              </a:rPr>
              <a:t> ta, k</a:t>
            </a:r>
            <a:r>
              <a:rPr lang="vi-VN" sz="2800" b="1" dirty="0">
                <a:solidFill>
                  <a:schemeClr val="bg1"/>
                </a:solidFill>
              </a:rPr>
              <a:t>hả năng thích nghi với những thay đổi là điều kiện để tồn tại trong tự nhiên. </a:t>
            </a:r>
            <a:endParaRPr lang="en-US" sz="2800" b="1" dirty="0">
              <a:solidFill>
                <a:schemeClr val="bg1"/>
              </a:solidFill>
            </a:endParaRPr>
          </a:p>
        </p:txBody>
      </p:sp>
    </p:spTree>
    <p:extLst>
      <p:ext uri="{BB962C8B-B14F-4D97-AF65-F5344CB8AC3E}">
        <p14:creationId xmlns:p14="http://schemas.microsoft.com/office/powerpoint/2010/main" val="3582317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3" name="Group 12"/>
          <p:cNvGrpSpPr/>
          <p:nvPr/>
        </p:nvGrpSpPr>
        <p:grpSpPr>
          <a:xfrm>
            <a:off x="-1180462" y="2027132"/>
            <a:ext cx="13361873" cy="4897764"/>
            <a:chOff x="-2144633" y="1207897"/>
            <a:chExt cx="14325281" cy="5250900"/>
          </a:xfrm>
        </p:grpSpPr>
        <p:grpSp>
          <p:nvGrpSpPr>
            <p:cNvPr id="6" name="Group 5"/>
            <p:cNvGrpSpPr/>
            <p:nvPr/>
          </p:nvGrpSpPr>
          <p:grpSpPr>
            <a:xfrm>
              <a:off x="2827771" y="1207897"/>
              <a:ext cx="9352877" cy="5250900"/>
              <a:chOff x="3672833" y="1872087"/>
              <a:chExt cx="8490115" cy="4762500"/>
            </a:xfrm>
          </p:grpSpPr>
          <p:pic>
            <p:nvPicPr>
              <p:cNvPr id="22532" name="Picture 4" descr="12 BƯỚC] Xây dựng quy trình làm việc nhóm hiệu quả nhất 2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948" y="1872087"/>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72833" y="1943141"/>
                <a:ext cx="2133600" cy="1175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p:cNvCxnSpPr/>
            <p:nvPr/>
          </p:nvCxnSpPr>
          <p:spPr>
            <a:xfrm>
              <a:off x="-2144633" y="5632628"/>
              <a:ext cx="7322820"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a:off x="10399367" y="5632628"/>
              <a:ext cx="1781281"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768F39DD-2BAC-3179-BF0D-B03070EE7C19}"/>
              </a:ext>
            </a:extLst>
          </p:cNvPr>
          <p:cNvSpPr/>
          <p:nvPr/>
        </p:nvSpPr>
        <p:spPr>
          <a:xfrm>
            <a:off x="0" y="413359"/>
            <a:ext cx="12192000" cy="1991633"/>
          </a:xfrm>
          <a:prstGeom prst="rect">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955634" y="353850"/>
            <a:ext cx="10280732" cy="1951496"/>
          </a:xfrm>
          <a:prstGeom prst="rect">
            <a:avLst/>
          </a:prstGeom>
        </p:spPr>
        <p:txBody>
          <a:bodyPr wrap="square">
            <a:spAutoFit/>
          </a:bodyPr>
          <a:lstStyle/>
          <a:p>
            <a:pPr algn="just">
              <a:lnSpc>
                <a:spcPct val="150000"/>
              </a:lnSpc>
            </a:pPr>
            <a:r>
              <a:rPr lang="vi-VN" sz="2800" b="1" i="1" dirty="0"/>
              <a:t>Mỗi cá nhân cần học hỏi không ngừng để theo kịp sự phát triển của xã hội, đồng thời luyện tập tính linh hoạt trước các thách thức để có thể tiến xa hơn trong cuộc sống.</a:t>
            </a:r>
            <a:endParaRPr lang="en-US" sz="2800" b="1" i="1" dirty="0"/>
          </a:p>
        </p:txBody>
      </p:sp>
    </p:spTree>
    <p:extLst>
      <p:ext uri="{BB962C8B-B14F-4D97-AF65-F5344CB8AC3E}">
        <p14:creationId xmlns:p14="http://schemas.microsoft.com/office/powerpoint/2010/main" val="2793194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591D80-CD27-45C7-E34E-0060BF5E2FD7}"/>
              </a:ext>
            </a:extLst>
          </p:cNvPr>
          <p:cNvSpPr txBox="1"/>
          <p:nvPr/>
        </p:nvSpPr>
        <p:spPr>
          <a:xfrm>
            <a:off x="316034" y="183693"/>
            <a:ext cx="11534589" cy="2401748"/>
          </a:xfrm>
          <a:prstGeom prst="rect">
            <a:avLst/>
          </a:prstGeom>
          <a:noFill/>
        </p:spPr>
        <p:txBody>
          <a:bodyPr wrap="square">
            <a:spAutoFit/>
          </a:bodyPr>
          <a:lstStyle/>
          <a:p>
            <a:pPr algn="just">
              <a:lnSpc>
                <a:spcPct val="120000"/>
              </a:lnSpc>
            </a:pPr>
            <a:r>
              <a:rPr lang="vi-VN" sz="3200" b="1" dirty="0">
                <a:solidFill>
                  <a:srgbClr val="FFFF00"/>
                </a:solidFill>
              </a:rPr>
              <a:t>Mở đầu: </a:t>
            </a:r>
            <a:r>
              <a:rPr lang="vi-VN" sz="3200" b="1" dirty="0">
                <a:solidFill>
                  <a:schemeClr val="bg1"/>
                </a:solidFill>
              </a:rPr>
              <a:t>Trong quá trình phát sinh sự sống trên Trái Đất, nhờ đâu mà các loài sinh vật luôn có khả năng thích nghi với điều kiện môi trường luôn thay đổi? Vậy tiến hóa là gì và có các hình thức chọn lọc nào?</a:t>
            </a:r>
            <a:endParaRPr lang="en-US" sz="3200" b="1" dirty="0">
              <a:solidFill>
                <a:schemeClr val="bg1"/>
              </a:solidFill>
            </a:endParaRPr>
          </a:p>
        </p:txBody>
      </p:sp>
      <p:grpSp>
        <p:nvGrpSpPr>
          <p:cNvPr id="2" name="Group 1"/>
          <p:cNvGrpSpPr/>
          <p:nvPr/>
        </p:nvGrpSpPr>
        <p:grpSpPr>
          <a:xfrm>
            <a:off x="316034" y="2973553"/>
            <a:ext cx="8281133" cy="2309647"/>
            <a:chOff x="-1038369" y="2857930"/>
            <a:chExt cx="12764294" cy="3517797"/>
          </a:xfrm>
        </p:grpSpPr>
        <p:pic>
          <p:nvPicPr>
            <p:cNvPr id="7" name="Picture 12" descr="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892" y="2857931"/>
              <a:ext cx="3771033" cy="35177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rong 100 năm qua, những sinh vật nào đã tiến hóa rõ r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519" y="2857930"/>
              <a:ext cx="4838907" cy="351779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038369" y="2902857"/>
              <a:ext cx="4137885" cy="3446511"/>
              <a:chOff x="4075075" y="1560169"/>
              <a:chExt cx="7169339" cy="4815330"/>
            </a:xfrm>
          </p:grpSpPr>
          <p:pic>
            <p:nvPicPr>
              <p:cNvPr id="10" name="Picture 6" descr="Hình ảnh miễn phí: Bướm chúa (Danaus plexippus Linnaeus) sâu bướm ăn cây sữa">
                <a:extLst>
                  <a:ext uri="{FF2B5EF4-FFF2-40B4-BE49-F238E27FC236}">
                    <a16:creationId xmlns:a16="http://schemas.microsoft.com/office/drawing/2014/main" id="{E6A5DA52-0DE6-B09B-C270-E776572CFE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85"/>
              <a:stretch/>
            </p:blipFill>
            <p:spPr bwMode="auto">
              <a:xfrm rot="16200000">
                <a:off x="8321654" y="1083107"/>
                <a:ext cx="2445696" cy="3399824"/>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51E3DCB-A81C-F591-08B6-C7CF950D34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4591" y="4112107"/>
                <a:ext cx="3395089" cy="226339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E74BB81-E8EE-DD66-BA7A-A431A87B4F6A}"/>
                  </a:ext>
                </a:extLst>
              </p:cNvPr>
              <p:cNvPicPr>
                <a:picLocks noChangeAspect="1"/>
              </p:cNvPicPr>
              <p:nvPr/>
            </p:nvPicPr>
            <p:blipFill rotWithShape="1">
              <a:blip r:embed="rId7"/>
              <a:srcRect l="4724" t="3159" r="1608" b="3443"/>
              <a:stretch/>
            </p:blipFill>
            <p:spPr>
              <a:xfrm>
                <a:off x="4075075" y="1560169"/>
                <a:ext cx="3646285" cy="2448788"/>
              </a:xfrm>
              <a:prstGeom prst="rect">
                <a:avLst/>
              </a:prstGeom>
              <a:ln w="28575">
                <a:solidFill>
                  <a:schemeClr val="bg1"/>
                </a:solidFill>
              </a:ln>
            </p:spPr>
          </p:pic>
          <p:pic>
            <p:nvPicPr>
              <p:cNvPr id="14" name="Picture 12" descr="Hơn 89.500 Sâu Bướm Bức ảnh ảnh, hình chụp &amp; hình ảnh trả phí bản quyền một  lần sẵn có - iStock">
                <a:extLst>
                  <a:ext uri="{FF2B5EF4-FFF2-40B4-BE49-F238E27FC236}">
                    <a16:creationId xmlns:a16="http://schemas.microsoft.com/office/drawing/2014/main" id="{7273EDAA-56A1-4551-4CC4-15F1D34068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5075" y="4112106"/>
                <a:ext cx="3646283" cy="226339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grpSp>
      <p:pic>
        <p:nvPicPr>
          <p:cNvPr id="6146" name="Picture 2" descr="thinking person 7&quot; Illustration - Download for free – Icondu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3799" y="2764095"/>
            <a:ext cx="3556001" cy="421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137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3414882" y="2261244"/>
            <a:ext cx="5388756" cy="1546399"/>
          </a:xfrm>
          <a:prstGeom prst="rect">
            <a:avLst/>
          </a:prstGeom>
        </p:spPr>
        <p:txBody>
          <a:bodyPr lIns="121900" tIns="121900" rIns="121900" bIns="121900" anchor="ctr" anchorCtr="0">
            <a:noAutofit/>
          </a:bodyPr>
          <a:lstStyle/>
          <a:p>
            <a:r>
              <a:rPr lang="en" sz="6600" b="1" dirty="0">
                <a:solidFill>
                  <a:srgbClr val="FF0000"/>
                </a:solidFill>
              </a:rPr>
              <a:t>LUYỆN TẬP</a:t>
            </a:r>
            <a:endParaRPr lang="en" sz="6600" b="1" dirty="0">
              <a:solidFill>
                <a:srgbClr val="FF0000"/>
              </a:solidFill>
              <a:latin typeface="+mj-lt"/>
            </a:endParaRPr>
          </a:p>
        </p:txBody>
      </p:sp>
      <p:sp>
        <p:nvSpPr>
          <p:cNvPr id="3" name="TextBox 2">
            <a:extLst>
              <a:ext uri="{FF2B5EF4-FFF2-40B4-BE49-F238E27FC236}">
                <a16:creationId xmlns:a16="http://schemas.microsoft.com/office/drawing/2014/main" id="{8F42730E-9F74-4A8B-C108-9B15FD795FA7}"/>
              </a:ext>
            </a:extLst>
          </p:cNvPr>
          <p:cNvSpPr txBox="1"/>
          <p:nvPr/>
        </p:nvSpPr>
        <p:spPr>
          <a:xfrm>
            <a:off x="3414882" y="3807643"/>
            <a:ext cx="5279923" cy="523220"/>
          </a:xfrm>
          <a:prstGeom prst="rect">
            <a:avLst/>
          </a:prstGeom>
          <a:noFill/>
        </p:spPr>
        <p:txBody>
          <a:bodyPr wrap="square" rtlCol="0">
            <a:spAutoFit/>
          </a:bodyPr>
          <a:lstStyle/>
          <a:p>
            <a:pPr algn="ctr"/>
            <a:r>
              <a:rPr lang="en-US" sz="2800" b="1" dirty="0" err="1">
                <a:solidFill>
                  <a:srgbClr val="000000"/>
                </a:solidFill>
              </a:rPr>
              <a:t>Vượt</a:t>
            </a:r>
            <a:r>
              <a:rPr lang="en-US" sz="2800" b="1" dirty="0">
                <a:solidFill>
                  <a:srgbClr val="000000"/>
                </a:solidFill>
              </a:rPr>
              <a:t> </a:t>
            </a:r>
            <a:r>
              <a:rPr lang="en-US" sz="2800" b="1" dirty="0" err="1">
                <a:solidFill>
                  <a:srgbClr val="000000"/>
                </a:solidFill>
              </a:rPr>
              <a:t>chướng</a:t>
            </a:r>
            <a:r>
              <a:rPr lang="en-US" sz="2800" b="1" dirty="0">
                <a:solidFill>
                  <a:srgbClr val="000000"/>
                </a:solidFill>
              </a:rPr>
              <a:t> </a:t>
            </a:r>
            <a:r>
              <a:rPr lang="en-US" sz="2800" b="1" dirty="0" err="1">
                <a:solidFill>
                  <a:srgbClr val="000000"/>
                </a:solidFill>
              </a:rPr>
              <a:t>ngại</a:t>
            </a:r>
            <a:r>
              <a:rPr lang="en-US" sz="2800" b="1" dirty="0">
                <a:solidFill>
                  <a:srgbClr val="000000"/>
                </a:solidFill>
              </a:rPr>
              <a:t> </a:t>
            </a:r>
            <a:r>
              <a:rPr lang="en-US" sz="2800" b="1" dirty="0" err="1">
                <a:solidFill>
                  <a:srgbClr val="000000"/>
                </a:solidFill>
              </a:rPr>
              <a:t>vật</a:t>
            </a:r>
            <a:endParaRPr lang="en-US" sz="2800" b="1" dirty="0">
              <a:solidFill>
                <a:srgbClr val="000000"/>
              </a:solidFill>
            </a:endParaRPr>
          </a:p>
        </p:txBody>
      </p:sp>
    </p:spTree>
    <p:extLst>
      <p:ext uri="{BB962C8B-B14F-4D97-AF65-F5344CB8AC3E}">
        <p14:creationId xmlns:p14="http://schemas.microsoft.com/office/powerpoint/2010/main" val="5511431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dirty="0">
                <a:solidFill>
                  <a:srgbClr val="00B050"/>
                </a:solidFill>
              </a:rPr>
              <a:t>CHƯỚNG NGẠI VẬT 1</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454250" y="921037"/>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775131" y="4081659"/>
            <a:ext cx="11003771" cy="2509148"/>
          </a:xfrm>
          <a:prstGeom prst="rect">
            <a:avLst/>
          </a:prstGeom>
          <a:solidFill>
            <a:schemeClr val="accent5">
              <a:lumMod val="20000"/>
              <a:lumOff val="80000"/>
            </a:schemeClr>
          </a:solidFill>
          <a:ln w="28575">
            <a:solidFill>
              <a:schemeClr val="accent1"/>
            </a:solidFill>
            <a:prstDash val="dash"/>
          </a:ln>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dirty="0">
                <a:solidFill>
                  <a:srgbClr val="000000"/>
                </a:solidFill>
              </a:rPr>
              <a:t>1.</a:t>
            </a:r>
            <a:r>
              <a:rPr lang="en-US" dirty="0">
                <a:solidFill>
                  <a:srgbClr val="000000"/>
                </a:solidFill>
              </a:rPr>
              <a:t> </a:t>
            </a:r>
            <a:r>
              <a:rPr lang="vi-VN" b="0" dirty="0">
                <a:solidFill>
                  <a:srgbClr val="000000"/>
                </a:solidFill>
              </a:rPr>
              <a:t>Đặc điểm màu sắc thân của quần thể bướm thay đổi như thế nào khi màu thân cây bạch dương bị hoá sẫm do ô nhiễm khói công nghiệp? </a:t>
            </a:r>
          </a:p>
          <a:p>
            <a:r>
              <a:rPr lang="vi-VN" dirty="0">
                <a:solidFill>
                  <a:srgbClr val="000000"/>
                </a:solidFill>
              </a:rPr>
              <a:t>2.</a:t>
            </a:r>
            <a:r>
              <a:rPr lang="en-US" dirty="0">
                <a:solidFill>
                  <a:srgbClr val="000000"/>
                </a:solidFill>
              </a:rPr>
              <a:t> </a:t>
            </a:r>
            <a:r>
              <a:rPr lang="vi-VN" b="0" dirty="0">
                <a:solidFill>
                  <a:srgbClr val="000000"/>
                </a:solidFill>
              </a:rPr>
              <a:t>Chọn lọc tự nhiên tác động trực tiếp lên kiểu hình hay kiểu gene?</a:t>
            </a:r>
          </a:p>
          <a:p>
            <a:r>
              <a:rPr lang="vi-VN" dirty="0">
                <a:solidFill>
                  <a:srgbClr val="000000"/>
                </a:solidFill>
              </a:rPr>
              <a:t>3.</a:t>
            </a:r>
            <a:r>
              <a:rPr lang="en-US" dirty="0">
                <a:solidFill>
                  <a:srgbClr val="000000"/>
                </a:solidFill>
              </a:rPr>
              <a:t> </a:t>
            </a:r>
            <a:r>
              <a:rPr lang="vi-VN" b="0" dirty="0">
                <a:solidFill>
                  <a:srgbClr val="000000"/>
                </a:solidFill>
              </a:rPr>
              <a:t>Sự đa dạng màu sắc thân ở bướm do ô nhiễm môi trường hay do nguyên nhân nào khác?</a:t>
            </a:r>
          </a:p>
        </p:txBody>
      </p:sp>
    </p:spTree>
    <p:extLst>
      <p:ext uri="{BB962C8B-B14F-4D97-AF65-F5344CB8AC3E}">
        <p14:creationId xmlns:p14="http://schemas.microsoft.com/office/powerpoint/2010/main" val="10307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dirty="0">
                <a:solidFill>
                  <a:srgbClr val="00B050"/>
                </a:solidFill>
              </a:rPr>
              <a:t>CHƯỚNG NGẠI VẬT 1</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970266"/>
          </a:xfrm>
          <a:prstGeom prst="rect">
            <a:avLst/>
          </a:prstGeom>
          <a:solidFill>
            <a:schemeClr val="accent5">
              <a:lumMod val="20000"/>
              <a:lumOff val="80000"/>
            </a:schemeClr>
          </a:solidFill>
          <a:ln w="28575">
            <a:solidFill>
              <a:schemeClr val="accent1"/>
            </a:solidFill>
            <a:prstDash val="sysDash"/>
          </a:ln>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dirty="0">
                <a:solidFill>
                  <a:srgbClr val="000000"/>
                </a:solidFill>
              </a:rPr>
              <a:t>1.</a:t>
            </a:r>
            <a:r>
              <a:rPr lang="en-US" dirty="0">
                <a:solidFill>
                  <a:srgbClr val="000000"/>
                </a:solidFill>
              </a:rPr>
              <a:t> </a:t>
            </a:r>
            <a:r>
              <a:rPr lang="vi-VN" b="0" dirty="0">
                <a:solidFill>
                  <a:srgbClr val="000000"/>
                </a:solidFill>
              </a:rPr>
              <a:t>Đặc điểm màu sắc thân của quần thể bướm thay đổi như thế nào khi màu thân cây bạch dương bị </a:t>
            </a:r>
            <a:r>
              <a:rPr lang="vi-VN" b="0" dirty="0" err="1">
                <a:solidFill>
                  <a:srgbClr val="000000"/>
                </a:solidFill>
              </a:rPr>
              <a:t>hoá</a:t>
            </a:r>
            <a:r>
              <a:rPr lang="vi-VN" b="0" dirty="0">
                <a:solidFill>
                  <a:srgbClr val="000000"/>
                </a:solidFill>
              </a:rPr>
              <a:t> sẫm do ô nhiễm khói công nghiệp? </a:t>
            </a:r>
          </a:p>
        </p:txBody>
      </p:sp>
      <p:sp>
        <p:nvSpPr>
          <p:cNvPr id="5" name="TextBox 4">
            <a:extLst>
              <a:ext uri="{FF2B5EF4-FFF2-40B4-BE49-F238E27FC236}">
                <a16:creationId xmlns:a16="http://schemas.microsoft.com/office/drawing/2014/main" id="{EF318236-AEF0-87C9-CCFB-76726100AA27}"/>
              </a:ext>
            </a:extLst>
          </p:cNvPr>
          <p:cNvSpPr txBox="1"/>
          <p:nvPr/>
        </p:nvSpPr>
        <p:spPr>
          <a:xfrm>
            <a:off x="623856" y="5551472"/>
            <a:ext cx="11056867" cy="1073485"/>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vi-VN" b="0">
                <a:solidFill>
                  <a:srgbClr val="000000"/>
                </a:solidFill>
              </a:rPr>
              <a:t>Màu sắc thân của bướm thay đổi theo sự thay đổi của thân cây: </a:t>
            </a:r>
            <a:r>
              <a:rPr lang="vi-VN">
                <a:solidFill>
                  <a:srgbClr val="000000"/>
                </a:solidFill>
              </a:rPr>
              <a:t>thân cây trắng - bướm trắng; thân cây đen - bướm đen.</a:t>
            </a:r>
            <a:endParaRPr lang="en-US">
              <a:solidFill>
                <a:srgbClr val="000000"/>
              </a:solidFill>
            </a:endParaRPr>
          </a:p>
        </p:txBody>
      </p:sp>
    </p:spTree>
    <p:extLst>
      <p:ext uri="{BB962C8B-B14F-4D97-AF65-F5344CB8AC3E}">
        <p14:creationId xmlns:p14="http://schemas.microsoft.com/office/powerpoint/2010/main" val="45649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dirty="0">
                <a:solidFill>
                  <a:srgbClr val="00B050"/>
                </a:solidFill>
              </a:rPr>
              <a:t>CHƯỚNG NGẠI VẬT 1</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508601"/>
          </a:xfrm>
          <a:prstGeom prst="rect">
            <a:avLst/>
          </a:prstGeom>
          <a:solidFill>
            <a:schemeClr val="accent5">
              <a:lumMod val="20000"/>
              <a:lumOff val="80000"/>
            </a:schemeClr>
          </a:solidFill>
          <a:ln w="38100">
            <a:solidFill>
              <a:schemeClr val="accent1"/>
            </a:solidFill>
            <a:prstDash val="sysDot"/>
          </a:ln>
        </p:spPr>
        <p:txBody>
          <a:bodyPr wrap="square">
            <a:spAutoFit/>
          </a:bodyPr>
          <a:lstStyle>
            <a:defPPr>
              <a:defRPr lang="en-US"/>
            </a:defPPr>
            <a:lvl1pPr algn="just">
              <a:lnSpc>
                <a:spcPct val="125000"/>
              </a:lnSpc>
              <a:spcAft>
                <a:spcPts val="600"/>
              </a:spcAft>
              <a:defRPr sz="2400" b="1"/>
            </a:lvl1pPr>
          </a:lstStyle>
          <a:p>
            <a:r>
              <a:rPr lang="vi-VN" dirty="0">
                <a:solidFill>
                  <a:srgbClr val="000000"/>
                </a:solidFill>
              </a:rPr>
              <a:t>2.</a:t>
            </a:r>
            <a:r>
              <a:rPr lang="en-US" dirty="0">
                <a:solidFill>
                  <a:srgbClr val="000000"/>
                </a:solidFill>
              </a:rPr>
              <a:t> </a:t>
            </a:r>
            <a:r>
              <a:rPr lang="vi-VN" b="0" dirty="0">
                <a:solidFill>
                  <a:srgbClr val="000000"/>
                </a:solidFill>
              </a:rPr>
              <a:t>Chọn lọc tự nhiên tác động trực tiếp lên kiểu hình hay kiểu </a:t>
            </a:r>
            <a:r>
              <a:rPr lang="vi-VN" b="0" dirty="0" err="1">
                <a:solidFill>
                  <a:srgbClr val="000000"/>
                </a:solidFill>
              </a:rPr>
              <a:t>gene</a:t>
            </a:r>
            <a:r>
              <a:rPr lang="vi-VN" b="0" dirty="0">
                <a:solidFill>
                  <a:srgbClr val="000000"/>
                </a:solidFill>
              </a:rPr>
              <a:t>?</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2" y="2020537"/>
            <a:ext cx="10171963" cy="1584263"/>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en-US">
                <a:solidFill>
                  <a:srgbClr val="000000"/>
                </a:solidFill>
              </a:rPr>
              <a:t>Chọn lọc tự nhiên tác động trực tiếp lên kiểu hình, </a:t>
            </a:r>
            <a:r>
              <a:rPr lang="en-US" b="0">
                <a:solidFill>
                  <a:srgbClr val="000000"/>
                </a:solidFill>
              </a:rPr>
              <a:t>tuy nhiên khi các cá thể có kiểu hình thích nghi sống sót và sinh sản cao dẫn đến allele quy định kiểu hình thích nghi sẽ tăng lên qua các thế hệ.</a:t>
            </a:r>
          </a:p>
        </p:txBody>
      </p:sp>
      <p:pic>
        <p:nvPicPr>
          <p:cNvPr id="6" name="Picture 5">
            <a:extLst>
              <a:ext uri="{FF2B5EF4-FFF2-40B4-BE49-F238E27FC236}">
                <a16:creationId xmlns:a16="http://schemas.microsoft.com/office/drawing/2014/main" id="{7A953BE3-A49C-0D0F-C184-54A4152BAA8A}"/>
              </a:ext>
            </a:extLst>
          </p:cNvPr>
          <p:cNvPicPr>
            <a:picLocks noChangeAspect="1"/>
          </p:cNvPicPr>
          <p:nvPr/>
        </p:nvPicPr>
        <p:blipFill>
          <a:blip r:embed="rId3"/>
          <a:stretch>
            <a:fillRect/>
          </a:stretch>
        </p:blipFill>
        <p:spPr>
          <a:xfrm>
            <a:off x="302975" y="3729457"/>
            <a:ext cx="11715836" cy="2962297"/>
          </a:xfrm>
          <a:prstGeom prst="rect">
            <a:avLst/>
          </a:prstGeom>
        </p:spPr>
      </p:pic>
    </p:spTree>
    <p:extLst>
      <p:ext uri="{BB962C8B-B14F-4D97-AF65-F5344CB8AC3E}">
        <p14:creationId xmlns:p14="http://schemas.microsoft.com/office/powerpoint/2010/main" val="342995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dirty="0">
                <a:solidFill>
                  <a:srgbClr val="00B050"/>
                </a:solidFill>
              </a:rPr>
              <a:t>CHƯỚNG NGẠI VẬT 1</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1116652"/>
          </a:xfrm>
          <a:prstGeom prst="rect">
            <a:avLst/>
          </a:prstGeom>
          <a:solidFill>
            <a:schemeClr val="accent5">
              <a:lumMod val="20000"/>
              <a:lumOff val="80000"/>
            </a:schemeClr>
          </a:solidFill>
          <a:ln w="38100">
            <a:solidFill>
              <a:schemeClr val="accent1"/>
            </a:solidFill>
            <a:prstDash val="dash"/>
          </a:ln>
        </p:spPr>
        <p:txBody>
          <a:bodyPr wrap="square">
            <a:spAutoFit/>
          </a:bodyPr>
          <a:lstStyle>
            <a:defPPr>
              <a:defRPr lang="en-US"/>
            </a:defPPr>
            <a:lvl1pPr algn="just">
              <a:lnSpc>
                <a:spcPct val="125000"/>
              </a:lnSpc>
              <a:spcAft>
                <a:spcPts val="600"/>
              </a:spcAft>
              <a:defRPr sz="2400" b="1"/>
            </a:lvl1pPr>
          </a:lstStyle>
          <a:p>
            <a:r>
              <a:rPr lang="en-US" sz="2800" dirty="0">
                <a:solidFill>
                  <a:srgbClr val="000000"/>
                </a:solidFill>
              </a:rPr>
              <a:t>3</a:t>
            </a:r>
            <a:r>
              <a:rPr lang="vi-VN" sz="2800" dirty="0">
                <a:solidFill>
                  <a:srgbClr val="000000"/>
                </a:solidFill>
              </a:rPr>
              <a:t>.</a:t>
            </a:r>
            <a:r>
              <a:rPr lang="en-US" sz="2800" dirty="0">
                <a:solidFill>
                  <a:srgbClr val="000000"/>
                </a:solidFill>
              </a:rPr>
              <a:t> </a:t>
            </a:r>
            <a:r>
              <a:rPr lang="vi-VN" sz="2800" b="0" dirty="0">
                <a:solidFill>
                  <a:srgbClr val="000000"/>
                </a:solidFill>
              </a:rPr>
              <a:t>Sự đa dạng màu sắc thân ở bướm do ô nhiễm môi trường hay do nguyên nhân nào khác?</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1" y="2581238"/>
            <a:ext cx="10171963" cy="3498870"/>
          </a:xfrm>
          <a:prstGeom prst="roundRect">
            <a:avLst>
              <a:gd name="adj" fmla="val 4553"/>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pPr marL="342900" indent="-342900">
              <a:buFont typeface="Wingdings" panose="05000000000000000000" pitchFamily="2" charset="2"/>
              <a:buChar char="v"/>
            </a:pPr>
            <a:r>
              <a:rPr lang="vi-VN" b="0" dirty="0">
                <a:solidFill>
                  <a:srgbClr val="000000"/>
                </a:solidFill>
              </a:rPr>
              <a:t>Sự màu sắc thân của bướm thay đổi </a:t>
            </a:r>
            <a:r>
              <a:rPr lang="vi-VN" dirty="0">
                <a:solidFill>
                  <a:srgbClr val="000000"/>
                </a:solidFill>
              </a:rPr>
              <a:t>không phải do ô nhiễm môi trường</a:t>
            </a:r>
            <a:r>
              <a:rPr lang="vi-VN" b="0" dirty="0">
                <a:solidFill>
                  <a:srgbClr val="000000"/>
                </a:solidFill>
              </a:rPr>
              <a:t>. </a:t>
            </a:r>
            <a:endParaRPr lang="en-US" b="0" dirty="0">
              <a:solidFill>
                <a:srgbClr val="000000"/>
              </a:solidFill>
            </a:endParaRPr>
          </a:p>
          <a:p>
            <a:pPr marL="342900" indent="-342900">
              <a:buFont typeface="Wingdings" panose="05000000000000000000" pitchFamily="2" charset="2"/>
              <a:buChar char="v"/>
            </a:pPr>
            <a:r>
              <a:rPr lang="vi-VN" b="0" dirty="0">
                <a:solidFill>
                  <a:srgbClr val="000000"/>
                </a:solidFill>
              </a:rPr>
              <a:t>Yếu tố làm thay đổi màu sắc thân của bướm là </a:t>
            </a:r>
            <a:r>
              <a:rPr lang="vi-VN" dirty="0">
                <a:solidFill>
                  <a:srgbClr val="000000"/>
                </a:solidFill>
              </a:rPr>
              <a:t>chim ăn bướm. </a:t>
            </a:r>
            <a:endParaRPr lang="en-US" dirty="0">
              <a:solidFill>
                <a:srgbClr val="000000"/>
              </a:solidFill>
            </a:endParaRPr>
          </a:p>
          <a:p>
            <a:pPr marL="342900" indent="-342900">
              <a:buFont typeface="Wingdings" panose="05000000000000000000" pitchFamily="2" charset="2"/>
              <a:buChar char="v"/>
            </a:pPr>
            <a:r>
              <a:rPr lang="vi-VN" dirty="0">
                <a:solidFill>
                  <a:srgbClr val="000000"/>
                </a:solidFill>
              </a:rPr>
              <a:t>Ô nhiễm môi trường chỉ là yếu tố gián tiếp</a:t>
            </a:r>
            <a:r>
              <a:rPr lang="vi-VN" b="0" dirty="0">
                <a:solidFill>
                  <a:srgbClr val="000000"/>
                </a:solidFill>
              </a:rPr>
              <a:t>, khi ô nhiễm môi trường xảy ra làm các cá thể bướm có thân màu đen trở nên ưu thế, các cá thể mang đặc điểm thích nghi này sống sót và sinh sản nhiều dẫn đến tăng số lượng cá thể bướm đen trong quần thể.</a:t>
            </a:r>
            <a:endParaRPr lang="en-US" b="0" dirty="0">
              <a:solidFill>
                <a:srgbClr val="000000"/>
              </a:solidFill>
            </a:endParaRPr>
          </a:p>
        </p:txBody>
      </p:sp>
    </p:spTree>
    <p:extLst>
      <p:ext uri="{BB962C8B-B14F-4D97-AF65-F5344CB8AC3E}">
        <p14:creationId xmlns:p14="http://schemas.microsoft.com/office/powerpoint/2010/main" val="413269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dirty="0">
                <a:solidFill>
                  <a:srgbClr val="00B050"/>
                </a:solidFill>
              </a:rPr>
              <a:t>CHƯỚNG NGẠI VẬT 2</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nvGrpSpPr>
          <p:cNvPr id="7" name="Group 6"/>
          <p:cNvGrpSpPr/>
          <p:nvPr/>
        </p:nvGrpSpPr>
        <p:grpSpPr>
          <a:xfrm>
            <a:off x="1716056" y="1278716"/>
            <a:ext cx="9688053" cy="2054186"/>
            <a:chOff x="1422403" y="1112132"/>
            <a:chExt cx="9688053" cy="2054186"/>
          </a:xfrm>
        </p:grpSpPr>
        <p:sp>
          <p:nvSpPr>
            <p:cNvPr id="14" name="TextBox 13">
              <a:extLst>
                <a:ext uri="{FF2B5EF4-FFF2-40B4-BE49-F238E27FC236}">
                  <a16:creationId xmlns:a16="http://schemas.microsoft.com/office/drawing/2014/main" id="{BD1E19A6-F429-7D99-97C3-482E0986DEC3}"/>
                </a:ext>
              </a:extLst>
            </p:cNvPr>
            <p:cNvSpPr txBox="1"/>
            <p:nvPr/>
          </p:nvSpPr>
          <p:spPr>
            <a:xfrm>
              <a:off x="1422403" y="1281815"/>
              <a:ext cx="8238369" cy="1323439"/>
            </a:xfrm>
            <a:prstGeom prst="rect">
              <a:avLst/>
            </a:prstGeom>
            <a:solidFill>
              <a:schemeClr val="accent5">
                <a:lumMod val="20000"/>
                <a:lumOff val="80000"/>
              </a:schemeClr>
            </a:solidFill>
            <a:ln w="38100">
              <a:solidFill>
                <a:schemeClr val="accent1"/>
              </a:solidFill>
              <a:prstDash val="sysDash"/>
            </a:ln>
          </p:spPr>
          <p:txBody>
            <a:bodyPr wrap="square">
              <a:spAutoFit/>
            </a:bodyPr>
            <a:lstStyle>
              <a:defPPr>
                <a:defRPr lang="en-US"/>
              </a:defPPr>
              <a:lvl1pPr algn="just">
                <a:lnSpc>
                  <a:spcPct val="125000"/>
                </a:lnSpc>
                <a:spcAft>
                  <a:spcPts val="600"/>
                </a:spcAft>
                <a:defRPr sz="2400" b="1"/>
              </a:lvl1pPr>
            </a:lstStyle>
            <a:p>
              <a:pPr algn="ctr"/>
              <a:r>
                <a:rPr lang="en-US" sz="3200" dirty="0" err="1">
                  <a:solidFill>
                    <a:srgbClr val="000000"/>
                  </a:solidFill>
                </a:rPr>
                <a:t>Lập</a:t>
              </a:r>
              <a:r>
                <a:rPr lang="en-US" sz="3200" dirty="0">
                  <a:solidFill>
                    <a:srgbClr val="000000"/>
                  </a:solidFill>
                </a:rPr>
                <a:t> </a:t>
              </a:r>
              <a:r>
                <a:rPr lang="en-US" sz="3200" dirty="0" err="1">
                  <a:solidFill>
                    <a:srgbClr val="000000"/>
                  </a:solidFill>
                </a:rPr>
                <a:t>bảng</a:t>
              </a:r>
              <a:r>
                <a:rPr lang="en-US" sz="3200" dirty="0">
                  <a:solidFill>
                    <a:srgbClr val="000000"/>
                  </a:solidFill>
                </a:rPr>
                <a:t> </a:t>
              </a:r>
              <a:r>
                <a:rPr lang="en-US" sz="3200" dirty="0" err="1">
                  <a:solidFill>
                    <a:srgbClr val="000000"/>
                  </a:solidFill>
                </a:rPr>
                <a:t>phân</a:t>
              </a:r>
              <a:r>
                <a:rPr lang="en-US" sz="3200" dirty="0">
                  <a:solidFill>
                    <a:srgbClr val="000000"/>
                  </a:solidFill>
                </a:rPr>
                <a:t> </a:t>
              </a:r>
              <a:r>
                <a:rPr lang="en-US" sz="3200" dirty="0" err="1">
                  <a:solidFill>
                    <a:srgbClr val="000000"/>
                  </a:solidFill>
                </a:rPr>
                <a:t>biệt</a:t>
              </a:r>
              <a:r>
                <a:rPr lang="en-US" sz="3200" dirty="0">
                  <a:solidFill>
                    <a:srgbClr val="000000"/>
                  </a:solidFill>
                </a:rPr>
                <a:t> </a:t>
              </a:r>
              <a:r>
                <a:rPr lang="en-US" sz="3200" dirty="0" err="1">
                  <a:solidFill>
                    <a:srgbClr val="000000"/>
                  </a:solidFill>
                </a:rPr>
                <a:t>Chọn</a:t>
              </a:r>
              <a:r>
                <a:rPr lang="en-US" sz="3200" dirty="0">
                  <a:solidFill>
                    <a:srgbClr val="000000"/>
                  </a:solidFill>
                </a:rPr>
                <a:t> </a:t>
              </a:r>
              <a:r>
                <a:rPr lang="en-US" sz="3200" dirty="0" err="1">
                  <a:solidFill>
                    <a:srgbClr val="000000"/>
                  </a:solidFill>
                </a:rPr>
                <a:t>lọc</a:t>
              </a:r>
              <a:r>
                <a:rPr lang="en-US" sz="3200" dirty="0">
                  <a:solidFill>
                    <a:srgbClr val="000000"/>
                  </a:solidFill>
                </a:rPr>
                <a:t> </a:t>
              </a:r>
              <a:r>
                <a:rPr lang="en-US" sz="3200" dirty="0" err="1">
                  <a:solidFill>
                    <a:srgbClr val="000000"/>
                  </a:solidFill>
                </a:rPr>
                <a:t>tự</a:t>
              </a:r>
              <a:r>
                <a:rPr lang="en-US" sz="3200" dirty="0">
                  <a:solidFill>
                    <a:srgbClr val="000000"/>
                  </a:solidFill>
                </a:rPr>
                <a:t> </a:t>
              </a:r>
              <a:r>
                <a:rPr lang="en-US" sz="3200" dirty="0" err="1">
                  <a:solidFill>
                    <a:srgbClr val="000000"/>
                  </a:solidFill>
                </a:rPr>
                <a:t>nhiên</a:t>
              </a:r>
              <a:r>
                <a:rPr lang="en-US" sz="3200" dirty="0">
                  <a:solidFill>
                    <a:srgbClr val="000000"/>
                  </a:solidFill>
                </a:rPr>
                <a:t> </a:t>
              </a:r>
              <a:r>
                <a:rPr lang="en-US" sz="3200" dirty="0" err="1">
                  <a:solidFill>
                    <a:srgbClr val="000000"/>
                  </a:solidFill>
                </a:rPr>
                <a:t>và</a:t>
              </a:r>
              <a:r>
                <a:rPr lang="en-US" sz="3200" dirty="0">
                  <a:solidFill>
                    <a:srgbClr val="000000"/>
                  </a:solidFill>
                </a:rPr>
                <a:t> </a:t>
              </a:r>
              <a:r>
                <a:rPr lang="en-US" sz="3200" dirty="0" err="1">
                  <a:solidFill>
                    <a:srgbClr val="000000"/>
                  </a:solidFill>
                </a:rPr>
                <a:t>Chọn</a:t>
              </a:r>
              <a:r>
                <a:rPr lang="en-US" sz="3200" dirty="0">
                  <a:solidFill>
                    <a:srgbClr val="000000"/>
                  </a:solidFill>
                </a:rPr>
                <a:t> </a:t>
              </a:r>
              <a:r>
                <a:rPr lang="en-US" sz="3200" dirty="0" err="1">
                  <a:solidFill>
                    <a:srgbClr val="000000"/>
                  </a:solidFill>
                </a:rPr>
                <a:t>lọc</a:t>
              </a:r>
              <a:r>
                <a:rPr lang="en-US" sz="3200" dirty="0">
                  <a:solidFill>
                    <a:srgbClr val="000000"/>
                  </a:solidFill>
                </a:rPr>
                <a:t> </a:t>
              </a:r>
              <a:r>
                <a:rPr lang="en-US" sz="3200" dirty="0" err="1">
                  <a:solidFill>
                    <a:srgbClr val="000000"/>
                  </a:solidFill>
                </a:rPr>
                <a:t>nhân</a:t>
              </a:r>
              <a:r>
                <a:rPr lang="en-US" sz="3200" dirty="0">
                  <a:solidFill>
                    <a:srgbClr val="000000"/>
                  </a:solidFill>
                </a:rPr>
                <a:t> </a:t>
              </a:r>
              <a:r>
                <a:rPr lang="en-US" sz="3200" dirty="0" err="1">
                  <a:solidFill>
                    <a:srgbClr val="000000"/>
                  </a:solidFill>
                </a:rPr>
                <a:t>tạo</a:t>
              </a:r>
              <a:endParaRPr lang="vi-VN" sz="3200" b="0" dirty="0">
                <a:solidFill>
                  <a:srgbClr val="000000"/>
                </a:solidFill>
              </a:endParaRPr>
            </a:p>
          </p:txBody>
        </p:sp>
        <p:pic>
          <p:nvPicPr>
            <p:cNvPr id="6" name="Picture 5"/>
            <p:cNvPicPr>
              <a:picLocks noChangeAspect="1"/>
            </p:cNvPicPr>
            <p:nvPr/>
          </p:nvPicPr>
          <p:blipFill rotWithShape="1">
            <a:blip r:embed="rId3">
              <a:clrChange>
                <a:clrFrom>
                  <a:srgbClr val="FFFFFF"/>
                </a:clrFrom>
                <a:clrTo>
                  <a:srgbClr val="FFFFFF">
                    <a:alpha val="0"/>
                  </a:srgbClr>
                </a:clrTo>
              </a:clrChange>
            </a:blip>
            <a:srcRect r="1172"/>
            <a:stretch/>
          </p:blipFill>
          <p:spPr>
            <a:xfrm>
              <a:off x="9500516" y="1112132"/>
              <a:ext cx="1609940" cy="2054186"/>
            </a:xfrm>
            <a:prstGeom prst="rect">
              <a:avLst/>
            </a:prstGeom>
          </p:spPr>
        </p:pic>
      </p:grpSp>
    </p:spTree>
    <p:extLst>
      <p:ext uri="{BB962C8B-B14F-4D97-AF65-F5344CB8AC3E}">
        <p14:creationId xmlns:p14="http://schemas.microsoft.com/office/powerpoint/2010/main" val="3589075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820AC9-29AD-DB14-E642-F1498DC92D83}"/>
              </a:ext>
            </a:extLst>
          </p:cNvPr>
          <p:cNvSpPr/>
          <p:nvPr/>
        </p:nvSpPr>
        <p:spPr>
          <a:xfrm>
            <a:off x="436548" y="784618"/>
            <a:ext cx="5622085" cy="5285818"/>
          </a:xfrm>
          <a:prstGeom prst="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AFEF5760-AC96-94F4-F000-16A60F43C03E}"/>
              </a:ext>
            </a:extLst>
          </p:cNvPr>
          <p:cNvSpPr/>
          <p:nvPr/>
        </p:nvSpPr>
        <p:spPr>
          <a:xfrm>
            <a:off x="6335906" y="784618"/>
            <a:ext cx="5622085" cy="5285818"/>
          </a:xfrm>
          <a:prstGeom prst="rect">
            <a:avLst/>
          </a:prstGeom>
          <a:solidFill>
            <a:schemeClr val="accent5">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9A4903BD-A83C-FD5D-9545-FDFC4420F268}"/>
              </a:ext>
            </a:extLst>
          </p:cNvPr>
          <p:cNvSpPr/>
          <p:nvPr/>
        </p:nvSpPr>
        <p:spPr>
          <a:xfrm>
            <a:off x="1740305" y="462746"/>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E0C902">
                    <a:lumMod val="50000"/>
                  </a:srgbClr>
                </a:solidFill>
              </a:rPr>
              <a:t>Chọn lọc tự nhiên</a:t>
            </a:r>
          </a:p>
        </p:txBody>
      </p:sp>
      <p:sp>
        <p:nvSpPr>
          <p:cNvPr id="8" name="Rectangle 7">
            <a:extLst>
              <a:ext uri="{FF2B5EF4-FFF2-40B4-BE49-F238E27FC236}">
                <a16:creationId xmlns:a16="http://schemas.microsoft.com/office/drawing/2014/main" id="{FECAB39A-2289-866E-53A1-60253E8A7FCE}"/>
              </a:ext>
            </a:extLst>
          </p:cNvPr>
          <p:cNvSpPr/>
          <p:nvPr/>
        </p:nvSpPr>
        <p:spPr>
          <a:xfrm>
            <a:off x="7639663" y="462745"/>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1A5B6">
                    <a:lumMod val="75000"/>
                  </a:srgbClr>
                </a:solidFill>
              </a:rPr>
              <a:t>Chọn lọc nhân tạo</a:t>
            </a:r>
          </a:p>
        </p:txBody>
      </p:sp>
      <p:sp>
        <p:nvSpPr>
          <p:cNvPr id="11" name="Rectangle: Rounded Corners 10">
            <a:extLst>
              <a:ext uri="{FF2B5EF4-FFF2-40B4-BE49-F238E27FC236}">
                <a16:creationId xmlns:a16="http://schemas.microsoft.com/office/drawing/2014/main" id="{834C8BCF-E812-E501-0EEC-A9A4C26A0F97}"/>
              </a:ext>
            </a:extLst>
          </p:cNvPr>
          <p:cNvSpPr/>
          <p:nvPr/>
        </p:nvSpPr>
        <p:spPr>
          <a:xfrm>
            <a:off x="103235" y="1275017"/>
            <a:ext cx="1858296" cy="471948"/>
          </a:xfrm>
          <a:prstGeom prst="roundRect">
            <a:avLst>
              <a:gd name="adj" fmla="val 50000"/>
            </a:avLst>
          </a:prstGeom>
          <a:solidFill>
            <a:schemeClr val="accent3">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Khái niệm</a:t>
            </a:r>
          </a:p>
        </p:txBody>
      </p:sp>
      <p:sp>
        <p:nvSpPr>
          <p:cNvPr id="15" name="TextBox 14">
            <a:extLst>
              <a:ext uri="{FF2B5EF4-FFF2-40B4-BE49-F238E27FC236}">
                <a16:creationId xmlns:a16="http://schemas.microsoft.com/office/drawing/2014/main" id="{C6788321-8857-4967-1E7E-85C08E9E7175}"/>
              </a:ext>
            </a:extLst>
          </p:cNvPr>
          <p:cNvSpPr txBox="1"/>
          <p:nvPr/>
        </p:nvSpPr>
        <p:spPr>
          <a:xfrm>
            <a:off x="545317" y="1811106"/>
            <a:ext cx="5404546" cy="2710742"/>
          </a:xfrm>
          <a:prstGeom prst="rect">
            <a:avLst/>
          </a:prstGeom>
          <a:noFill/>
        </p:spPr>
        <p:txBody>
          <a:bodyPr wrap="square">
            <a:spAutoFit/>
          </a:bodyPr>
          <a:lstStyle/>
          <a:p>
            <a:pPr algn="just">
              <a:lnSpc>
                <a:spcPct val="120000"/>
              </a:lnSpc>
              <a:spcAft>
                <a:spcPts val="600"/>
              </a:spcAft>
            </a:pPr>
            <a:r>
              <a:rPr lang="vi-VN" sz="2400">
                <a:solidFill>
                  <a:srgbClr val="000000"/>
                </a:solidFill>
              </a:rPr>
              <a:t>là quá trình các cá thể </a:t>
            </a:r>
            <a:r>
              <a:rPr lang="vi-VN" sz="2400" b="1">
                <a:solidFill>
                  <a:srgbClr val="000000"/>
                </a:solidFill>
              </a:rPr>
              <a:t>thích nghi hơn </a:t>
            </a:r>
            <a:r>
              <a:rPr lang="vi-VN" sz="2400">
                <a:solidFill>
                  <a:srgbClr val="000000"/>
                </a:solidFill>
              </a:rPr>
              <a:t>với môi trường sống sẽ có khả năng </a:t>
            </a:r>
            <a:r>
              <a:rPr lang="vi-VN" sz="2400" b="1">
                <a:solidFill>
                  <a:srgbClr val="000000"/>
                </a:solidFill>
              </a:rPr>
              <a:t>sống sót và sinh sản cao hơn</a:t>
            </a:r>
            <a:r>
              <a:rPr lang="vi-VN" sz="2400">
                <a:solidFill>
                  <a:srgbClr val="000000"/>
                </a:solidFill>
              </a:rPr>
              <a:t>, dẫn đến số lượng cá thể có đặc điểm thích nghi (biến dị di truyền) trở nên phổ biến trong quần thể.</a:t>
            </a:r>
          </a:p>
        </p:txBody>
      </p:sp>
      <p:sp>
        <p:nvSpPr>
          <p:cNvPr id="16" name="Rectangle: Rounded Corners 15">
            <a:extLst>
              <a:ext uri="{FF2B5EF4-FFF2-40B4-BE49-F238E27FC236}">
                <a16:creationId xmlns:a16="http://schemas.microsoft.com/office/drawing/2014/main" id="{F93FCD96-0362-4405-1D87-79F4EC43262E}"/>
              </a:ext>
            </a:extLst>
          </p:cNvPr>
          <p:cNvSpPr/>
          <p:nvPr/>
        </p:nvSpPr>
        <p:spPr>
          <a:xfrm>
            <a:off x="103235" y="4508569"/>
            <a:ext cx="1858296" cy="471948"/>
          </a:xfrm>
          <a:prstGeom prst="roundRect">
            <a:avLst>
              <a:gd name="adj" fmla="val 50000"/>
            </a:avLst>
          </a:prstGeom>
          <a:solidFill>
            <a:schemeClr val="accent1">
              <a:lumMod val="10000"/>
              <a:lumOff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Vai trò</a:t>
            </a:r>
          </a:p>
        </p:txBody>
      </p:sp>
      <p:sp>
        <p:nvSpPr>
          <p:cNvPr id="18" name="TextBox 17">
            <a:extLst>
              <a:ext uri="{FF2B5EF4-FFF2-40B4-BE49-F238E27FC236}">
                <a16:creationId xmlns:a16="http://schemas.microsoft.com/office/drawing/2014/main" id="{63DEBDC6-362F-325B-BECF-0F5D5F251490}"/>
              </a:ext>
            </a:extLst>
          </p:cNvPr>
          <p:cNvSpPr txBox="1"/>
          <p:nvPr/>
        </p:nvSpPr>
        <p:spPr>
          <a:xfrm>
            <a:off x="572237" y="5016959"/>
            <a:ext cx="5486396" cy="937949"/>
          </a:xfrm>
          <a:prstGeom prst="rect">
            <a:avLst/>
          </a:prstGeom>
          <a:noFill/>
        </p:spPr>
        <p:txBody>
          <a:bodyPr wrap="square">
            <a:spAutoFit/>
          </a:bodyPr>
          <a:lstStyle/>
          <a:p>
            <a:pPr>
              <a:lnSpc>
                <a:spcPct val="120000"/>
              </a:lnSpc>
              <a:spcAft>
                <a:spcPts val="600"/>
              </a:spcAft>
            </a:pPr>
            <a:r>
              <a:rPr lang="vi-VN" sz="2400" b="1">
                <a:solidFill>
                  <a:srgbClr val="000000"/>
                </a:solidFill>
              </a:rPr>
              <a:t>giữ lại </a:t>
            </a:r>
            <a:r>
              <a:rPr lang="vi-VN" sz="2400">
                <a:solidFill>
                  <a:srgbClr val="000000"/>
                </a:solidFill>
              </a:rPr>
              <a:t>những đặc điểm di truyền </a:t>
            </a:r>
            <a:r>
              <a:rPr lang="vi-VN" sz="2400" b="1">
                <a:solidFill>
                  <a:srgbClr val="000000"/>
                </a:solidFill>
              </a:rPr>
              <a:t>thích nghi</a:t>
            </a:r>
            <a:r>
              <a:rPr lang="vi-VN" sz="2400">
                <a:solidFill>
                  <a:srgbClr val="000000"/>
                </a:solidFill>
              </a:rPr>
              <a:t> cho sinh vật.</a:t>
            </a:r>
          </a:p>
        </p:txBody>
      </p:sp>
      <p:sp>
        <p:nvSpPr>
          <p:cNvPr id="19" name="Rectangle: Rounded Corners 18">
            <a:extLst>
              <a:ext uri="{FF2B5EF4-FFF2-40B4-BE49-F238E27FC236}">
                <a16:creationId xmlns:a16="http://schemas.microsoft.com/office/drawing/2014/main" id="{7D30C230-BFBA-56C7-75AA-72F84BBDD1D0}"/>
              </a:ext>
            </a:extLst>
          </p:cNvPr>
          <p:cNvSpPr/>
          <p:nvPr/>
        </p:nvSpPr>
        <p:spPr>
          <a:xfrm>
            <a:off x="6227136" y="1275017"/>
            <a:ext cx="1858296" cy="471948"/>
          </a:xfrm>
          <a:prstGeom prst="roundRect">
            <a:avLst>
              <a:gd name="adj" fmla="val 50000"/>
            </a:avLst>
          </a:prstGeom>
          <a:solidFill>
            <a:schemeClr val="accent5">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Khái niệm</a:t>
            </a:r>
          </a:p>
        </p:txBody>
      </p:sp>
      <p:sp>
        <p:nvSpPr>
          <p:cNvPr id="20" name="Rectangle: Rounded Corners 19">
            <a:extLst>
              <a:ext uri="{FF2B5EF4-FFF2-40B4-BE49-F238E27FC236}">
                <a16:creationId xmlns:a16="http://schemas.microsoft.com/office/drawing/2014/main" id="{D422D798-0F16-8541-C8E8-7CAE7502C57D}"/>
              </a:ext>
            </a:extLst>
          </p:cNvPr>
          <p:cNvSpPr/>
          <p:nvPr/>
        </p:nvSpPr>
        <p:spPr>
          <a:xfrm>
            <a:off x="6227136" y="4508569"/>
            <a:ext cx="1858296" cy="471948"/>
          </a:xfrm>
          <a:prstGeom prst="roundRect">
            <a:avLst>
              <a:gd name="adj" fmla="val 50000"/>
            </a:avLst>
          </a:prstGeom>
          <a:solidFill>
            <a:srgbClr val="92D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Vai trò</a:t>
            </a:r>
          </a:p>
        </p:txBody>
      </p:sp>
      <p:sp>
        <p:nvSpPr>
          <p:cNvPr id="22" name="TextBox 21">
            <a:extLst>
              <a:ext uri="{FF2B5EF4-FFF2-40B4-BE49-F238E27FC236}">
                <a16:creationId xmlns:a16="http://schemas.microsoft.com/office/drawing/2014/main" id="{3104A2EE-BFA8-C1C5-36C4-2493C1C8E9B6}"/>
              </a:ext>
            </a:extLst>
          </p:cNvPr>
          <p:cNvSpPr txBox="1"/>
          <p:nvPr/>
        </p:nvSpPr>
        <p:spPr>
          <a:xfrm>
            <a:off x="6462741" y="1772396"/>
            <a:ext cx="5436257" cy="2710742"/>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solidFill>
                  <a:srgbClr val="000000"/>
                </a:solidFill>
              </a:rPr>
              <a:t>là quá trình </a:t>
            </a:r>
            <a:r>
              <a:rPr lang="vi-VN" b="1">
                <a:solidFill>
                  <a:srgbClr val="000000"/>
                </a:solidFill>
              </a:rPr>
              <a:t>phát hiện, giữ lại, nhân giống</a:t>
            </a:r>
            <a:r>
              <a:rPr lang="vi-VN">
                <a:solidFill>
                  <a:srgbClr val="000000"/>
                </a:solidFill>
              </a:rPr>
              <a:t> những cá thể mang </a:t>
            </a:r>
            <a:r>
              <a:rPr lang="vi-VN" b="1">
                <a:solidFill>
                  <a:srgbClr val="000000"/>
                </a:solidFill>
              </a:rPr>
              <a:t>đặc tính tốt </a:t>
            </a:r>
            <a:r>
              <a:rPr lang="vi-VN">
                <a:solidFill>
                  <a:srgbClr val="000000"/>
                </a:solidFill>
              </a:rPr>
              <a:t>(theo yêu cầu đề ra) và </a:t>
            </a:r>
            <a:r>
              <a:rPr lang="vi-VN" b="1">
                <a:solidFill>
                  <a:srgbClr val="000000"/>
                </a:solidFill>
              </a:rPr>
              <a:t>loại thải cá thể </a:t>
            </a:r>
            <a:r>
              <a:rPr lang="vi-VN">
                <a:solidFill>
                  <a:srgbClr val="000000"/>
                </a:solidFill>
              </a:rPr>
              <a:t>thiếu các đặc tính đó nhằm </a:t>
            </a:r>
            <a:r>
              <a:rPr lang="vi-VN" b="1">
                <a:solidFill>
                  <a:srgbClr val="000000"/>
                </a:solidFill>
              </a:rPr>
              <a:t>nâng cao năng suất, chất lượng </a:t>
            </a:r>
            <a:r>
              <a:rPr lang="vi-VN">
                <a:solidFill>
                  <a:srgbClr val="000000"/>
                </a:solidFill>
              </a:rPr>
              <a:t>vật nuôi và cây trồng.</a:t>
            </a:r>
          </a:p>
        </p:txBody>
      </p:sp>
      <p:sp>
        <p:nvSpPr>
          <p:cNvPr id="24" name="TextBox 23">
            <a:extLst>
              <a:ext uri="{FF2B5EF4-FFF2-40B4-BE49-F238E27FC236}">
                <a16:creationId xmlns:a16="http://schemas.microsoft.com/office/drawing/2014/main" id="{E5678E43-3E7E-A684-423E-618B8B4F1F9F}"/>
              </a:ext>
            </a:extLst>
          </p:cNvPr>
          <p:cNvSpPr txBox="1"/>
          <p:nvPr/>
        </p:nvSpPr>
        <p:spPr>
          <a:xfrm>
            <a:off x="6388262" y="5015961"/>
            <a:ext cx="5517371" cy="937949"/>
          </a:xfrm>
          <a:prstGeom prst="rect">
            <a:avLst/>
          </a:prstGeom>
          <a:noFill/>
        </p:spPr>
        <p:txBody>
          <a:bodyPr wrap="square">
            <a:spAutoFit/>
          </a:bodyPr>
          <a:lstStyle/>
          <a:p>
            <a:pPr algn="just">
              <a:lnSpc>
                <a:spcPct val="120000"/>
              </a:lnSpc>
              <a:spcAft>
                <a:spcPts val="600"/>
              </a:spcAft>
            </a:pPr>
            <a:r>
              <a:rPr lang="vi-VN" sz="2400" b="1">
                <a:solidFill>
                  <a:srgbClr val="000000"/>
                </a:solidFill>
              </a:rPr>
              <a:t>giữ lại </a:t>
            </a:r>
            <a:r>
              <a:rPr lang="vi-VN" sz="2400">
                <a:solidFill>
                  <a:srgbClr val="000000"/>
                </a:solidFill>
              </a:rPr>
              <a:t>nhiều giống vật nuôi, cây trồng phù hợp với </a:t>
            </a:r>
            <a:r>
              <a:rPr lang="vi-VN" sz="2400" b="1">
                <a:solidFill>
                  <a:srgbClr val="000000"/>
                </a:solidFill>
              </a:rPr>
              <a:t>nhu cầu của con người.</a:t>
            </a:r>
          </a:p>
        </p:txBody>
      </p:sp>
    </p:spTree>
    <p:extLst>
      <p:ext uri="{BB962C8B-B14F-4D97-AF65-F5344CB8AC3E}">
        <p14:creationId xmlns:p14="http://schemas.microsoft.com/office/powerpoint/2010/main" val="8343360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p:bldP spid="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5998697" y="610193"/>
            <a:ext cx="9744387" cy="461665"/>
          </a:xfrm>
          <a:prstGeom prst="rect">
            <a:avLst/>
          </a:prstGeom>
          <a:noFill/>
        </p:spPr>
        <p:txBody>
          <a:bodyPr wrap="square">
            <a:spAutoFit/>
          </a:bodyPr>
          <a:lstStyle/>
          <a:p>
            <a:r>
              <a:rPr lang="en-US" sz="2400" b="1" dirty="0" err="1">
                <a:solidFill>
                  <a:srgbClr val="FFFF00"/>
                </a:solidFill>
              </a:rPr>
              <a:t>Các</a:t>
            </a:r>
            <a:r>
              <a:rPr lang="en-US" sz="2400" b="1" dirty="0">
                <a:solidFill>
                  <a:srgbClr val="FFFF00"/>
                </a:solidFill>
              </a:rPr>
              <a:t> </a:t>
            </a:r>
            <a:r>
              <a:rPr lang="en-US" sz="2400" b="1" dirty="0" err="1">
                <a:solidFill>
                  <a:srgbClr val="FFFF00"/>
                </a:solidFill>
              </a:rPr>
              <a:t>khẳng</a:t>
            </a:r>
            <a:r>
              <a:rPr lang="en-US" sz="2400" b="1" dirty="0">
                <a:solidFill>
                  <a:srgbClr val="FFFF00"/>
                </a:solidFill>
              </a:rPr>
              <a:t> </a:t>
            </a:r>
            <a:r>
              <a:rPr lang="en-US" sz="2400" b="1" dirty="0" err="1">
                <a:solidFill>
                  <a:srgbClr val="FFFF00"/>
                </a:solidFill>
              </a:rPr>
              <a:t>định</a:t>
            </a:r>
            <a:r>
              <a:rPr lang="en-US" sz="2400" b="1" dirty="0">
                <a:solidFill>
                  <a:srgbClr val="FFFF00"/>
                </a:solidFill>
              </a:rPr>
              <a:t> </a:t>
            </a:r>
            <a:r>
              <a:rPr lang="en-US" sz="2400" b="1" dirty="0" err="1">
                <a:solidFill>
                  <a:srgbClr val="FFFF00"/>
                </a:solidFill>
              </a:rPr>
              <a:t>sau</a:t>
            </a:r>
            <a:r>
              <a:rPr lang="en-US" sz="2400" b="1" dirty="0">
                <a:solidFill>
                  <a:srgbClr val="FFFF00"/>
                </a:solidFill>
              </a:rPr>
              <a:t> </a:t>
            </a:r>
            <a:r>
              <a:rPr lang="en-US" sz="2400" b="1" dirty="0" err="1">
                <a:solidFill>
                  <a:srgbClr val="FFFF00"/>
                </a:solidFill>
              </a:rPr>
              <a:t>đây</a:t>
            </a:r>
            <a:r>
              <a:rPr lang="en-US" sz="2400" b="1" dirty="0">
                <a:solidFill>
                  <a:srgbClr val="FFFF00"/>
                </a:solidFill>
              </a:rPr>
              <a:t> </a:t>
            </a:r>
            <a:r>
              <a:rPr lang="en-US" sz="2400" b="1" dirty="0" err="1">
                <a:solidFill>
                  <a:srgbClr val="FFFF00"/>
                </a:solidFill>
              </a:rPr>
              <a:t>đúng</a:t>
            </a:r>
            <a:r>
              <a:rPr lang="en-US" sz="2400" b="1" dirty="0">
                <a:solidFill>
                  <a:srgbClr val="FFFF00"/>
                </a:solidFill>
              </a:rPr>
              <a:t> hay </a:t>
            </a:r>
            <a:r>
              <a:rPr lang="en-US" sz="2400" b="1" dirty="0" err="1">
                <a:solidFill>
                  <a:srgbClr val="FFFF00"/>
                </a:solidFill>
              </a:rPr>
              <a:t>sai</a:t>
            </a:r>
            <a:r>
              <a:rPr lang="en-US" sz="2400" b="1" dirty="0">
                <a:solidFill>
                  <a:srgbClr val="FFFF00"/>
                </a:solidFill>
              </a:rPr>
              <a:t>?</a:t>
            </a:r>
          </a:p>
        </p:txBody>
      </p:sp>
      <p:sp>
        <p:nvSpPr>
          <p:cNvPr id="4" name="TextBox 3">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dirty="0">
                <a:solidFill>
                  <a:schemeClr val="bg1"/>
                </a:solidFill>
              </a:rPr>
              <a:t>CHƯỚNG NGẠI VẬT 2</a:t>
            </a:r>
          </a:p>
        </p:txBody>
      </p:sp>
      <p:sp>
        <p:nvSpPr>
          <p:cNvPr id="5"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983170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4" name="TextBox 3">
            <a:extLst>
              <a:ext uri="{FF2B5EF4-FFF2-40B4-BE49-F238E27FC236}">
                <a16:creationId xmlns:a16="http://schemas.microsoft.com/office/drawing/2014/main" id="{64C23A61-C147-A8BD-2822-5CE554FF7308}"/>
              </a:ext>
            </a:extLst>
          </p:cNvPr>
          <p:cNvSpPr txBox="1"/>
          <p:nvPr/>
        </p:nvSpPr>
        <p:spPr>
          <a:xfrm>
            <a:off x="5998697" y="610193"/>
            <a:ext cx="9744387" cy="461665"/>
          </a:xfrm>
          <a:prstGeom prst="rect">
            <a:avLst/>
          </a:prstGeom>
          <a:noFill/>
        </p:spPr>
        <p:txBody>
          <a:bodyPr wrap="square">
            <a:spAutoFit/>
          </a:bodyPr>
          <a:lstStyle/>
          <a:p>
            <a:r>
              <a:rPr lang="en-US" sz="2400" b="1" dirty="0" err="1">
                <a:solidFill>
                  <a:srgbClr val="FFFF00"/>
                </a:solidFill>
              </a:rPr>
              <a:t>Các</a:t>
            </a:r>
            <a:r>
              <a:rPr lang="en-US" sz="2400" b="1" dirty="0">
                <a:solidFill>
                  <a:srgbClr val="FFFF00"/>
                </a:solidFill>
              </a:rPr>
              <a:t> </a:t>
            </a:r>
            <a:r>
              <a:rPr lang="en-US" sz="2400" b="1" dirty="0" err="1">
                <a:solidFill>
                  <a:srgbClr val="FFFF00"/>
                </a:solidFill>
              </a:rPr>
              <a:t>khẳng</a:t>
            </a:r>
            <a:r>
              <a:rPr lang="en-US" sz="2400" b="1" dirty="0">
                <a:solidFill>
                  <a:srgbClr val="FFFF00"/>
                </a:solidFill>
              </a:rPr>
              <a:t> </a:t>
            </a:r>
            <a:r>
              <a:rPr lang="en-US" sz="2400" b="1" dirty="0" err="1">
                <a:solidFill>
                  <a:srgbClr val="FFFF00"/>
                </a:solidFill>
              </a:rPr>
              <a:t>định</a:t>
            </a:r>
            <a:r>
              <a:rPr lang="en-US" sz="2400" b="1" dirty="0">
                <a:solidFill>
                  <a:srgbClr val="FFFF00"/>
                </a:solidFill>
              </a:rPr>
              <a:t> </a:t>
            </a:r>
            <a:r>
              <a:rPr lang="en-US" sz="2400" b="1" dirty="0" err="1">
                <a:solidFill>
                  <a:srgbClr val="FFFF00"/>
                </a:solidFill>
              </a:rPr>
              <a:t>sau</a:t>
            </a:r>
            <a:r>
              <a:rPr lang="en-US" sz="2400" b="1" dirty="0">
                <a:solidFill>
                  <a:srgbClr val="FFFF00"/>
                </a:solidFill>
              </a:rPr>
              <a:t> </a:t>
            </a:r>
            <a:r>
              <a:rPr lang="en-US" sz="2400" b="1" dirty="0" err="1">
                <a:solidFill>
                  <a:srgbClr val="FFFF00"/>
                </a:solidFill>
              </a:rPr>
              <a:t>đây</a:t>
            </a:r>
            <a:r>
              <a:rPr lang="en-US" sz="2400" b="1" dirty="0">
                <a:solidFill>
                  <a:srgbClr val="FFFF00"/>
                </a:solidFill>
              </a:rPr>
              <a:t> </a:t>
            </a:r>
            <a:r>
              <a:rPr lang="en-US" sz="2400" b="1" dirty="0" err="1">
                <a:solidFill>
                  <a:srgbClr val="FFFF00"/>
                </a:solidFill>
              </a:rPr>
              <a:t>đúng</a:t>
            </a:r>
            <a:r>
              <a:rPr lang="en-US" sz="2400" b="1" dirty="0">
                <a:solidFill>
                  <a:srgbClr val="FFFF00"/>
                </a:solidFill>
              </a:rPr>
              <a:t> hay </a:t>
            </a:r>
            <a:r>
              <a:rPr lang="en-US" sz="2400" b="1" dirty="0" err="1">
                <a:solidFill>
                  <a:srgbClr val="FFFF00"/>
                </a:solidFill>
              </a:rPr>
              <a:t>sai</a:t>
            </a:r>
            <a:r>
              <a:rPr lang="en-US" sz="2400" b="1" dirty="0">
                <a:solidFill>
                  <a:srgbClr val="FFFF00"/>
                </a:solidFill>
              </a:rPr>
              <a:t>?</a:t>
            </a:r>
          </a:p>
        </p:txBody>
      </p:sp>
      <p:sp>
        <p:nvSpPr>
          <p:cNvPr id="5" name="TextBox 4">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dirty="0">
                <a:solidFill>
                  <a:schemeClr val="bg1"/>
                </a:solidFill>
              </a:rPr>
              <a:t>CHƯỚNG NGẠI VẬT 2</a:t>
            </a:r>
          </a:p>
        </p:txBody>
      </p:sp>
      <p:sp>
        <p:nvSpPr>
          <p:cNvPr id="6"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3624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3414882" y="2667644"/>
            <a:ext cx="5388756" cy="1546399"/>
          </a:xfrm>
          <a:prstGeom prst="rect">
            <a:avLst/>
          </a:prstGeom>
        </p:spPr>
        <p:txBody>
          <a:bodyPr lIns="121900" tIns="121900" rIns="121900" bIns="121900" anchor="ctr" anchorCtr="0">
            <a:noAutofit/>
          </a:bodyPr>
          <a:lstStyle/>
          <a:p>
            <a:r>
              <a:rPr lang="en" sz="6600" b="1" dirty="0">
                <a:solidFill>
                  <a:srgbClr val="FF0000"/>
                </a:solidFill>
              </a:rPr>
              <a:t>VẬN DỤNG</a:t>
            </a:r>
            <a:endParaRPr lang="en" sz="6600" b="1" dirty="0">
              <a:solidFill>
                <a:srgbClr val="FF0000"/>
              </a:solidFill>
              <a:latin typeface="+mj-lt"/>
            </a:endParaRPr>
          </a:p>
        </p:txBody>
      </p:sp>
    </p:spTree>
    <p:extLst>
      <p:ext uri="{BB962C8B-B14F-4D97-AF65-F5344CB8AC3E}">
        <p14:creationId xmlns:p14="http://schemas.microsoft.com/office/powerpoint/2010/main" val="3311155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3122782" y="2578744"/>
            <a:ext cx="5957718" cy="1546399"/>
          </a:xfrm>
          <a:prstGeom prst="rect">
            <a:avLst/>
          </a:prstGeom>
        </p:spPr>
        <p:txBody>
          <a:bodyPr lIns="121900" tIns="121900" rIns="121900" bIns="121900" anchor="ctr" anchorCtr="0">
            <a:noAutofit/>
          </a:bodyPr>
          <a:lstStyle/>
          <a:p>
            <a:r>
              <a:rPr lang="en" sz="6600" b="1" dirty="0">
                <a:solidFill>
                  <a:srgbClr val="FF0000"/>
                </a:solidFill>
              </a:rPr>
              <a:t>HÌNH THÀNH KIẾN THỨC</a:t>
            </a:r>
            <a:endParaRPr lang="en" sz="6600" b="1" dirty="0">
              <a:solidFill>
                <a:srgbClr val="FF0000"/>
              </a:solidFill>
              <a:latin typeface="+mj-lt"/>
            </a:endParaRPr>
          </a:p>
        </p:txBody>
      </p:sp>
    </p:spTree>
    <p:extLst>
      <p:ext uri="{BB962C8B-B14F-4D97-AF65-F5344CB8AC3E}">
        <p14:creationId xmlns:p14="http://schemas.microsoft.com/office/powerpoint/2010/main" val="3029588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245593"/>
        </a:solidFill>
        <a:effectLst/>
      </p:bgPr>
    </p:bg>
    <p:spTree>
      <p:nvGrpSpPr>
        <p:cNvPr id="1" name=""/>
        <p:cNvGrpSpPr/>
        <p:nvPr/>
      </p:nvGrpSpPr>
      <p:grpSpPr>
        <a:xfrm>
          <a:off x="0" y="0"/>
          <a:ext cx="0" cy="0"/>
          <a:chOff x="0" y="0"/>
          <a:chExt cx="0" cy="0"/>
        </a:xfrm>
      </p:grpSpPr>
      <p:pic>
        <p:nvPicPr>
          <p:cNvPr id="2052" name="Picture 4" descr="Female Doctor PNGs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0929"/>
            <a:ext cx="4381500" cy="390707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xamples of Bacteria: Types and Infections | YourDictionary"/>
          <p:cNvPicPr>
            <a:picLocks noChangeAspect="1" noChangeArrowheads="1"/>
          </p:cNvPicPr>
          <p:nvPr/>
        </p:nvPicPr>
        <p:blipFill rotWithShape="1">
          <a:blip r:embed="rId4">
            <a:extLst>
              <a:ext uri="{28A0092B-C50C-407E-A947-70E740481C1C}">
                <a14:useLocalDpi xmlns:a14="http://schemas.microsoft.com/office/drawing/2010/main" val="0"/>
              </a:ext>
            </a:extLst>
          </a:blip>
          <a:srcRect l="4126" t="24264" r="70351" b="30031"/>
          <a:stretch/>
        </p:blipFill>
        <p:spPr bwMode="auto">
          <a:xfrm>
            <a:off x="4360002" y="2599562"/>
            <a:ext cx="2204849" cy="2217593"/>
          </a:xfrm>
          <a:prstGeom prst="ellipse">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1" name="Picture 8" descr="Examples of Bacteria: Types and Infections | YourDictionary"/>
          <p:cNvPicPr>
            <a:picLocks noChangeAspect="1" noChangeArrowheads="1"/>
          </p:cNvPicPr>
          <p:nvPr/>
        </p:nvPicPr>
        <p:blipFill rotWithShape="1">
          <a:blip r:embed="rId4">
            <a:extLst>
              <a:ext uri="{28A0092B-C50C-407E-A947-70E740481C1C}">
                <a14:useLocalDpi xmlns:a14="http://schemas.microsoft.com/office/drawing/2010/main" val="0"/>
              </a:ext>
            </a:extLst>
          </a:blip>
          <a:srcRect l="37569" t="24066" r="36908" b="30229"/>
          <a:stretch/>
        </p:blipFill>
        <p:spPr bwMode="auto">
          <a:xfrm>
            <a:off x="6974024" y="2599562"/>
            <a:ext cx="2204849" cy="2217593"/>
          </a:xfrm>
          <a:prstGeom prst="ellipse">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2" name="Picture 8" descr="Examples of Bacteria: Types and Infections | YourDictionary"/>
          <p:cNvPicPr>
            <a:picLocks noChangeAspect="1" noChangeArrowheads="1"/>
          </p:cNvPicPr>
          <p:nvPr/>
        </p:nvPicPr>
        <p:blipFill rotWithShape="1">
          <a:blip r:embed="rId4">
            <a:extLst>
              <a:ext uri="{28A0092B-C50C-407E-A947-70E740481C1C}">
                <a14:useLocalDpi xmlns:a14="http://schemas.microsoft.com/office/drawing/2010/main" val="0"/>
              </a:ext>
            </a:extLst>
          </a:blip>
          <a:srcRect l="70679" t="24264" r="3798" b="30031"/>
          <a:stretch/>
        </p:blipFill>
        <p:spPr bwMode="auto">
          <a:xfrm>
            <a:off x="9588046" y="2599561"/>
            <a:ext cx="2204849" cy="2217593"/>
          </a:xfrm>
          <a:prstGeom prst="ellipse">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74457" y="177108"/>
            <a:ext cx="11043085" cy="2246769"/>
          </a:xfrm>
          <a:prstGeom prst="rect">
            <a:avLst/>
          </a:prstGeom>
        </p:spPr>
        <p:txBody>
          <a:bodyPr wrap="square">
            <a:spAutoFit/>
          </a:bodyPr>
          <a:lstStyle/>
          <a:p>
            <a:pPr algn="ctr"/>
            <a:r>
              <a:rPr lang="vi-VN" sz="2800" b="1" dirty="0">
                <a:solidFill>
                  <a:schemeClr val="bg1"/>
                </a:solidFill>
              </a:rPr>
              <a:t>Hiện nay, nhiều loài vi khuẩn gây bệnh có khả năng biến đổi hình thành các chủng khác nhau dẫn đến vi khuẩn có </a:t>
            </a:r>
            <a:r>
              <a:rPr lang="vi-VN" sz="2800" b="1" dirty="0">
                <a:solidFill>
                  <a:srgbClr val="FFFF00"/>
                </a:solidFill>
              </a:rPr>
              <a:t>hiện tượng nhờn thuốc</a:t>
            </a:r>
            <a:r>
              <a:rPr lang="vi-VN" sz="2800" b="1" dirty="0">
                <a:solidFill>
                  <a:schemeClr val="bg1"/>
                </a:solidFill>
              </a:rPr>
              <a:t>. Dựa vào sự tác động của quá trình chọn lọc tự nhiên, hãy giải thích vì sao các nhà khoa học thường xuyên phải cải tiến các loại thuốc kháng sinh?</a:t>
            </a:r>
            <a:endParaRPr lang="en-US" sz="2800" b="1" dirty="0">
              <a:solidFill>
                <a:schemeClr val="bg1"/>
              </a:solidFill>
            </a:endParaRPr>
          </a:p>
        </p:txBody>
      </p:sp>
    </p:spTree>
    <p:extLst>
      <p:ext uri="{BB962C8B-B14F-4D97-AF65-F5344CB8AC3E}">
        <p14:creationId xmlns:p14="http://schemas.microsoft.com/office/powerpoint/2010/main" val="35442079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74000" fill="hold" nodeType="clickEffect" p14:presetBounceEnd="60000">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14:bounceEnd="60000">
                                          <p:cBhvr additive="base">
                                            <p:cTn id="7" dur="2000" fill="hold"/>
                                            <p:tgtEl>
                                              <p:spTgt spid="2056"/>
                                            </p:tgtEl>
                                            <p:attrNameLst>
                                              <p:attrName>ppt_x</p:attrName>
                                            </p:attrNameLst>
                                          </p:cBhvr>
                                          <p:tavLst>
                                            <p:tav tm="0">
                                              <p:val>
                                                <p:strVal val="#ppt_x"/>
                                              </p:val>
                                            </p:tav>
                                            <p:tav tm="100000">
                                              <p:val>
                                                <p:strVal val="#ppt_x"/>
                                              </p:val>
                                            </p:tav>
                                          </p:tavLst>
                                        </p:anim>
                                        <p:anim calcmode="lin" valueType="num" p14:bounceEnd="60000">
                                          <p:cBhvr additive="base">
                                            <p:cTn id="8" dur="2000" fill="hold"/>
                                            <p:tgtEl>
                                              <p:spTgt spid="2056"/>
                                            </p:tgtEl>
                                            <p:attrNameLst>
                                              <p:attrName>ppt_y</p:attrName>
                                            </p:attrNameLst>
                                          </p:cBhvr>
                                          <p:tavLst>
                                            <p:tav tm="0">
                                              <p:val>
                                                <p:strVal val="0-#ppt_h/2"/>
                                              </p:val>
                                            </p:tav>
                                            <p:tav tm="100000">
                                              <p:val>
                                                <p:strVal val="#ppt_y"/>
                                              </p:val>
                                            </p:tav>
                                          </p:tavLst>
                                        </p:anim>
                                      </p:childTnLst>
                                    </p:cTn>
                                  </p:par>
                                  <p:par>
                                    <p:cTn id="9" presetID="2" presetClass="entr" presetSubtype="1" accel="74000" fill="hold" nodeType="withEffect" p14:presetBounceEnd="6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0000">
                                          <p:cBhvr additive="base">
                                            <p:cTn id="11" dur="200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 accel="74000" fill="hold" nodeType="withEffect" p14:presetBounceEnd="60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60000">
                                          <p:cBhvr additive="base">
                                            <p:cTn id="15" dur="2000" fill="hold"/>
                                            <p:tgtEl>
                                              <p:spTgt spid="32"/>
                                            </p:tgtEl>
                                            <p:attrNameLst>
                                              <p:attrName>ppt_x</p:attrName>
                                            </p:attrNameLst>
                                          </p:cBhvr>
                                          <p:tavLst>
                                            <p:tav tm="0">
                                              <p:val>
                                                <p:strVal val="#ppt_x"/>
                                              </p:val>
                                            </p:tav>
                                            <p:tav tm="100000">
                                              <p:val>
                                                <p:strVal val="#ppt_x"/>
                                              </p:val>
                                            </p:tav>
                                          </p:tavLst>
                                        </p:anim>
                                        <p:anim calcmode="lin" valueType="num" p14:bounceEnd="60000">
                                          <p:cBhvr additive="base">
                                            <p:cTn id="16" dur="2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7400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2000" fill="hold"/>
                                            <p:tgtEl>
                                              <p:spTgt spid="2056"/>
                                            </p:tgtEl>
                                            <p:attrNameLst>
                                              <p:attrName>ppt_x</p:attrName>
                                            </p:attrNameLst>
                                          </p:cBhvr>
                                          <p:tavLst>
                                            <p:tav tm="0">
                                              <p:val>
                                                <p:strVal val="#ppt_x"/>
                                              </p:val>
                                            </p:tav>
                                            <p:tav tm="100000">
                                              <p:val>
                                                <p:strVal val="#ppt_x"/>
                                              </p:val>
                                            </p:tav>
                                          </p:tavLst>
                                        </p:anim>
                                        <p:anim calcmode="lin" valueType="num">
                                          <p:cBhvr additive="base">
                                            <p:cTn id="8" dur="2000" fill="hold"/>
                                            <p:tgtEl>
                                              <p:spTgt spid="2056"/>
                                            </p:tgtEl>
                                            <p:attrNameLst>
                                              <p:attrName>ppt_y</p:attrName>
                                            </p:attrNameLst>
                                          </p:cBhvr>
                                          <p:tavLst>
                                            <p:tav tm="0">
                                              <p:val>
                                                <p:strVal val="0-#ppt_h/2"/>
                                              </p:val>
                                            </p:tav>
                                            <p:tav tm="100000">
                                              <p:val>
                                                <p:strVal val="#ppt_y"/>
                                              </p:val>
                                            </p:tav>
                                          </p:tavLst>
                                        </p:anim>
                                      </p:childTnLst>
                                    </p:cTn>
                                  </p:par>
                                  <p:par>
                                    <p:cTn id="9" presetID="2" presetClass="entr" presetSubtype="1" accel="74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ppt_x"/>
                                              </p:val>
                                            </p:tav>
                                            <p:tav tm="100000">
                                              <p:val>
                                                <p:strVal val="#ppt_x"/>
                                              </p:val>
                                            </p:tav>
                                          </p:tavLst>
                                        </p:anim>
                                        <p:anim calcmode="lin" valueType="num">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 accel="74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2000" fill="hold"/>
                                            <p:tgtEl>
                                              <p:spTgt spid="32"/>
                                            </p:tgtEl>
                                            <p:attrNameLst>
                                              <p:attrName>ppt_x</p:attrName>
                                            </p:attrNameLst>
                                          </p:cBhvr>
                                          <p:tavLst>
                                            <p:tav tm="0">
                                              <p:val>
                                                <p:strVal val="#ppt_x"/>
                                              </p:val>
                                            </p:tav>
                                            <p:tav tm="100000">
                                              <p:val>
                                                <p:strVal val="#ppt_x"/>
                                              </p:val>
                                            </p:tav>
                                          </p:tavLst>
                                        </p:anim>
                                        <p:anim calcmode="lin" valueType="num">
                                          <p:cBhvr additive="base">
                                            <p:cTn id="16" dur="2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614" name="Picture 14" descr="http://nguoivietodessa.com/images/2020/12/09/y1QJ20ox6Zv0WOLdtAysz3GL6v5cqQjnHIm3v1E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1702929"/>
            <a:ext cx="6829425" cy="48762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2924" y="1550809"/>
            <a:ext cx="4730534" cy="5193858"/>
          </a:xfrm>
          <a:prstGeom prst="rect">
            <a:avLst/>
          </a:prstGeom>
        </p:spPr>
        <p:txBody>
          <a:bodyPr wrap="square">
            <a:spAutoFit/>
          </a:bodyPr>
          <a:lstStyle/>
          <a:p>
            <a:pPr algn="just">
              <a:lnSpc>
                <a:spcPct val="150000"/>
              </a:lnSpc>
              <a:tabLst>
                <a:tab pos="0" algn="l"/>
              </a:tabLst>
            </a:pPr>
            <a:r>
              <a:rPr lang="vi-VN" sz="2800" b="1" spc="-20" dirty="0">
                <a:latin typeface="Times New Roman" panose="02020603050405020304" pitchFamily="18" charset="0"/>
                <a:ea typeface="Calibri" panose="020F0502020204030204" pitchFamily="34" charset="0"/>
                <a:cs typeface="Times New Roman" panose="02020603050405020304" pitchFamily="18" charset="0"/>
              </a:rPr>
              <a:t>Khi bệnh nhân uống thuốc kháng sinh, </a:t>
            </a:r>
            <a:r>
              <a:rPr lang="vi-VN" sz="2800" b="1" spc="-2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 lọc tự nhiên tác động </a:t>
            </a:r>
            <a:r>
              <a:rPr lang="vi-VN" sz="2800" b="1" spc="-20" dirty="0">
                <a:latin typeface="Times New Roman" panose="02020603050405020304" pitchFamily="18" charset="0"/>
                <a:ea typeface="Calibri" panose="020F0502020204030204" pitchFamily="34" charset="0"/>
                <a:cs typeface="Times New Roman" panose="02020603050405020304" pitchFamily="18" charset="0"/>
              </a:rPr>
              <a:t>theo hướng giữ lại các vi khuẩn mang biến dị quy định tính kháng thuốc và đào thải các vi khuẩn không mang biến dị quy định tính kháng thuốc.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42924" y="281285"/>
            <a:ext cx="10772775" cy="1119024"/>
          </a:xfrm>
          <a:prstGeom prst="rect">
            <a:avLst/>
          </a:prstGeom>
        </p:spPr>
        <p:txBody>
          <a:bodyPr wrap="square">
            <a:spAutoFit/>
          </a:bodyPr>
          <a:lstStyle/>
          <a:p>
            <a:pPr algn="just">
              <a:lnSpc>
                <a:spcPct val="125000"/>
              </a:lnSpc>
              <a:tabLst>
                <a:tab pos="0" algn="l"/>
              </a:tabLst>
            </a:pPr>
            <a:r>
              <a:rPr lang="vi-VN" sz="2800" b="1" i="1" spc="-20" dirty="0">
                <a:latin typeface="Times New Roman" panose="02020603050405020304" pitchFamily="18" charset="0"/>
                <a:ea typeface="Calibri" panose="020F0502020204030204" pitchFamily="34" charset="0"/>
                <a:cs typeface="Times New Roman" panose="02020603050405020304" pitchFamily="18" charset="0"/>
              </a:rPr>
              <a:t>Trong quần thể vi khuẩn gây bệnh, các biến dị mới liên tục được phát sinh, trong đó có biến dị quy định </a:t>
            </a:r>
            <a:r>
              <a:rPr lang="vi-VN" sz="2800" b="1" i="1" spc="-2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 kháng lại thuốc </a:t>
            </a:r>
            <a:r>
              <a:rPr lang="vi-VN" sz="2800" b="1" i="1" spc="-20" dirty="0">
                <a:latin typeface="Times New Roman" panose="02020603050405020304" pitchFamily="18" charset="0"/>
                <a:ea typeface="Calibri" panose="020F0502020204030204" pitchFamily="34" charset="0"/>
                <a:cs typeface="Times New Roman" panose="02020603050405020304" pitchFamily="18" charset="0"/>
              </a:rPr>
              <a:t>kháng sinh. </a:t>
            </a:r>
            <a:endParaRPr lang="en-US" sz="2800" b="1" i="1" spc="-2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2186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8" name="Picture 4" descr="Phương pháp mới giúp giải quyết tình trạng kháng thuốc kháng sinh - Tuổi  Trẻ Online">
            <a:extLst>
              <a:ext uri="{FF2B5EF4-FFF2-40B4-BE49-F238E27FC236}">
                <a16:creationId xmlns:a16="http://schemas.microsoft.com/office/drawing/2014/main" id="{2BF3D8AB-AF61-199F-39F8-DC162C7C5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780" y="2803390"/>
            <a:ext cx="4952999" cy="2930525"/>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Tổng quan về đề kháng kháng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29785"/>
            <a:ext cx="5654100" cy="34984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49510" y="393587"/>
            <a:ext cx="10028259" cy="1265731"/>
          </a:xfrm>
          <a:prstGeom prst="rect">
            <a:avLst/>
          </a:prstGeom>
        </p:spPr>
        <p:txBody>
          <a:bodyPr wrap="square">
            <a:spAutoFit/>
          </a:bodyPr>
          <a:lstStyle/>
          <a:p>
            <a:pPr algn="just">
              <a:lnSpc>
                <a:spcPct val="125000"/>
              </a:lnSpc>
              <a:tabLst>
                <a:tab pos="0" algn="l"/>
              </a:tabLst>
            </a:pPr>
            <a:r>
              <a:rPr lang="vi-VN" sz="3200" b="1" dirty="0">
                <a:latin typeface="Times New Roman" panose="02020603050405020304" pitchFamily="18" charset="0"/>
                <a:ea typeface="Calibri" panose="020F0502020204030204" pitchFamily="34" charset="0"/>
                <a:cs typeface="Times New Roman" panose="02020603050405020304" pitchFamily="18" charset="0"/>
              </a:rPr>
              <a:t>Qua thời gian, các vi khuẩn mang biến dị quy định </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 kháng thuốc</a:t>
            </a:r>
            <a:r>
              <a:rPr lang="vi-VN" sz="3200" b="1" dirty="0">
                <a:latin typeface="Times New Roman" panose="02020603050405020304" pitchFamily="18" charset="0"/>
                <a:ea typeface="Calibri" panose="020F0502020204030204" pitchFamily="34" charset="0"/>
                <a:cs typeface="Times New Roman" panose="02020603050405020304" pitchFamily="18" charset="0"/>
              </a:rPr>
              <a:t> được sống sót, sinh sản và chiếm ưu thế. </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Arrow Png Clipart Transparent HQ PNG Download | FreePNGImg">
            <a:extLst>
              <a:ext uri="{FF2B5EF4-FFF2-40B4-BE49-F238E27FC236}">
                <a16:creationId xmlns:a16="http://schemas.microsoft.com/office/drawing/2014/main" id="{C22EE4DD-D7CD-DD7A-4025-C045BC9303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870" y="3124581"/>
            <a:ext cx="1653540" cy="114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191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wipe(left)">
                                      <p:cBhvr>
                                        <p:cTn id="12" dur="1000"/>
                                        <p:tgtEl>
                                          <p:spTgt spid="2662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245593"/>
        </a:solidFill>
        <a:effectLst/>
      </p:bgPr>
    </p:bg>
    <p:spTree>
      <p:nvGrpSpPr>
        <p:cNvPr id="1" name=""/>
        <p:cNvGrpSpPr/>
        <p:nvPr/>
      </p:nvGrpSpPr>
      <p:grpSpPr>
        <a:xfrm>
          <a:off x="0" y="0"/>
          <a:ext cx="0" cy="0"/>
          <a:chOff x="0" y="0"/>
          <a:chExt cx="0" cy="0"/>
        </a:xfrm>
      </p:grpSpPr>
      <p:pic>
        <p:nvPicPr>
          <p:cNvPr id="2052" name="Picture 4" descr="Female Doctor PNGs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0929"/>
            <a:ext cx="4381500" cy="390707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xamples of Bacteria: Types and Infections | YourDictionary"/>
          <p:cNvPicPr>
            <a:picLocks noChangeAspect="1" noChangeArrowheads="1"/>
          </p:cNvPicPr>
          <p:nvPr/>
        </p:nvPicPr>
        <p:blipFill rotWithShape="1">
          <a:blip r:embed="rId4">
            <a:extLst>
              <a:ext uri="{28A0092B-C50C-407E-A947-70E740481C1C}">
                <a14:useLocalDpi xmlns:a14="http://schemas.microsoft.com/office/drawing/2010/main" val="0"/>
              </a:ext>
            </a:extLst>
          </a:blip>
          <a:srcRect l="4126" t="24264" r="70351" b="30031"/>
          <a:stretch/>
        </p:blipFill>
        <p:spPr bwMode="auto">
          <a:xfrm>
            <a:off x="4360002" y="2599562"/>
            <a:ext cx="2204849" cy="2217593"/>
          </a:xfrm>
          <a:prstGeom prst="ellipse">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1" name="Picture 8" descr="Examples of Bacteria: Types and Infections | YourDictionary"/>
          <p:cNvPicPr>
            <a:picLocks noChangeAspect="1" noChangeArrowheads="1"/>
          </p:cNvPicPr>
          <p:nvPr/>
        </p:nvPicPr>
        <p:blipFill rotWithShape="1">
          <a:blip r:embed="rId4">
            <a:extLst>
              <a:ext uri="{28A0092B-C50C-407E-A947-70E740481C1C}">
                <a14:useLocalDpi xmlns:a14="http://schemas.microsoft.com/office/drawing/2010/main" val="0"/>
              </a:ext>
            </a:extLst>
          </a:blip>
          <a:srcRect l="37569" t="24066" r="36908" b="30229"/>
          <a:stretch/>
        </p:blipFill>
        <p:spPr bwMode="auto">
          <a:xfrm>
            <a:off x="6974024" y="2599562"/>
            <a:ext cx="2204849" cy="2217593"/>
          </a:xfrm>
          <a:prstGeom prst="ellipse">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2" name="Picture 8" descr="Examples of Bacteria: Types and Infections | YourDictionary"/>
          <p:cNvPicPr>
            <a:picLocks noChangeAspect="1" noChangeArrowheads="1"/>
          </p:cNvPicPr>
          <p:nvPr/>
        </p:nvPicPr>
        <p:blipFill rotWithShape="1">
          <a:blip r:embed="rId4">
            <a:extLst>
              <a:ext uri="{28A0092B-C50C-407E-A947-70E740481C1C}">
                <a14:useLocalDpi xmlns:a14="http://schemas.microsoft.com/office/drawing/2010/main" val="0"/>
              </a:ext>
            </a:extLst>
          </a:blip>
          <a:srcRect l="70679" t="24264" r="3798" b="30031"/>
          <a:stretch/>
        </p:blipFill>
        <p:spPr bwMode="auto">
          <a:xfrm>
            <a:off x="9588046" y="2599561"/>
            <a:ext cx="2204849" cy="2217593"/>
          </a:xfrm>
          <a:prstGeom prst="ellipse">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55600" y="420756"/>
            <a:ext cx="11437295" cy="1077218"/>
          </a:xfrm>
          <a:prstGeom prst="rect">
            <a:avLst/>
          </a:prstGeom>
        </p:spPr>
        <p:txBody>
          <a:bodyPr wrap="square">
            <a:spAutoFit/>
          </a:bodyPr>
          <a:lstStyle/>
          <a:p>
            <a:pPr algn="ctr"/>
            <a:r>
              <a:rPr lang="vi-VN" sz="3200" b="1" dirty="0">
                <a:solidFill>
                  <a:schemeClr val="bg1"/>
                </a:solidFill>
              </a:rPr>
              <a:t>Nhiều gia đình thường tự ý mua thuốc kháng sinh về dùng. Em có suy nghĩ như thế nào về vấn đề này?</a:t>
            </a:r>
            <a:endParaRPr lang="en-US" sz="3200" b="1" dirty="0">
              <a:solidFill>
                <a:schemeClr val="bg1"/>
              </a:solidFill>
            </a:endParaRPr>
          </a:p>
        </p:txBody>
      </p:sp>
    </p:spTree>
    <p:extLst>
      <p:ext uri="{BB962C8B-B14F-4D97-AF65-F5344CB8AC3E}">
        <p14:creationId xmlns:p14="http://schemas.microsoft.com/office/powerpoint/2010/main" val="8587193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74000" fill="hold" nodeType="clickEffect" p14:presetBounceEnd="60000">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14:bounceEnd="60000">
                                          <p:cBhvr additive="base">
                                            <p:cTn id="7" dur="2000" fill="hold"/>
                                            <p:tgtEl>
                                              <p:spTgt spid="2056"/>
                                            </p:tgtEl>
                                            <p:attrNameLst>
                                              <p:attrName>ppt_x</p:attrName>
                                            </p:attrNameLst>
                                          </p:cBhvr>
                                          <p:tavLst>
                                            <p:tav tm="0">
                                              <p:val>
                                                <p:strVal val="#ppt_x"/>
                                              </p:val>
                                            </p:tav>
                                            <p:tav tm="100000">
                                              <p:val>
                                                <p:strVal val="#ppt_x"/>
                                              </p:val>
                                            </p:tav>
                                          </p:tavLst>
                                        </p:anim>
                                        <p:anim calcmode="lin" valueType="num" p14:bounceEnd="60000">
                                          <p:cBhvr additive="base">
                                            <p:cTn id="8" dur="2000" fill="hold"/>
                                            <p:tgtEl>
                                              <p:spTgt spid="2056"/>
                                            </p:tgtEl>
                                            <p:attrNameLst>
                                              <p:attrName>ppt_y</p:attrName>
                                            </p:attrNameLst>
                                          </p:cBhvr>
                                          <p:tavLst>
                                            <p:tav tm="0">
                                              <p:val>
                                                <p:strVal val="0-#ppt_h/2"/>
                                              </p:val>
                                            </p:tav>
                                            <p:tav tm="100000">
                                              <p:val>
                                                <p:strVal val="#ppt_y"/>
                                              </p:val>
                                            </p:tav>
                                          </p:tavLst>
                                        </p:anim>
                                      </p:childTnLst>
                                    </p:cTn>
                                  </p:par>
                                  <p:par>
                                    <p:cTn id="9" presetID="2" presetClass="entr" presetSubtype="1" accel="74000" fill="hold" nodeType="withEffect" p14:presetBounceEnd="6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0000">
                                          <p:cBhvr additive="base">
                                            <p:cTn id="11" dur="200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 accel="74000" fill="hold" nodeType="withEffect" p14:presetBounceEnd="60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60000">
                                          <p:cBhvr additive="base">
                                            <p:cTn id="15" dur="2000" fill="hold"/>
                                            <p:tgtEl>
                                              <p:spTgt spid="32"/>
                                            </p:tgtEl>
                                            <p:attrNameLst>
                                              <p:attrName>ppt_x</p:attrName>
                                            </p:attrNameLst>
                                          </p:cBhvr>
                                          <p:tavLst>
                                            <p:tav tm="0">
                                              <p:val>
                                                <p:strVal val="#ppt_x"/>
                                              </p:val>
                                            </p:tav>
                                            <p:tav tm="100000">
                                              <p:val>
                                                <p:strVal val="#ppt_x"/>
                                              </p:val>
                                            </p:tav>
                                          </p:tavLst>
                                        </p:anim>
                                        <p:anim calcmode="lin" valueType="num" p14:bounceEnd="60000">
                                          <p:cBhvr additive="base">
                                            <p:cTn id="16" dur="2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7400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2000" fill="hold"/>
                                            <p:tgtEl>
                                              <p:spTgt spid="2056"/>
                                            </p:tgtEl>
                                            <p:attrNameLst>
                                              <p:attrName>ppt_x</p:attrName>
                                            </p:attrNameLst>
                                          </p:cBhvr>
                                          <p:tavLst>
                                            <p:tav tm="0">
                                              <p:val>
                                                <p:strVal val="#ppt_x"/>
                                              </p:val>
                                            </p:tav>
                                            <p:tav tm="100000">
                                              <p:val>
                                                <p:strVal val="#ppt_x"/>
                                              </p:val>
                                            </p:tav>
                                          </p:tavLst>
                                        </p:anim>
                                        <p:anim calcmode="lin" valueType="num">
                                          <p:cBhvr additive="base">
                                            <p:cTn id="8" dur="2000" fill="hold"/>
                                            <p:tgtEl>
                                              <p:spTgt spid="2056"/>
                                            </p:tgtEl>
                                            <p:attrNameLst>
                                              <p:attrName>ppt_y</p:attrName>
                                            </p:attrNameLst>
                                          </p:cBhvr>
                                          <p:tavLst>
                                            <p:tav tm="0">
                                              <p:val>
                                                <p:strVal val="0-#ppt_h/2"/>
                                              </p:val>
                                            </p:tav>
                                            <p:tav tm="100000">
                                              <p:val>
                                                <p:strVal val="#ppt_y"/>
                                              </p:val>
                                            </p:tav>
                                          </p:tavLst>
                                        </p:anim>
                                      </p:childTnLst>
                                    </p:cTn>
                                  </p:par>
                                  <p:par>
                                    <p:cTn id="9" presetID="2" presetClass="entr" presetSubtype="1" accel="74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ppt_x"/>
                                              </p:val>
                                            </p:tav>
                                            <p:tav tm="100000">
                                              <p:val>
                                                <p:strVal val="#ppt_x"/>
                                              </p:val>
                                            </p:tav>
                                          </p:tavLst>
                                        </p:anim>
                                        <p:anim calcmode="lin" valueType="num">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 accel="74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2000" fill="hold"/>
                                            <p:tgtEl>
                                              <p:spTgt spid="32"/>
                                            </p:tgtEl>
                                            <p:attrNameLst>
                                              <p:attrName>ppt_x</p:attrName>
                                            </p:attrNameLst>
                                          </p:cBhvr>
                                          <p:tavLst>
                                            <p:tav tm="0">
                                              <p:val>
                                                <p:strVal val="#ppt_x"/>
                                              </p:val>
                                            </p:tav>
                                            <p:tav tm="100000">
                                              <p:val>
                                                <p:strVal val="#ppt_x"/>
                                              </p:val>
                                            </p:tav>
                                          </p:tavLst>
                                        </p:anim>
                                        <p:anim calcmode="lin" valueType="num">
                                          <p:cBhvr additive="base">
                                            <p:cTn id="16" dur="2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4" name="Picture 2" descr="Thế nào là kháng kháng sinh? - YouMed"/>
          <p:cNvPicPr>
            <a:picLocks noChangeAspect="1" noChangeArrowheads="1"/>
          </p:cNvPicPr>
          <p:nvPr/>
        </p:nvPicPr>
        <p:blipFill rotWithShape="1">
          <a:blip r:embed="rId3">
            <a:extLst>
              <a:ext uri="{28A0092B-C50C-407E-A947-70E740481C1C}">
                <a14:useLocalDpi xmlns:a14="http://schemas.microsoft.com/office/drawing/2010/main" val="0"/>
              </a:ext>
            </a:extLst>
          </a:blip>
          <a:srcRect l="17385" r="12898"/>
          <a:stretch/>
        </p:blipFill>
        <p:spPr bwMode="auto">
          <a:xfrm>
            <a:off x="6575099" y="696238"/>
            <a:ext cx="5189713" cy="56623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57481" y="2555024"/>
            <a:ext cx="5066388" cy="789640"/>
          </a:xfrm>
          <a:prstGeom prst="rect">
            <a:avLst/>
          </a:prstGeom>
          <a:ln w="38100">
            <a:solidFill>
              <a:srgbClr val="FF0000"/>
            </a:solidFill>
          </a:ln>
        </p:spPr>
        <p:txBody>
          <a:bodyPr wrap="square">
            <a:spAutoFit/>
          </a:bodyPr>
          <a:lstStyle/>
          <a:p>
            <a:pPr algn="ctr">
              <a:lnSpc>
                <a:spcPct val="125000"/>
              </a:lnSpc>
              <a:tabLst>
                <a:tab pos="0" algn="l"/>
              </a:tabLst>
            </a:pPr>
            <a:r>
              <a:rPr lang="vi-VN" sz="4000" b="1" spc="-20" dirty="0">
                <a:latin typeface="Times New Roman" panose="02020603050405020304" pitchFamily="18" charset="0"/>
                <a:ea typeface="Calibri" panose="020F0502020204030204" pitchFamily="34" charset="0"/>
                <a:cs typeface="Times New Roman" panose="02020603050405020304" pitchFamily="18" charset="0"/>
              </a:rPr>
              <a:t>Tốc độ kháng thuốc</a:t>
            </a:r>
            <a:endParaRPr lang="en-US" sz="4000" b="1" spc="-2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D072BC6-7EC7-CAED-C826-E451DBD4B36C}"/>
              </a:ext>
            </a:extLst>
          </p:cNvPr>
          <p:cNvSpPr txBox="1"/>
          <p:nvPr/>
        </p:nvSpPr>
        <p:spPr>
          <a:xfrm>
            <a:off x="1303108" y="359498"/>
            <a:ext cx="4084139" cy="789640"/>
          </a:xfrm>
          <a:prstGeom prst="rect">
            <a:avLst/>
          </a:prstGeom>
          <a:noFill/>
        </p:spPr>
        <p:txBody>
          <a:bodyPr wrap="square">
            <a:spAutoFit/>
          </a:bodyPr>
          <a:lstStyle/>
          <a:p>
            <a:pPr algn="ctr">
              <a:lnSpc>
                <a:spcPct val="125000"/>
              </a:lnSpc>
              <a:tabLst>
                <a:tab pos="0" algn="l"/>
              </a:tabLst>
            </a:pPr>
            <a:r>
              <a:rPr lang="vi-VN" sz="4000" b="1" spc="-2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Chủng vi khuẩn </a:t>
            </a:r>
          </a:p>
        </p:txBody>
      </p:sp>
      <p:sp>
        <p:nvSpPr>
          <p:cNvPr id="6" name="TextBox 5">
            <a:extLst>
              <a:ext uri="{FF2B5EF4-FFF2-40B4-BE49-F238E27FC236}">
                <a16:creationId xmlns:a16="http://schemas.microsoft.com/office/drawing/2014/main" id="{441B4BE5-58B5-F614-B3DA-B16B25D0EDAC}"/>
              </a:ext>
            </a:extLst>
          </p:cNvPr>
          <p:cNvSpPr txBox="1"/>
          <p:nvPr/>
        </p:nvSpPr>
        <p:spPr>
          <a:xfrm>
            <a:off x="1285351" y="4612407"/>
            <a:ext cx="4810649" cy="1559081"/>
          </a:xfrm>
          <a:prstGeom prst="rect">
            <a:avLst/>
          </a:prstGeom>
          <a:noFill/>
        </p:spPr>
        <p:txBody>
          <a:bodyPr wrap="square">
            <a:spAutoFit/>
          </a:bodyPr>
          <a:lstStyle/>
          <a:p>
            <a:pPr algn="just">
              <a:lnSpc>
                <a:spcPct val="125000"/>
              </a:lnSpc>
              <a:tabLst>
                <a:tab pos="0" algn="l"/>
              </a:tabLst>
            </a:pPr>
            <a:r>
              <a:rPr lang="vi-VN" sz="4000" b="1" spc="-2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Phương pháp dùng thuốc kháng sinh</a:t>
            </a:r>
          </a:p>
        </p:txBody>
      </p:sp>
      <p:pic>
        <p:nvPicPr>
          <p:cNvPr id="1026" name="Picture 2" descr="Arrow - Carlos Graphics Printing - 1">
            <a:extLst>
              <a:ext uri="{FF2B5EF4-FFF2-40B4-BE49-F238E27FC236}">
                <a16:creationId xmlns:a16="http://schemas.microsoft.com/office/drawing/2014/main" id="{CCFAC05E-C8DE-B78A-EAFB-9960000BE85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994941" y="3554510"/>
            <a:ext cx="1133405" cy="10791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6,500+ Red Arrow Sign Stock Photos, Pictures &amp; Royalty-Free Images -  iStock">
            <a:extLst>
              <a:ext uri="{FF2B5EF4-FFF2-40B4-BE49-F238E27FC236}">
                <a16:creationId xmlns:a16="http://schemas.microsoft.com/office/drawing/2014/main" id="{4387D2BB-18E2-3D0A-BAE3-3EB556E42C2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3037" y="1205447"/>
            <a:ext cx="1258206" cy="125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718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25610" name="Picture 10" descr="É justo atribuir pesos distintos às questões do Enade? | Gestão Educacional  Guiada por Dad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93" y="1027134"/>
            <a:ext cx="7718210" cy="58308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0" y="384705"/>
            <a:ext cx="5749447" cy="6088590"/>
          </a:xfrm>
          <a:prstGeom prst="rect">
            <a:avLst/>
          </a:prstGeom>
        </p:spPr>
        <p:txBody>
          <a:bodyPr wrap="square">
            <a:spAutoFit/>
          </a:bodyPr>
          <a:lstStyle/>
          <a:p>
            <a:pPr algn="just">
              <a:lnSpc>
                <a:spcPct val="125000"/>
              </a:lnSpc>
              <a:tabLst>
                <a:tab pos="0" algn="l"/>
              </a:tabLst>
            </a:pPr>
            <a:r>
              <a:rPr lang="vi-VN" sz="3500" b="1" i="1" spc="-2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Vì vậy, các nhà khoa học </a:t>
            </a:r>
            <a:r>
              <a:rPr lang="vi-VN" sz="3500" b="1" i="1" spc="-20"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thường xuyên phải cải tiến các loại thuốc kháng sinh, </a:t>
            </a:r>
            <a:r>
              <a:rPr lang="vi-VN" sz="3500" b="1" i="1" spc="-2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 nghĩa với việc tạo </a:t>
            </a:r>
            <a:r>
              <a:rPr lang="vi-VN" sz="3500" b="1" i="1" spc="-2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áp lực chọn lọc</a:t>
            </a:r>
            <a:r>
              <a:rPr lang="vi-VN" sz="3500" b="1" i="1" spc="-2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theo nhiều hướng mới liên tục </a:t>
            </a:r>
            <a:r>
              <a:rPr lang="vi-VN" sz="3500" b="1" i="1" spc="-2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nhanh hơn tốc độ kháng thuốc của vi khuẩn </a:t>
            </a:r>
            <a:r>
              <a:rPr lang="vi-VN" sz="3500" b="1" i="1" spc="-2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gây bệnh, nhằm đảm bảo tính hiệu quả của việc dùng thuốc</a:t>
            </a:r>
            <a:endParaRPr lang="en-US" sz="3500" b="1" i="1" spc="-2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5922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77" y="1788"/>
            <a:ext cx="12185651" cy="6854429"/>
          </a:xfrm>
          <a:prstGeom prst="rect">
            <a:avLst/>
          </a:prstGeom>
        </p:spPr>
      </p:pic>
      <p:pic>
        <p:nvPicPr>
          <p:cNvPr id="28" name="Picture 27"/>
          <p:cNvPicPr>
            <a:picLocks noChangeAspect="1"/>
          </p:cNvPicPr>
          <p:nvPr/>
        </p:nvPicPr>
        <p:blipFill>
          <a:blip r:embed="rId3"/>
          <a:stretch>
            <a:fillRect/>
          </a:stretch>
        </p:blipFill>
        <p:spPr>
          <a:xfrm>
            <a:off x="-186240" y="-302855"/>
            <a:ext cx="10061703" cy="6714504"/>
          </a:xfrm>
          <a:prstGeom prst="rect">
            <a:avLst/>
          </a:prstGeom>
        </p:spPr>
      </p:pic>
      <p:pic>
        <p:nvPicPr>
          <p:cNvPr id="26" name="Picture 25"/>
          <p:cNvPicPr>
            <a:picLocks noChangeAspect="1"/>
          </p:cNvPicPr>
          <p:nvPr/>
        </p:nvPicPr>
        <p:blipFill>
          <a:blip r:embed="rId4"/>
          <a:stretch>
            <a:fillRect/>
          </a:stretch>
        </p:blipFill>
        <p:spPr>
          <a:xfrm>
            <a:off x="4023178" y="297403"/>
            <a:ext cx="7960034" cy="4594792"/>
          </a:xfrm>
          <a:prstGeom prst="rect">
            <a:avLst/>
          </a:prstGeom>
        </p:spPr>
      </p:pic>
      <p:pic>
        <p:nvPicPr>
          <p:cNvPr id="7" name="Graphic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5009" y="3641811"/>
            <a:ext cx="2706869" cy="3214407"/>
          </a:xfrm>
          <a:prstGeom prst="rect">
            <a:avLst/>
          </a:prstGeom>
        </p:spPr>
      </p:pic>
      <p:pic>
        <p:nvPicPr>
          <p:cNvPr id="11" name="Graphic 1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304" y="3379461"/>
            <a:ext cx="3042127" cy="2597880"/>
          </a:xfrm>
          <a:prstGeom prst="rect">
            <a:avLst/>
          </a:prstGeom>
        </p:spPr>
      </p:pic>
      <p:pic>
        <p:nvPicPr>
          <p:cNvPr id="9" name="Graphic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77" y="5967083"/>
            <a:ext cx="8729877" cy="889135"/>
          </a:xfrm>
          <a:prstGeom prst="rect">
            <a:avLst/>
          </a:prstGeom>
        </p:spPr>
      </p:pic>
      <p:pic>
        <p:nvPicPr>
          <p:cNvPr id="23" name="Graphic 2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34683" y="5960160"/>
            <a:ext cx="888495" cy="434590"/>
          </a:xfrm>
          <a:prstGeom prst="rect">
            <a:avLst/>
          </a:prstGeom>
        </p:spPr>
      </p:pic>
      <p:pic>
        <p:nvPicPr>
          <p:cNvPr id="13" name="Graphic 1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50810" y="1602174"/>
            <a:ext cx="2259867" cy="2047399"/>
          </a:xfrm>
          <a:prstGeom prst="rect">
            <a:avLst/>
          </a:prstGeom>
        </p:spPr>
      </p:pic>
      <p:pic>
        <p:nvPicPr>
          <p:cNvPr id="17" name="Graphic 16"/>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1596" y="3466991"/>
            <a:ext cx="1902538" cy="2530279"/>
          </a:xfrm>
          <a:prstGeom prst="rect">
            <a:avLst/>
          </a:prstGeom>
        </p:spPr>
      </p:pic>
      <p:pic>
        <p:nvPicPr>
          <p:cNvPr id="15" name="Graphic 14"/>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8910" y="5059042"/>
            <a:ext cx="521509" cy="511851"/>
          </a:xfrm>
          <a:prstGeom prst="rect">
            <a:avLst/>
          </a:prstGeom>
        </p:spPr>
      </p:pic>
      <p:pic>
        <p:nvPicPr>
          <p:cNvPr id="19" name="Graphic 18"/>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8754" y="6199806"/>
            <a:ext cx="2047402" cy="453905"/>
          </a:xfrm>
          <a:prstGeom prst="rect">
            <a:avLst/>
          </a:prstGeom>
        </p:spPr>
      </p:pic>
      <p:pic>
        <p:nvPicPr>
          <p:cNvPr id="21" name="Graphic 20"/>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8910" y="5097902"/>
            <a:ext cx="1033357" cy="869180"/>
          </a:xfrm>
          <a:prstGeom prst="rect">
            <a:avLst/>
          </a:prstGeom>
        </p:spPr>
      </p:pic>
      <p:sp>
        <p:nvSpPr>
          <p:cNvPr id="2" name="TextBox 1"/>
          <p:cNvSpPr txBox="1"/>
          <p:nvPr/>
        </p:nvSpPr>
        <p:spPr>
          <a:xfrm>
            <a:off x="5269302" y="755020"/>
            <a:ext cx="5467785" cy="769441"/>
          </a:xfrm>
          <a:prstGeom prst="rect">
            <a:avLst/>
          </a:prstGeom>
          <a:noFill/>
        </p:spPr>
        <p:txBody>
          <a:bodyPr wrap="square" rtlCol="0">
            <a:spAutoFit/>
          </a:bodyPr>
          <a:lstStyle/>
          <a:p>
            <a:pPr marL="0" marR="0" lvl="0" indent="0" algn="ctr" defTabSz="91357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CF3"/>
                </a:solidFill>
                <a:effectLst/>
                <a:uLnTx/>
                <a:uFillTx/>
                <a:latin typeface="Arial"/>
                <a:ea typeface="+mn-ea"/>
                <a:cs typeface="#9Slide03 Arima Madurai Black" panose="00000A00000000000000" pitchFamily="2" charset="0"/>
                <a:sym typeface="Arial" panose="020B0604020202020204"/>
              </a:rPr>
              <a:t>DẶN DÒ VỀ NHÀ</a:t>
            </a:r>
          </a:p>
        </p:txBody>
      </p:sp>
      <p:sp>
        <p:nvSpPr>
          <p:cNvPr id="3" name="TextBox 2"/>
          <p:cNvSpPr txBox="1"/>
          <p:nvPr/>
        </p:nvSpPr>
        <p:spPr>
          <a:xfrm>
            <a:off x="4462794" y="1483362"/>
            <a:ext cx="6791124" cy="2677656"/>
          </a:xfrm>
          <a:prstGeom prst="rect">
            <a:avLst/>
          </a:prstGeom>
          <a:noFill/>
        </p:spPr>
        <p:txBody>
          <a:bodyPr wrap="square" rtlCol="0">
            <a:spAutoFit/>
          </a:bodyPr>
          <a:lstStyle/>
          <a:p>
            <a:pPr marL="342908" indent="-342908" algn="just" defTabSz="913576">
              <a:buFontTx/>
              <a:buAutoNum type="arabicPeriod"/>
              <a:defRPr/>
            </a:pPr>
            <a:r>
              <a:rPr lang="en-US" sz="2800" b="1" dirty="0" err="1">
                <a:solidFill>
                  <a:srgbClr val="FFFFFF"/>
                </a:solidFill>
                <a:latin typeface="Arial"/>
                <a:cs typeface="#9Slide03 Arima Madurai Black" panose="00000A00000000000000" pitchFamily="2" charset="0"/>
                <a:sym typeface="Kollektif Bold"/>
              </a:rPr>
              <a:t>Các</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em</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về</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nhà</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hoàn</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thành</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bài</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tập</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được</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giao</a:t>
            </a:r>
            <a:endParaRPr lang="en-US" sz="2800" b="1" dirty="0">
              <a:solidFill>
                <a:srgbClr val="FFFFFF"/>
              </a:solidFill>
              <a:latin typeface="Arial"/>
              <a:cs typeface="#9Slide03 Arima Madurai Black" panose="00000A00000000000000" pitchFamily="2" charset="0"/>
              <a:sym typeface="Kollektif Bold"/>
            </a:endParaRPr>
          </a:p>
          <a:p>
            <a:pPr marL="342908" indent="-342908" algn="just" defTabSz="913576">
              <a:buFontTx/>
              <a:buAutoNum type="arabicPeriod"/>
              <a:defRPr/>
            </a:pPr>
            <a:r>
              <a:rPr lang="en-US" sz="2800" b="1" dirty="0" err="1">
                <a:solidFill>
                  <a:srgbClr val="FFFFFF"/>
                </a:solidFill>
                <a:latin typeface="Arial"/>
                <a:cs typeface="#9Slide03 Arima Madurai Black" panose="00000A00000000000000" pitchFamily="2" charset="0"/>
                <a:sym typeface="Kollektif Bold"/>
              </a:rPr>
              <a:t>Học</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bài</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tìm</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hiểu</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thêm</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Những</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ví</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dụ</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trong</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đời</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sống</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của</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hình</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thức</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chọn</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lọc</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tự</a:t>
            </a:r>
            <a:r>
              <a:rPr lang="en-US" sz="2800" b="1" dirty="0">
                <a:solidFill>
                  <a:srgbClr val="FFFF00"/>
                </a:solidFill>
                <a:latin typeface="Arial"/>
                <a:cs typeface="#9Slide03 Arima Madurai Black" panose="00000A00000000000000" pitchFamily="2" charset="0"/>
                <a:sym typeface="Kollektif Bold"/>
              </a:rPr>
              <a:t> </a:t>
            </a:r>
            <a:r>
              <a:rPr lang="en-US" sz="2800" b="1" dirty="0" err="1">
                <a:solidFill>
                  <a:srgbClr val="FFFF00"/>
                </a:solidFill>
                <a:latin typeface="Arial"/>
                <a:cs typeface="#9Slide03 Arima Madurai Black" panose="00000A00000000000000" pitchFamily="2" charset="0"/>
                <a:sym typeface="Kollektif Bold"/>
              </a:rPr>
              <a:t>nhiên</a:t>
            </a:r>
            <a:endParaRPr lang="en-US" sz="2800" b="1" dirty="0">
              <a:solidFill>
                <a:srgbClr val="FFFF00"/>
              </a:solidFill>
              <a:latin typeface="Arial"/>
              <a:cs typeface="#9Slide03 Arima Madurai Black" panose="00000A00000000000000" pitchFamily="2" charset="0"/>
              <a:sym typeface="Kollektif Bold"/>
            </a:endParaRPr>
          </a:p>
          <a:p>
            <a:pPr marL="342908" indent="-342908" algn="just" defTabSz="913576">
              <a:buFontTx/>
              <a:buAutoNum type="arabicPeriod"/>
              <a:defRPr/>
            </a:pPr>
            <a:r>
              <a:rPr lang="en-US" sz="2800" b="1" dirty="0" err="1">
                <a:solidFill>
                  <a:srgbClr val="FFFFFF"/>
                </a:solidFill>
                <a:latin typeface="Arial"/>
                <a:cs typeface="#9Slide03 Arima Madurai Black" panose="00000A00000000000000" pitchFamily="2" charset="0"/>
                <a:sym typeface="Kollektif Bold"/>
              </a:rPr>
              <a:t>Đọc</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và</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chuẩn</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bị</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trước</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bài</a:t>
            </a:r>
            <a:r>
              <a:rPr lang="en-US" sz="2800" b="1" dirty="0">
                <a:solidFill>
                  <a:srgbClr val="FFFFFF"/>
                </a:solidFill>
                <a:latin typeface="Arial"/>
                <a:cs typeface="#9Slide03 Arima Madurai Black" panose="00000A00000000000000" pitchFamily="2" charset="0"/>
                <a:sym typeface="Kollektif Bold"/>
              </a:rPr>
              <a:t> </a:t>
            </a:r>
            <a:r>
              <a:rPr lang="en-US" sz="2800" b="1" dirty="0" err="1">
                <a:solidFill>
                  <a:srgbClr val="FFFFFF"/>
                </a:solidFill>
                <a:latin typeface="Arial"/>
                <a:cs typeface="#9Slide03 Arima Madurai Black" panose="00000A00000000000000" pitchFamily="2" charset="0"/>
                <a:sym typeface="Kollektif Bold"/>
              </a:rPr>
              <a:t>mới</a:t>
            </a:r>
            <a:endParaRPr lang="en-US" sz="2800" b="1" dirty="0">
              <a:solidFill>
                <a:srgbClr val="FFFFFF"/>
              </a:solidFill>
              <a:latin typeface="Arial"/>
              <a:cs typeface="#9Slide03 Arima Madurai Black" panose="00000A00000000000000" pitchFamily="2" charset="0"/>
              <a:sym typeface="Kollektif Bold"/>
            </a:endParaRPr>
          </a:p>
        </p:txBody>
      </p:sp>
      <p:pic>
        <p:nvPicPr>
          <p:cNvPr id="6" name="Picture 5"/>
          <p:cNvPicPr>
            <a:picLocks noChangeAspect="1"/>
          </p:cNvPicPr>
          <p:nvPr/>
        </p:nvPicPr>
        <p:blipFill>
          <a:blip r:embed="rId23"/>
          <a:stretch>
            <a:fillRect/>
          </a:stretch>
        </p:blipFill>
        <p:spPr>
          <a:xfrm>
            <a:off x="3177" y="7062388"/>
            <a:ext cx="12185651" cy="21550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846557" y="1447701"/>
            <a:ext cx="6276913" cy="2911922"/>
          </a:xfrm>
        </p:spPr>
        <p:txBody>
          <a:bodyPr/>
          <a:lstStyle/>
          <a:p>
            <a:pPr algn="ctr">
              <a:lnSpc>
                <a:spcPct val="120000"/>
              </a:lnSpc>
            </a:pPr>
            <a:r>
              <a:rPr lang="en-US" sz="4800" b="1" dirty="0"/>
              <a:t>CẢM ƠN CÁC EM ĐÃ THAM GIA VÀO TIẾT HỌC</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Placeholder 8" descr="A close-up of a dna network&#10;&#10;Description automatically generated">
            <a:extLst>
              <a:ext uri="{FF2B5EF4-FFF2-40B4-BE49-F238E27FC236}">
                <a16:creationId xmlns:a16="http://schemas.microsoft.com/office/drawing/2014/main" id="{AB230169-8DFD-2C80-C458-9F8E28686A5D}"/>
              </a:ext>
            </a:extLst>
          </p:cNvPr>
          <p:cNvPicPr>
            <a:picLocks noGrp="1" noChangeAspect="1"/>
          </p:cNvPicPr>
          <p:nvPr>
            <p:ph type="pic" sz="quarter" idx="13"/>
          </p:nvPr>
        </p:nvPicPr>
        <p:blipFill>
          <a:blip r:embed="rId2"/>
          <a:srcRect l="34023" r="34023"/>
          <a:stretch>
            <a:fillRect/>
          </a:stretch>
        </p:blipFill>
        <p:spPr/>
      </p:pic>
      <p:sp>
        <p:nvSpPr>
          <p:cNvPr id="12" name="TextBox 11">
            <a:extLst>
              <a:ext uri="{FF2B5EF4-FFF2-40B4-BE49-F238E27FC236}">
                <a16:creationId xmlns:a16="http://schemas.microsoft.com/office/drawing/2014/main" id="{D5A63262-EE95-A6E4-A49B-E0C4BF389BAC}"/>
              </a:ext>
            </a:extLst>
          </p:cNvPr>
          <p:cNvSpPr txBox="1"/>
          <p:nvPr/>
        </p:nvSpPr>
        <p:spPr>
          <a:xfrm>
            <a:off x="2014728" y="4359623"/>
            <a:ext cx="38953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panose="020B0604020202020204"/>
                <a:ea typeface="+mn-ea"/>
                <a:cs typeface="+mn-cs"/>
              </a:rPr>
              <a:t>Khoa học tự nhiên 9</a:t>
            </a:r>
          </a:p>
        </p:txBody>
      </p:sp>
      <p:cxnSp>
        <p:nvCxnSpPr>
          <p:cNvPr id="14" name="Straight Connector 13">
            <a:extLst>
              <a:ext uri="{FF2B5EF4-FFF2-40B4-BE49-F238E27FC236}">
                <a16:creationId xmlns:a16="http://schemas.microsoft.com/office/drawing/2014/main" id="{4254AA0C-13EF-BCD5-A822-AC8785856728}"/>
              </a:ext>
            </a:extLst>
          </p:cNvPr>
          <p:cNvCxnSpPr/>
          <p:nvPr/>
        </p:nvCxnSpPr>
        <p:spPr>
          <a:xfrm>
            <a:off x="2129667" y="4170844"/>
            <a:ext cx="37106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2" descr="Sách giáo khoa Chân trời sáng tạo - YouTube">
            <a:extLst>
              <a:ext uri="{FF2B5EF4-FFF2-40B4-BE49-F238E27FC236}">
                <a16:creationId xmlns:a16="http://schemas.microsoft.com/office/drawing/2014/main" id="{B812C758-40B1-4035-AB27-76904B87022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4518142"/>
            <a:ext cx="1290444" cy="129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02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Our Evolutionary Past Can Teach Us about AI's Future | Scientific Ameri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1005"/>
            <a:ext cx="12192000" cy="73490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64C0286-07BA-4CB4-8BB2-94988F2E5878}"/>
              </a:ext>
            </a:extLst>
          </p:cNvPr>
          <p:cNvSpPr/>
          <p:nvPr/>
        </p:nvSpPr>
        <p:spPr>
          <a:xfrm>
            <a:off x="0" y="2394857"/>
            <a:ext cx="12192001" cy="2695888"/>
          </a:xfrm>
          <a:prstGeom prst="rect">
            <a:avLst/>
          </a:prstGeom>
          <a:solidFill>
            <a:schemeClr val="tx1">
              <a:alpha val="80000"/>
            </a:schemeClr>
          </a:solidFill>
        </p:spPr>
        <p:txBody>
          <a:bodyPr vert="horz" lIns="557784" tIns="530352" rIns="91440" bIns="45720" rtlCol="0" anchor="t">
            <a:noAutofit/>
          </a:bodyPr>
          <a:lstStyle/>
          <a:p>
            <a:pPr>
              <a:lnSpc>
                <a:spcPct val="80000"/>
              </a:lnSpc>
              <a:spcBef>
                <a:spcPct val="0"/>
              </a:spcBef>
            </a:pPr>
            <a:endParaRPr lang="en-US" sz="5400" cap="all" spc="400" dirty="0">
              <a:ln w="19050">
                <a:solidFill>
                  <a:schemeClr val="accent5"/>
                </a:solidFill>
              </a:ln>
              <a:noFill/>
              <a:latin typeface="+mj-lt"/>
              <a:ea typeface="+mj-ea"/>
              <a:cs typeface="+mj-cs"/>
            </a:endParaRPr>
          </a:p>
        </p:txBody>
      </p:sp>
      <p:sp>
        <p:nvSpPr>
          <p:cNvPr id="9" name="Rectangle: Rounded Corners 8">
            <a:extLst>
              <a:ext uri="{FF2B5EF4-FFF2-40B4-BE49-F238E27FC236}">
                <a16:creationId xmlns:a16="http://schemas.microsoft.com/office/drawing/2014/main" id="{27DCA7FB-B55B-510E-F16B-13AC1AA51CF0}"/>
              </a:ext>
            </a:extLst>
          </p:cNvPr>
          <p:cNvSpPr/>
          <p:nvPr/>
        </p:nvSpPr>
        <p:spPr>
          <a:xfrm>
            <a:off x="4958531" y="2117241"/>
            <a:ext cx="1769036" cy="528918"/>
          </a:xfrm>
          <a:prstGeom prst="roundRect">
            <a:avLst>
              <a:gd name="adj" fmla="val 50000"/>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Bài</a:t>
            </a:r>
            <a:r>
              <a:rPr lang="en-US" sz="2800" b="1" dirty="0"/>
              <a:t> 46</a:t>
            </a:r>
          </a:p>
        </p:txBody>
      </p:sp>
      <p:sp>
        <p:nvSpPr>
          <p:cNvPr id="10" name="TextBox 9">
            <a:extLst>
              <a:ext uri="{FF2B5EF4-FFF2-40B4-BE49-F238E27FC236}">
                <a16:creationId xmlns:a16="http://schemas.microsoft.com/office/drawing/2014/main" id="{564A8BEB-5D3E-0A5A-1439-5BEB8149A4A4}"/>
              </a:ext>
            </a:extLst>
          </p:cNvPr>
          <p:cNvSpPr txBox="1"/>
          <p:nvPr/>
        </p:nvSpPr>
        <p:spPr>
          <a:xfrm>
            <a:off x="1336363" y="2860163"/>
            <a:ext cx="9519273" cy="1446550"/>
          </a:xfrm>
          <a:prstGeom prst="rect">
            <a:avLst/>
          </a:prstGeom>
          <a:noFill/>
        </p:spPr>
        <p:txBody>
          <a:bodyPr wrap="square" rtlCol="0">
            <a:spAutoFit/>
          </a:bodyPr>
          <a:lstStyle/>
          <a:p>
            <a:pPr algn="ctr"/>
            <a:r>
              <a:rPr lang="en-US" sz="4400" b="1" dirty="0">
                <a:solidFill>
                  <a:schemeClr val="bg1"/>
                </a:solidFill>
              </a:rPr>
              <a:t>KHÁI NIỆM VỀ TIẾN HÓA VÀ CÁC HÌNH THỨC CHỌN LỌC</a:t>
            </a:r>
          </a:p>
        </p:txBody>
      </p:sp>
      <p:sp>
        <p:nvSpPr>
          <p:cNvPr id="12" name="TextBox 11">
            <a:extLst>
              <a:ext uri="{FF2B5EF4-FFF2-40B4-BE49-F238E27FC236}">
                <a16:creationId xmlns:a16="http://schemas.microsoft.com/office/drawing/2014/main" id="{D23068DF-868B-CFF0-FB71-0597D49BA782}"/>
              </a:ext>
            </a:extLst>
          </p:cNvPr>
          <p:cNvSpPr txBox="1"/>
          <p:nvPr/>
        </p:nvSpPr>
        <p:spPr>
          <a:xfrm>
            <a:off x="4202508" y="4308617"/>
            <a:ext cx="3281082" cy="461665"/>
          </a:xfrm>
          <a:prstGeom prst="rect">
            <a:avLst/>
          </a:prstGeom>
          <a:noFill/>
        </p:spPr>
        <p:txBody>
          <a:bodyPr wrap="square" rtlCol="0">
            <a:spAutoFit/>
          </a:bodyPr>
          <a:lstStyle/>
          <a:p>
            <a:pPr algn="ctr"/>
            <a:r>
              <a:rPr lang="en-US" sz="2400" b="1" dirty="0" err="1">
                <a:solidFill>
                  <a:srgbClr val="FFFF00"/>
                </a:solidFill>
              </a:rPr>
              <a:t>Khoa</a:t>
            </a:r>
            <a:r>
              <a:rPr lang="en-US" sz="2400" b="1" dirty="0">
                <a:solidFill>
                  <a:srgbClr val="FFFF00"/>
                </a:solidFill>
              </a:rPr>
              <a:t> </a:t>
            </a:r>
            <a:r>
              <a:rPr lang="en-US" sz="2400" b="1" dirty="0" err="1">
                <a:solidFill>
                  <a:srgbClr val="FFFF00"/>
                </a:solidFill>
              </a:rPr>
              <a:t>học</a:t>
            </a:r>
            <a:r>
              <a:rPr lang="en-US" sz="2400" b="1" dirty="0">
                <a:solidFill>
                  <a:srgbClr val="FFFF00"/>
                </a:solidFill>
              </a:rPr>
              <a:t> </a:t>
            </a:r>
            <a:r>
              <a:rPr lang="en-US" sz="2400" b="1" dirty="0" err="1">
                <a:solidFill>
                  <a:srgbClr val="FFFF00"/>
                </a:solidFill>
              </a:rPr>
              <a:t>tự</a:t>
            </a:r>
            <a:r>
              <a:rPr lang="en-US" sz="2400" b="1" dirty="0">
                <a:solidFill>
                  <a:srgbClr val="FFFF00"/>
                </a:solidFill>
              </a:rPr>
              <a:t> </a:t>
            </a:r>
            <a:r>
              <a:rPr lang="en-US" sz="2400" b="1" dirty="0" err="1">
                <a:solidFill>
                  <a:srgbClr val="FFFF00"/>
                </a:solidFill>
              </a:rPr>
              <a:t>nhiên</a:t>
            </a:r>
            <a:r>
              <a:rPr lang="en-US" sz="2400" b="1" dirty="0">
                <a:solidFill>
                  <a:srgbClr val="FFFF00"/>
                </a:solidFill>
              </a:rPr>
              <a:t> 9</a:t>
            </a:r>
          </a:p>
        </p:txBody>
      </p:sp>
      <p:pic>
        <p:nvPicPr>
          <p:cNvPr id="2" name="Picture 2" descr="Sách giáo khoa Chân trời sáng tạo - Bộ sách của Nhà xuất bản Giáo dụ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50" y="146555"/>
            <a:ext cx="1843895" cy="1464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36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10.xml><?xml version="1.0" encoding="utf-8"?>
<a:theme xmlns:a="http://schemas.openxmlformats.org/drawingml/2006/main" name="2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Custom 30">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Angles_Win32_CP_v11" id="{557BB2FF-F1F4-4776-80DE-DC11FC14475E}" vid="{E0321167-E0D5-4285-8F17-B2BAD920F1B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graphy-Portfolio-Modern-Simple-tm66699876_Win32_SD_v7" id="{4AA2ACCA-B009-4CB1-AF91-ED253710ECB5}" vid="{50808ED2-2E5F-4EAF-A3C3-5F8B4C3D13F7}"/>
    </a:ext>
  </a:extLst>
</a:theme>
</file>

<file path=ppt/theme/theme4.xml><?xml version="1.0" encoding="utf-8"?>
<a:theme xmlns:a="http://schemas.openxmlformats.org/drawingml/2006/main" name="3_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graphy-Portfolio-Modern-Simple-tm66699876_Win32_SD_v7" id="{4AA2ACCA-B009-4CB1-AF91-ED253710ECB5}" vid="{50808ED2-2E5F-4EAF-A3C3-5F8B4C3D13F7}"/>
    </a:ext>
  </a:extLst>
</a:theme>
</file>

<file path=ppt/theme/theme5.xml><?xml version="1.0" encoding="utf-8"?>
<a:theme xmlns:a="http://schemas.openxmlformats.org/drawingml/2006/main" name="4_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graphy-Portfolio-Modern-Simple-tm66699876_Win32_SD_v7" id="{4AA2ACCA-B009-4CB1-AF91-ED253710ECB5}" vid="{50808ED2-2E5F-4EAF-A3C3-5F8B4C3D13F7}"/>
    </a:ext>
  </a:extLst>
</a:theme>
</file>

<file path=ppt/theme/theme6.xml><?xml version="1.0" encoding="utf-8"?>
<a:theme xmlns:a="http://schemas.openxmlformats.org/drawingml/2006/main" name="5_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graphy-Portfolio-Modern-Simple-tm66699876_Win32_SD_v7" id="{4AA2ACCA-B009-4CB1-AF91-ED253710ECB5}" vid="{50808ED2-2E5F-4EAF-A3C3-5F8B4C3D13F7}"/>
    </a:ext>
  </a:extLst>
</a:theme>
</file>

<file path=ppt/theme/theme7.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graphy-Portfolio-Modern-Simple-tm66699876_Win32_SD_v7" id="{4AA2ACCA-B009-4CB1-AF91-ED253710ECB5}" vid="{50808ED2-2E5F-4EAF-A3C3-5F8B4C3D13F7}"/>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BF0F94-36C0-430F-8DDE-AF914AC0C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D2FAC4-C1D8-4FBC-AFD8-786609711A54}">
  <ds:schemaRefs>
    <ds:schemaRef ds:uri="http://schemas.microsoft.com/sharepoint/v3"/>
    <ds:schemaRef ds:uri="http://purl.org/dc/dcmitype/"/>
    <ds:schemaRef ds:uri="http://purl.org/dc/elements/1.1/"/>
    <ds:schemaRef ds:uri="http://schemas.microsoft.com/office/2006/documentManagement/types"/>
    <ds:schemaRef ds:uri="16c05727-aa75-4e4a-9b5f-8a80a1165891"/>
    <ds:schemaRef ds:uri="http://purl.org/dc/terms/"/>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230e9df3-be65-4c73-a93b-d1236ebd677e"/>
    <ds:schemaRef ds:uri="71af3243-3dd4-4a8d-8c0d-dd76da1f02a5"/>
  </ds:schemaRefs>
</ds:datastoreItem>
</file>

<file path=customXml/itemProps3.xml><?xml version="1.0" encoding="utf-8"?>
<ds:datastoreItem xmlns:ds="http://schemas.openxmlformats.org/officeDocument/2006/customXml" ds:itemID="{BE89A24D-CD69-45A4-AC93-53B8115AA41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Tech pitch deck</Template>
  <TotalTime>2476</TotalTime>
  <Words>4704</Words>
  <Application>Microsoft Office PowerPoint</Application>
  <PresentationFormat>Widescreen</PresentationFormat>
  <Paragraphs>462</Paragraphs>
  <Slides>87</Slides>
  <Notes>71</Notes>
  <HiddenSlides>0</HiddenSlides>
  <MMClips>4</MMClips>
  <ScaleCrop>false</ScaleCrop>
  <HeadingPairs>
    <vt:vector size="6" baseType="variant">
      <vt:variant>
        <vt:lpstr>Fonts Used</vt:lpstr>
      </vt:variant>
      <vt:variant>
        <vt:i4>19</vt:i4>
      </vt:variant>
      <vt:variant>
        <vt:lpstr>Theme</vt:lpstr>
      </vt:variant>
      <vt:variant>
        <vt:i4>11</vt:i4>
      </vt:variant>
      <vt:variant>
        <vt:lpstr>Slide Titles</vt:lpstr>
      </vt:variant>
      <vt:variant>
        <vt:i4>87</vt:i4>
      </vt:variant>
    </vt:vector>
  </HeadingPairs>
  <TitlesOfParts>
    <vt:vector size="117" baseType="lpstr">
      <vt:lpstr>#9Slide03 FS Neusa Bold</vt:lpstr>
      <vt:lpstr>Aptos</vt:lpstr>
      <vt:lpstr>Aptos Display</vt:lpstr>
      <vt:lpstr>Arial</vt:lpstr>
      <vt:lpstr>Arvo</vt:lpstr>
      <vt:lpstr>Bebas Neue</vt:lpstr>
      <vt:lpstr>Calibri</vt:lpstr>
      <vt:lpstr>Calibri Light</vt:lpstr>
      <vt:lpstr>Cambria</vt:lpstr>
      <vt:lpstr>Century Gothic</vt:lpstr>
      <vt:lpstr>Courier New</vt:lpstr>
      <vt:lpstr>Karla</vt:lpstr>
      <vt:lpstr>Muli</vt:lpstr>
      <vt:lpstr>Nunito</vt:lpstr>
      <vt:lpstr>Posterama</vt:lpstr>
      <vt:lpstr>Symbola</vt:lpstr>
      <vt:lpstr>Times New Roman</vt:lpstr>
      <vt:lpstr>Titan One</vt:lpstr>
      <vt:lpstr>Wingdings</vt:lpstr>
      <vt:lpstr>Office Theme</vt:lpstr>
      <vt:lpstr>1_Office Theme</vt:lpstr>
      <vt:lpstr>2_Office Theme</vt:lpstr>
      <vt:lpstr>3_Office Theme</vt:lpstr>
      <vt:lpstr>4_Office Theme</vt:lpstr>
      <vt:lpstr>5_Office Theme</vt:lpstr>
      <vt:lpstr>Titania template</vt:lpstr>
      <vt:lpstr>6_Office Theme</vt:lpstr>
      <vt:lpstr>7_Office Theme</vt:lpstr>
      <vt:lpstr>2_Save the Elephant Day by Slidesgo</vt:lpstr>
      <vt:lpstr>9_Office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THAM GIA VÀO TIẾT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baongochuynh230102@gmail.com</cp:lastModifiedBy>
  <cp:revision>402</cp:revision>
  <dcterms:created xsi:type="dcterms:W3CDTF">2024-06-22T05:21:25Z</dcterms:created>
  <dcterms:modified xsi:type="dcterms:W3CDTF">2024-08-20T10:23:49Z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