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20" r:id="rId3"/>
    <p:sldMasterId id="2147483732" r:id="rId4"/>
    <p:sldMasterId id="2147483744" r:id="rId5"/>
    <p:sldMasterId id="2147483777" r:id="rId6"/>
  </p:sldMasterIdLst>
  <p:notesMasterIdLst>
    <p:notesMasterId r:id="rId48"/>
  </p:notesMasterIdLst>
  <p:sldIdLst>
    <p:sldId id="5498" r:id="rId7"/>
    <p:sldId id="380" r:id="rId8"/>
    <p:sldId id="301" r:id="rId9"/>
    <p:sldId id="379" r:id="rId10"/>
    <p:sldId id="270" r:id="rId11"/>
    <p:sldId id="293" r:id="rId12"/>
    <p:sldId id="412" r:id="rId13"/>
    <p:sldId id="400" r:id="rId14"/>
    <p:sldId id="401" r:id="rId15"/>
    <p:sldId id="258" r:id="rId16"/>
    <p:sldId id="407" r:id="rId17"/>
    <p:sldId id="409" r:id="rId18"/>
    <p:sldId id="408" r:id="rId19"/>
    <p:sldId id="414" r:id="rId20"/>
    <p:sldId id="421" r:id="rId21"/>
    <p:sldId id="422" r:id="rId22"/>
    <p:sldId id="259" r:id="rId23"/>
    <p:sldId id="427" r:id="rId24"/>
    <p:sldId id="425" r:id="rId25"/>
    <p:sldId id="413" r:id="rId26"/>
    <p:sldId id="406" r:id="rId27"/>
    <p:sldId id="415" r:id="rId28"/>
    <p:sldId id="416" r:id="rId29"/>
    <p:sldId id="423" r:id="rId30"/>
    <p:sldId id="424" r:id="rId31"/>
    <p:sldId id="417" r:id="rId32"/>
    <p:sldId id="418" r:id="rId33"/>
    <p:sldId id="426" r:id="rId34"/>
    <p:sldId id="420" r:id="rId35"/>
    <p:sldId id="262" r:id="rId36"/>
    <p:sldId id="403" r:id="rId37"/>
    <p:sldId id="267" r:id="rId38"/>
    <p:sldId id="256" r:id="rId39"/>
    <p:sldId id="272" r:id="rId40"/>
    <p:sldId id="273" r:id="rId41"/>
    <p:sldId id="274" r:id="rId42"/>
    <p:sldId id="277" r:id="rId43"/>
    <p:sldId id="279" r:id="rId44"/>
    <p:sldId id="280" r:id="rId45"/>
    <p:sldId id="458" r:id="rId46"/>
    <p:sldId id="459" r:id="rId47"/>
  </p:sldIdLst>
  <p:sldSz cx="18288000" cy="10287000"/>
  <p:notesSz cx="6858000" cy="9144000"/>
  <p:embeddedFontLst>
    <p:embeddedFont>
      <p:font typeface="#9Slide07 SVNBango" panose="02000000000000000000" pitchFamily="2" charset="0"/>
      <p:regular r:id="rId49"/>
    </p:embeddedFont>
    <p:embeddedFont>
      <p:font typeface="Anton" pitchFamily="2" charset="-93"/>
      <p:regular r:id="rId50"/>
    </p:embeddedFont>
    <p:embeddedFont>
      <p:font typeface="Atma Bold" panose="020B0604020202020204" charset="0"/>
      <p:regular r:id="rId51"/>
    </p:embeddedFont>
    <p:embeddedFont>
      <p:font typeface="Baguet Script" panose="00000500000000000000" pitchFamily="2" charset="0"/>
      <p:regular r:id="rId52"/>
    </p:embeddedFont>
    <p:embeddedFont>
      <p:font typeface="Bebas Neue" panose="020B0606020202050201" pitchFamily="34" charset="0"/>
      <p:regular r:id="rId53"/>
    </p:embeddedFont>
    <p:embeddedFont>
      <p:font typeface="Cambria Math" panose="02040503050406030204" pitchFamily="18" charset="0"/>
      <p:regular r:id="rId54"/>
    </p:embeddedFont>
    <p:embeddedFont>
      <p:font typeface="Century Gothic" panose="020B0502020202020204" pitchFamily="34" charset="0"/>
      <p:regular r:id="rId55"/>
      <p:bold r:id="rId56"/>
      <p:italic r:id="rId57"/>
      <p:boldItalic r:id="rId58"/>
    </p:embeddedFont>
    <p:embeddedFont>
      <p:font typeface="DM Sans" pitchFamily="2" charset="0"/>
      <p:regular r:id="rId59"/>
      <p:bold r:id="rId60"/>
      <p:italic r:id="rId61"/>
      <p:boldItalic r:id="rId62"/>
    </p:embeddedFont>
    <p:embeddedFont>
      <p:font typeface="Lato" panose="020F0502020204030203" pitchFamily="34" charset="0"/>
      <p:regular r:id="rId63"/>
      <p:bold r:id="rId64"/>
      <p:italic r:id="rId65"/>
      <p:boldItalic r:id="rId66"/>
    </p:embeddedFont>
    <p:embeddedFont>
      <p:font typeface="Montserrat" panose="00000500000000000000" pitchFamily="2" charset="-93"/>
      <p:regular r:id="rId67"/>
      <p:bold r:id="rId68"/>
      <p:italic r:id="rId69"/>
      <p:boldItalic r:id="rId70"/>
    </p:embeddedFont>
    <p:embeddedFont>
      <p:font typeface="Neue Haas Grotesk Text Pro" panose="020B0504020202020204" pitchFamily="34" charset="0"/>
      <p:regular r:id="rId71"/>
      <p:bold r:id="rId72"/>
      <p:italic r:id="rId73"/>
      <p:boldItalic r:id="rId74"/>
    </p:embeddedFont>
    <p:embeddedFont>
      <p:font typeface="Nunito" pitchFamily="2" charset="-93"/>
      <p:regular r:id="rId75"/>
      <p:bold r:id="rId76"/>
      <p:italic r:id="rId77"/>
      <p:boldItalic r:id="rId78"/>
    </p:embeddedFont>
    <p:embeddedFont>
      <p:font typeface="Open Sans" panose="020B0606030504020204" pitchFamily="34" charset="0"/>
      <p:regular r:id="rId79"/>
      <p:bold r:id="rId80"/>
      <p:italic r:id="rId81"/>
      <p:boldItalic r:id="rId82"/>
    </p:embeddedFont>
    <p:embeddedFont>
      <p:font typeface="Peace Sans" panose="020B0604020202020204" charset="0"/>
      <p:regular r:id="rId83"/>
    </p:embeddedFont>
    <p:embeddedFont>
      <p:font typeface="Roboto" panose="02000000000000000000" pitchFamily="2" charset="0"/>
      <p:regular r:id="rId84"/>
      <p:bold r:id="rId85"/>
      <p:italic r:id="rId86"/>
      <p:boldItalic r:id="rId87"/>
    </p:embeddedFont>
    <p:embeddedFont>
      <p:font typeface="Segoe UI Black" panose="020B0A02040204020203" pitchFamily="34" charset="0"/>
      <p:bold r:id="rId88"/>
      <p:boldItalic r:id="rId89"/>
    </p:embeddedFont>
  </p:embeddedFontLst>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37CBFF"/>
    <a:srgbClr val="71DAFF"/>
    <a:srgbClr val="59C1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3447" autoAdjust="0"/>
  </p:normalViewPr>
  <p:slideViewPr>
    <p:cSldViewPr>
      <p:cViewPr varScale="1">
        <p:scale>
          <a:sx n="40" d="100"/>
          <a:sy n="40" d="100"/>
        </p:scale>
        <p:origin x="73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6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5.fntdata"/><Relationship Id="rId68" Type="http://schemas.openxmlformats.org/officeDocument/2006/relationships/font" Target="fonts/font20.fntdata"/><Relationship Id="rId84" Type="http://schemas.openxmlformats.org/officeDocument/2006/relationships/font" Target="fonts/font36.fntdata"/><Relationship Id="rId89" Type="http://schemas.openxmlformats.org/officeDocument/2006/relationships/font" Target="fonts/font41.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79" Type="http://schemas.openxmlformats.org/officeDocument/2006/relationships/font" Target="fonts/font31.fntdata"/><Relationship Id="rId5" Type="http://schemas.openxmlformats.org/officeDocument/2006/relationships/slideMaster" Target="slideMasters/slideMaster5.xml"/><Relationship Id="rId90" Type="http://schemas.openxmlformats.org/officeDocument/2006/relationships/tags" Target="tags/tag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notesMaster" Target="notesMasters/notesMaster1.xml"/><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2.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85" Type="http://schemas.openxmlformats.org/officeDocument/2006/relationships/font" Target="fonts/font37.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font" Target="fonts/font35.fntdata"/><Relationship Id="rId88" Type="http://schemas.openxmlformats.org/officeDocument/2006/relationships/font" Target="fonts/font40.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font" Target="fonts/font33.fntdata"/><Relationship Id="rId86" Type="http://schemas.openxmlformats.org/officeDocument/2006/relationships/font" Target="fonts/font38.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font" Target="fonts/font28.fntdata"/><Relationship Id="rId7" Type="http://schemas.openxmlformats.org/officeDocument/2006/relationships/slide" Target="slides/slide1.xml"/><Relationship Id="rId71" Type="http://schemas.openxmlformats.org/officeDocument/2006/relationships/font" Target="fonts/font23.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8.fntdata"/><Relationship Id="rId87" Type="http://schemas.openxmlformats.org/officeDocument/2006/relationships/font" Target="fonts/font39.fntdata"/><Relationship Id="rId61" Type="http://schemas.openxmlformats.org/officeDocument/2006/relationships/font" Target="fonts/font13.fntdata"/><Relationship Id="rId82" Type="http://schemas.openxmlformats.org/officeDocument/2006/relationships/font" Target="fonts/font34.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font" Target="fonts/font8.fntdata"/><Relationship Id="rId77"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DAF620-9E4E-42AA-88B8-99B04827371A}" type="datetimeFigureOut">
              <a:rPr lang="en-US" smtClean="0"/>
              <a:t>6/24/2024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76247-CF2F-493C-9AFE-6462A578C37E}" type="slidenum">
              <a:rPr lang="en-US" smtClean="0"/>
              <a:t>‹#›</a:t>
            </a:fld>
            <a:endParaRPr lang="en-US"/>
          </a:p>
        </p:txBody>
      </p:sp>
    </p:spTree>
    <p:extLst>
      <p:ext uri="{BB962C8B-B14F-4D97-AF65-F5344CB8AC3E}">
        <p14:creationId xmlns:p14="http://schemas.microsoft.com/office/powerpoint/2010/main" val="2157019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2CA43-A1F8-4323-B784-12F041AE7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351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dirty="0" err="1">
                <a:solidFill>
                  <a:srgbClr val="000000"/>
                </a:solidFill>
                <a:latin typeface="Arial" panose="020B0604020202020204" pitchFamily="34" charset="0"/>
                <a:cs typeface="Arial" panose="020B0604020202020204" pitchFamily="34" charset="0"/>
              </a:rPr>
              <a:t>Albinism</a:t>
            </a:r>
            <a:r>
              <a:rPr lang="vi-VN" sz="1200" i="1" dirty="0">
                <a:solidFill>
                  <a:srgbClr val="000000"/>
                </a:solidFill>
                <a:latin typeface="Arial" panose="020B0604020202020204" pitchFamily="34" charset="0"/>
                <a:cs typeface="Arial" panose="020B0604020202020204" pitchFamily="34" charset="0"/>
              </a:rPr>
              <a:t> là một tình trạng di truyền khiến cho cá thể không sản xuất đủ </a:t>
            </a:r>
            <a:r>
              <a:rPr lang="vi-VN" sz="1200" i="1" dirty="0" err="1">
                <a:solidFill>
                  <a:srgbClr val="000000"/>
                </a:solidFill>
                <a:latin typeface="Arial" panose="020B0604020202020204" pitchFamily="34" charset="0"/>
                <a:cs typeface="Arial" panose="020B0604020202020204" pitchFamily="34" charset="0"/>
              </a:rPr>
              <a:t>melanin</a:t>
            </a:r>
            <a:r>
              <a:rPr lang="vi-VN" sz="1200" i="1" dirty="0">
                <a:solidFill>
                  <a:srgbClr val="000000"/>
                </a:solidFill>
                <a:latin typeface="Arial" panose="020B0604020202020204" pitchFamily="34" charset="0"/>
                <a:cs typeface="Arial" panose="020B0604020202020204" pitchFamily="34" charset="0"/>
              </a:rPr>
              <a:t>, chất làm cho da, tóc và mắt có màu sắc. Trong trường hợp của con hươu này, sự thiếu hụt </a:t>
            </a:r>
            <a:r>
              <a:rPr lang="vi-VN" sz="1200" i="1" dirty="0" err="1">
                <a:solidFill>
                  <a:srgbClr val="000000"/>
                </a:solidFill>
                <a:latin typeface="Arial" panose="020B0604020202020204" pitchFamily="34" charset="0"/>
                <a:cs typeface="Arial" panose="020B0604020202020204" pitchFamily="34" charset="0"/>
              </a:rPr>
              <a:t>melanin</a:t>
            </a:r>
            <a:r>
              <a:rPr lang="vi-VN" sz="1200" i="1" dirty="0">
                <a:solidFill>
                  <a:srgbClr val="000000"/>
                </a:solidFill>
                <a:latin typeface="Arial" panose="020B0604020202020204" pitchFamily="34" charset="0"/>
                <a:cs typeface="Arial" panose="020B0604020202020204" pitchFamily="34" charset="0"/>
              </a:rPr>
              <a:t> đã dẫn đến việc lông của chúng không có màu, tạo ra một vẻ ngoài trắng sáng khác biệt so với các con hươu khác trong khu vực.</a:t>
            </a:r>
            <a:endParaRPr lang="vi-VN" dirty="0"/>
          </a:p>
        </p:txBody>
      </p:sp>
      <p:sp>
        <p:nvSpPr>
          <p:cNvPr id="4" name="Slide Number Placeholder 3"/>
          <p:cNvSpPr>
            <a:spLocks noGrp="1"/>
          </p:cNvSpPr>
          <p:nvPr>
            <p:ph type="sldNum" sz="quarter" idx="5"/>
          </p:nvPr>
        </p:nvSpPr>
        <p:spPr/>
        <p:txBody>
          <a:bodyPr/>
          <a:lstStyle/>
          <a:p>
            <a:fld id="{BCC76247-CF2F-493C-9AFE-6462A578C37E}" type="slidenum">
              <a:rPr lang="en-US" smtClean="0"/>
              <a:t>2</a:t>
            </a:fld>
            <a:endParaRPr lang="en-US"/>
          </a:p>
        </p:txBody>
      </p:sp>
    </p:spTree>
    <p:extLst>
      <p:ext uri="{BB962C8B-B14F-4D97-AF65-F5344CB8AC3E}">
        <p14:creationId xmlns:p14="http://schemas.microsoft.com/office/powerpoint/2010/main" val="2972967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54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7"/>
        <p:cNvGrpSpPr/>
        <p:nvPr/>
      </p:nvGrpSpPr>
      <p:grpSpPr>
        <a:xfrm>
          <a:off x="0" y="0"/>
          <a:ext cx="0" cy="0"/>
          <a:chOff x="0" y="0"/>
          <a:chExt cx="0" cy="0"/>
        </a:xfrm>
      </p:grpSpPr>
      <p:sp>
        <p:nvSpPr>
          <p:cNvPr id="3028" name="Google Shape;3028;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9" name="Google Shape;3029;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300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7"/>
        <p:cNvGrpSpPr/>
        <p:nvPr/>
      </p:nvGrpSpPr>
      <p:grpSpPr>
        <a:xfrm>
          <a:off x="0" y="0"/>
          <a:ext cx="0" cy="0"/>
          <a:chOff x="0" y="0"/>
          <a:chExt cx="0" cy="0"/>
        </a:xfrm>
      </p:grpSpPr>
      <p:sp>
        <p:nvSpPr>
          <p:cNvPr id="3028" name="Google Shape;3028;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9" name="Google Shape;3029;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4137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BCC76247-CF2F-493C-9AFE-6462A578C37E}" type="slidenum">
              <a:rPr lang="en-US" smtClean="0"/>
              <a:t>8</a:t>
            </a:fld>
            <a:endParaRPr lang="en-US"/>
          </a:p>
        </p:txBody>
      </p:sp>
    </p:spTree>
    <p:extLst>
      <p:ext uri="{BB962C8B-B14F-4D97-AF65-F5344CB8AC3E}">
        <p14:creationId xmlns:p14="http://schemas.microsoft.com/office/powerpoint/2010/main" val="1125722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7"/>
        <p:cNvGrpSpPr/>
        <p:nvPr/>
      </p:nvGrpSpPr>
      <p:grpSpPr>
        <a:xfrm>
          <a:off x="0" y="0"/>
          <a:ext cx="0" cy="0"/>
          <a:chOff x="0" y="0"/>
          <a:chExt cx="0" cy="0"/>
        </a:xfrm>
      </p:grpSpPr>
      <p:sp>
        <p:nvSpPr>
          <p:cNvPr id="3028" name="Google Shape;3028;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9" name="Google Shape;3029;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346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7"/>
        <p:cNvGrpSpPr/>
        <p:nvPr/>
      </p:nvGrpSpPr>
      <p:grpSpPr>
        <a:xfrm>
          <a:off x="0" y="0"/>
          <a:ext cx="0" cy="0"/>
          <a:chOff x="0" y="0"/>
          <a:chExt cx="0" cy="0"/>
        </a:xfrm>
      </p:grpSpPr>
      <p:sp>
        <p:nvSpPr>
          <p:cNvPr id="3028" name="Google Shape;3028;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9" name="Google Shape;3029;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1530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9"/>
        <p:cNvGrpSpPr/>
        <p:nvPr/>
      </p:nvGrpSpPr>
      <p:grpSpPr>
        <a:xfrm>
          <a:off x="0" y="0"/>
          <a:ext cx="0" cy="0"/>
          <a:chOff x="0" y="0"/>
          <a:chExt cx="0" cy="0"/>
        </a:xfrm>
      </p:grpSpPr>
    </p:spTree>
    <p:extLst>
      <p:ext uri="{BB962C8B-B14F-4D97-AF65-F5344CB8AC3E}">
        <p14:creationId xmlns:p14="http://schemas.microsoft.com/office/powerpoint/2010/main" val="3992798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0"/>
        <p:cNvGrpSpPr/>
        <p:nvPr/>
      </p:nvGrpSpPr>
      <p:grpSpPr>
        <a:xfrm>
          <a:off x="0" y="0"/>
          <a:ext cx="0" cy="0"/>
          <a:chOff x="0" y="0"/>
          <a:chExt cx="0" cy="0"/>
        </a:xfrm>
      </p:grpSpPr>
      <p:sp>
        <p:nvSpPr>
          <p:cNvPr id="141" name="Google Shape;141;p13"/>
          <p:cNvSpPr/>
          <p:nvPr/>
        </p:nvSpPr>
        <p:spPr>
          <a:xfrm>
            <a:off x="430950" y="403150"/>
            <a:ext cx="17425800" cy="9480600"/>
          </a:xfrm>
          <a:prstGeom prst="roundRect">
            <a:avLst>
              <a:gd name="adj" fmla="val 6107"/>
            </a:avLst>
          </a:pr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2" name="Google Shape;142;p13"/>
          <p:cNvSpPr txBox="1">
            <a:spLocks noGrp="1"/>
          </p:cNvSpPr>
          <p:nvPr>
            <p:ph type="title"/>
          </p:nvPr>
        </p:nvSpPr>
        <p:spPr>
          <a:xfrm>
            <a:off x="1426200" y="1080000"/>
            <a:ext cx="15421800" cy="95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143" name="Google Shape;143;p13"/>
          <p:cNvSpPr txBox="1">
            <a:spLocks noGrp="1"/>
          </p:cNvSpPr>
          <p:nvPr>
            <p:ph type="subTitle" idx="1"/>
          </p:nvPr>
        </p:nvSpPr>
        <p:spPr>
          <a:xfrm>
            <a:off x="1426176" y="4431280"/>
            <a:ext cx="4288200" cy="100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44" name="Google Shape;144;p13"/>
          <p:cNvSpPr txBox="1">
            <a:spLocks noGrp="1"/>
          </p:cNvSpPr>
          <p:nvPr>
            <p:ph type="title" idx="2" hasCustomPrompt="1"/>
          </p:nvPr>
        </p:nvSpPr>
        <p:spPr>
          <a:xfrm>
            <a:off x="1621118" y="2520900"/>
            <a:ext cx="1716000" cy="8790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4800"/>
              <a:buNone/>
              <a:defRPr sz="6000"/>
            </a:lvl1pPr>
            <a:lvl2pPr lvl="1" algn="ctr" rtl="0">
              <a:spcBef>
                <a:spcPts val="0"/>
              </a:spcBef>
              <a:spcAft>
                <a:spcPts val="0"/>
              </a:spcAft>
              <a:buClr>
                <a:schemeClr val="dk2"/>
              </a:buClr>
              <a:buSzPts val="12000"/>
              <a:buNone/>
              <a:defRPr sz="24000">
                <a:solidFill>
                  <a:schemeClr val="dk2"/>
                </a:solidFill>
              </a:defRPr>
            </a:lvl2pPr>
            <a:lvl3pPr lvl="2" algn="ctr" rtl="0">
              <a:spcBef>
                <a:spcPts val="0"/>
              </a:spcBef>
              <a:spcAft>
                <a:spcPts val="0"/>
              </a:spcAft>
              <a:buClr>
                <a:schemeClr val="dk2"/>
              </a:buClr>
              <a:buSzPts val="12000"/>
              <a:buNone/>
              <a:defRPr sz="24000">
                <a:solidFill>
                  <a:schemeClr val="dk2"/>
                </a:solidFill>
              </a:defRPr>
            </a:lvl3pPr>
            <a:lvl4pPr lvl="3" algn="ctr" rtl="0">
              <a:spcBef>
                <a:spcPts val="0"/>
              </a:spcBef>
              <a:spcAft>
                <a:spcPts val="0"/>
              </a:spcAft>
              <a:buClr>
                <a:schemeClr val="dk2"/>
              </a:buClr>
              <a:buSzPts val="12000"/>
              <a:buNone/>
              <a:defRPr sz="24000">
                <a:solidFill>
                  <a:schemeClr val="dk2"/>
                </a:solidFill>
              </a:defRPr>
            </a:lvl4pPr>
            <a:lvl5pPr lvl="4" algn="ctr" rtl="0">
              <a:spcBef>
                <a:spcPts val="0"/>
              </a:spcBef>
              <a:spcAft>
                <a:spcPts val="0"/>
              </a:spcAft>
              <a:buClr>
                <a:schemeClr val="dk2"/>
              </a:buClr>
              <a:buSzPts val="12000"/>
              <a:buNone/>
              <a:defRPr sz="24000">
                <a:solidFill>
                  <a:schemeClr val="dk2"/>
                </a:solidFill>
              </a:defRPr>
            </a:lvl5pPr>
            <a:lvl6pPr lvl="5" algn="ctr" rtl="0">
              <a:spcBef>
                <a:spcPts val="0"/>
              </a:spcBef>
              <a:spcAft>
                <a:spcPts val="0"/>
              </a:spcAft>
              <a:buClr>
                <a:schemeClr val="dk2"/>
              </a:buClr>
              <a:buSzPts val="12000"/>
              <a:buNone/>
              <a:defRPr sz="24000">
                <a:solidFill>
                  <a:schemeClr val="dk2"/>
                </a:solidFill>
              </a:defRPr>
            </a:lvl6pPr>
            <a:lvl7pPr lvl="6" algn="ctr" rtl="0">
              <a:spcBef>
                <a:spcPts val="0"/>
              </a:spcBef>
              <a:spcAft>
                <a:spcPts val="0"/>
              </a:spcAft>
              <a:buClr>
                <a:schemeClr val="dk2"/>
              </a:buClr>
              <a:buSzPts val="12000"/>
              <a:buNone/>
              <a:defRPr sz="24000">
                <a:solidFill>
                  <a:schemeClr val="dk2"/>
                </a:solidFill>
              </a:defRPr>
            </a:lvl7pPr>
            <a:lvl8pPr lvl="7" algn="ctr" rtl="0">
              <a:spcBef>
                <a:spcPts val="0"/>
              </a:spcBef>
              <a:spcAft>
                <a:spcPts val="0"/>
              </a:spcAft>
              <a:buClr>
                <a:schemeClr val="dk2"/>
              </a:buClr>
              <a:buSzPts val="12000"/>
              <a:buNone/>
              <a:defRPr sz="24000">
                <a:solidFill>
                  <a:schemeClr val="dk2"/>
                </a:solidFill>
              </a:defRPr>
            </a:lvl8pPr>
            <a:lvl9pPr lvl="8" algn="ctr" rtl="0">
              <a:spcBef>
                <a:spcPts val="0"/>
              </a:spcBef>
              <a:spcAft>
                <a:spcPts val="0"/>
              </a:spcAft>
              <a:buClr>
                <a:schemeClr val="dk2"/>
              </a:buClr>
              <a:buSzPts val="12000"/>
              <a:buNone/>
              <a:defRPr sz="24000">
                <a:solidFill>
                  <a:schemeClr val="dk2"/>
                </a:solidFill>
              </a:defRPr>
            </a:lvl9pPr>
          </a:lstStyle>
          <a:p>
            <a:r>
              <a:t>xx%</a:t>
            </a:r>
          </a:p>
        </p:txBody>
      </p:sp>
      <p:sp>
        <p:nvSpPr>
          <p:cNvPr id="145" name="Google Shape;145;p13"/>
          <p:cNvSpPr txBox="1">
            <a:spLocks noGrp="1"/>
          </p:cNvSpPr>
          <p:nvPr>
            <p:ph type="subTitle" idx="3"/>
          </p:nvPr>
        </p:nvSpPr>
        <p:spPr>
          <a:xfrm>
            <a:off x="6805946" y="4431298"/>
            <a:ext cx="4288200" cy="100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46" name="Google Shape;146;p13"/>
          <p:cNvSpPr txBox="1">
            <a:spLocks noGrp="1"/>
          </p:cNvSpPr>
          <p:nvPr>
            <p:ph type="title" idx="4" hasCustomPrompt="1"/>
          </p:nvPr>
        </p:nvSpPr>
        <p:spPr>
          <a:xfrm>
            <a:off x="7000828" y="2520900"/>
            <a:ext cx="1716000" cy="8790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4800"/>
              <a:buNone/>
              <a:defRPr sz="6000"/>
            </a:lvl1pPr>
            <a:lvl2pPr lvl="1" algn="ctr" rtl="0">
              <a:spcBef>
                <a:spcPts val="0"/>
              </a:spcBef>
              <a:spcAft>
                <a:spcPts val="0"/>
              </a:spcAft>
              <a:buClr>
                <a:schemeClr val="dk2"/>
              </a:buClr>
              <a:buSzPts val="12000"/>
              <a:buNone/>
              <a:defRPr sz="24000">
                <a:solidFill>
                  <a:schemeClr val="dk2"/>
                </a:solidFill>
              </a:defRPr>
            </a:lvl2pPr>
            <a:lvl3pPr lvl="2" algn="ctr" rtl="0">
              <a:spcBef>
                <a:spcPts val="0"/>
              </a:spcBef>
              <a:spcAft>
                <a:spcPts val="0"/>
              </a:spcAft>
              <a:buClr>
                <a:schemeClr val="dk2"/>
              </a:buClr>
              <a:buSzPts val="12000"/>
              <a:buNone/>
              <a:defRPr sz="24000">
                <a:solidFill>
                  <a:schemeClr val="dk2"/>
                </a:solidFill>
              </a:defRPr>
            </a:lvl3pPr>
            <a:lvl4pPr lvl="3" algn="ctr" rtl="0">
              <a:spcBef>
                <a:spcPts val="0"/>
              </a:spcBef>
              <a:spcAft>
                <a:spcPts val="0"/>
              </a:spcAft>
              <a:buClr>
                <a:schemeClr val="dk2"/>
              </a:buClr>
              <a:buSzPts val="12000"/>
              <a:buNone/>
              <a:defRPr sz="24000">
                <a:solidFill>
                  <a:schemeClr val="dk2"/>
                </a:solidFill>
              </a:defRPr>
            </a:lvl4pPr>
            <a:lvl5pPr lvl="4" algn="ctr" rtl="0">
              <a:spcBef>
                <a:spcPts val="0"/>
              </a:spcBef>
              <a:spcAft>
                <a:spcPts val="0"/>
              </a:spcAft>
              <a:buClr>
                <a:schemeClr val="dk2"/>
              </a:buClr>
              <a:buSzPts val="12000"/>
              <a:buNone/>
              <a:defRPr sz="24000">
                <a:solidFill>
                  <a:schemeClr val="dk2"/>
                </a:solidFill>
              </a:defRPr>
            </a:lvl5pPr>
            <a:lvl6pPr lvl="5" algn="ctr" rtl="0">
              <a:spcBef>
                <a:spcPts val="0"/>
              </a:spcBef>
              <a:spcAft>
                <a:spcPts val="0"/>
              </a:spcAft>
              <a:buClr>
                <a:schemeClr val="dk2"/>
              </a:buClr>
              <a:buSzPts val="12000"/>
              <a:buNone/>
              <a:defRPr sz="24000">
                <a:solidFill>
                  <a:schemeClr val="dk2"/>
                </a:solidFill>
              </a:defRPr>
            </a:lvl6pPr>
            <a:lvl7pPr lvl="6" algn="ctr" rtl="0">
              <a:spcBef>
                <a:spcPts val="0"/>
              </a:spcBef>
              <a:spcAft>
                <a:spcPts val="0"/>
              </a:spcAft>
              <a:buClr>
                <a:schemeClr val="dk2"/>
              </a:buClr>
              <a:buSzPts val="12000"/>
              <a:buNone/>
              <a:defRPr sz="24000">
                <a:solidFill>
                  <a:schemeClr val="dk2"/>
                </a:solidFill>
              </a:defRPr>
            </a:lvl7pPr>
            <a:lvl8pPr lvl="7" algn="ctr" rtl="0">
              <a:spcBef>
                <a:spcPts val="0"/>
              </a:spcBef>
              <a:spcAft>
                <a:spcPts val="0"/>
              </a:spcAft>
              <a:buClr>
                <a:schemeClr val="dk2"/>
              </a:buClr>
              <a:buSzPts val="12000"/>
              <a:buNone/>
              <a:defRPr sz="24000">
                <a:solidFill>
                  <a:schemeClr val="dk2"/>
                </a:solidFill>
              </a:defRPr>
            </a:lvl8pPr>
            <a:lvl9pPr lvl="8" algn="ctr" rtl="0">
              <a:spcBef>
                <a:spcPts val="0"/>
              </a:spcBef>
              <a:spcAft>
                <a:spcPts val="0"/>
              </a:spcAft>
              <a:buClr>
                <a:schemeClr val="dk2"/>
              </a:buClr>
              <a:buSzPts val="12000"/>
              <a:buNone/>
              <a:defRPr sz="24000">
                <a:solidFill>
                  <a:schemeClr val="dk2"/>
                </a:solidFill>
              </a:defRPr>
            </a:lvl9pPr>
          </a:lstStyle>
          <a:p>
            <a:r>
              <a:t>xx%</a:t>
            </a:r>
          </a:p>
        </p:txBody>
      </p:sp>
      <p:sp>
        <p:nvSpPr>
          <p:cNvPr id="147" name="Google Shape;147;p13"/>
          <p:cNvSpPr txBox="1">
            <a:spLocks noGrp="1"/>
          </p:cNvSpPr>
          <p:nvPr>
            <p:ph type="subTitle" idx="5"/>
          </p:nvPr>
        </p:nvSpPr>
        <p:spPr>
          <a:xfrm>
            <a:off x="1426176" y="7879548"/>
            <a:ext cx="4288200" cy="100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48" name="Google Shape;148;p13"/>
          <p:cNvSpPr txBox="1">
            <a:spLocks noGrp="1"/>
          </p:cNvSpPr>
          <p:nvPr>
            <p:ph type="title" idx="6" hasCustomPrompt="1"/>
          </p:nvPr>
        </p:nvSpPr>
        <p:spPr>
          <a:xfrm>
            <a:off x="1621098" y="5969104"/>
            <a:ext cx="1716000" cy="8790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4800"/>
              <a:buNone/>
              <a:defRPr sz="6000"/>
            </a:lvl1pPr>
            <a:lvl2pPr lvl="1" algn="ctr" rtl="0">
              <a:spcBef>
                <a:spcPts val="0"/>
              </a:spcBef>
              <a:spcAft>
                <a:spcPts val="0"/>
              </a:spcAft>
              <a:buClr>
                <a:schemeClr val="dk2"/>
              </a:buClr>
              <a:buSzPts val="12000"/>
              <a:buNone/>
              <a:defRPr sz="24000">
                <a:solidFill>
                  <a:schemeClr val="dk2"/>
                </a:solidFill>
              </a:defRPr>
            </a:lvl2pPr>
            <a:lvl3pPr lvl="2" algn="ctr" rtl="0">
              <a:spcBef>
                <a:spcPts val="0"/>
              </a:spcBef>
              <a:spcAft>
                <a:spcPts val="0"/>
              </a:spcAft>
              <a:buClr>
                <a:schemeClr val="dk2"/>
              </a:buClr>
              <a:buSzPts val="12000"/>
              <a:buNone/>
              <a:defRPr sz="24000">
                <a:solidFill>
                  <a:schemeClr val="dk2"/>
                </a:solidFill>
              </a:defRPr>
            </a:lvl3pPr>
            <a:lvl4pPr lvl="3" algn="ctr" rtl="0">
              <a:spcBef>
                <a:spcPts val="0"/>
              </a:spcBef>
              <a:spcAft>
                <a:spcPts val="0"/>
              </a:spcAft>
              <a:buClr>
                <a:schemeClr val="dk2"/>
              </a:buClr>
              <a:buSzPts val="12000"/>
              <a:buNone/>
              <a:defRPr sz="24000">
                <a:solidFill>
                  <a:schemeClr val="dk2"/>
                </a:solidFill>
              </a:defRPr>
            </a:lvl4pPr>
            <a:lvl5pPr lvl="4" algn="ctr" rtl="0">
              <a:spcBef>
                <a:spcPts val="0"/>
              </a:spcBef>
              <a:spcAft>
                <a:spcPts val="0"/>
              </a:spcAft>
              <a:buClr>
                <a:schemeClr val="dk2"/>
              </a:buClr>
              <a:buSzPts val="12000"/>
              <a:buNone/>
              <a:defRPr sz="24000">
                <a:solidFill>
                  <a:schemeClr val="dk2"/>
                </a:solidFill>
              </a:defRPr>
            </a:lvl5pPr>
            <a:lvl6pPr lvl="5" algn="ctr" rtl="0">
              <a:spcBef>
                <a:spcPts val="0"/>
              </a:spcBef>
              <a:spcAft>
                <a:spcPts val="0"/>
              </a:spcAft>
              <a:buClr>
                <a:schemeClr val="dk2"/>
              </a:buClr>
              <a:buSzPts val="12000"/>
              <a:buNone/>
              <a:defRPr sz="24000">
                <a:solidFill>
                  <a:schemeClr val="dk2"/>
                </a:solidFill>
              </a:defRPr>
            </a:lvl6pPr>
            <a:lvl7pPr lvl="6" algn="ctr" rtl="0">
              <a:spcBef>
                <a:spcPts val="0"/>
              </a:spcBef>
              <a:spcAft>
                <a:spcPts val="0"/>
              </a:spcAft>
              <a:buClr>
                <a:schemeClr val="dk2"/>
              </a:buClr>
              <a:buSzPts val="12000"/>
              <a:buNone/>
              <a:defRPr sz="24000">
                <a:solidFill>
                  <a:schemeClr val="dk2"/>
                </a:solidFill>
              </a:defRPr>
            </a:lvl7pPr>
            <a:lvl8pPr lvl="7" algn="ctr" rtl="0">
              <a:spcBef>
                <a:spcPts val="0"/>
              </a:spcBef>
              <a:spcAft>
                <a:spcPts val="0"/>
              </a:spcAft>
              <a:buClr>
                <a:schemeClr val="dk2"/>
              </a:buClr>
              <a:buSzPts val="12000"/>
              <a:buNone/>
              <a:defRPr sz="24000">
                <a:solidFill>
                  <a:schemeClr val="dk2"/>
                </a:solidFill>
              </a:defRPr>
            </a:lvl8pPr>
            <a:lvl9pPr lvl="8" algn="ctr" rtl="0">
              <a:spcBef>
                <a:spcPts val="0"/>
              </a:spcBef>
              <a:spcAft>
                <a:spcPts val="0"/>
              </a:spcAft>
              <a:buClr>
                <a:schemeClr val="dk2"/>
              </a:buClr>
              <a:buSzPts val="12000"/>
              <a:buNone/>
              <a:defRPr sz="24000">
                <a:solidFill>
                  <a:schemeClr val="dk2"/>
                </a:solidFill>
              </a:defRPr>
            </a:lvl9pPr>
          </a:lstStyle>
          <a:p>
            <a:r>
              <a:t>xx%</a:t>
            </a:r>
          </a:p>
        </p:txBody>
      </p:sp>
      <p:sp>
        <p:nvSpPr>
          <p:cNvPr id="149" name="Google Shape;149;p13"/>
          <p:cNvSpPr txBox="1">
            <a:spLocks noGrp="1"/>
          </p:cNvSpPr>
          <p:nvPr>
            <p:ph type="subTitle" idx="7"/>
          </p:nvPr>
        </p:nvSpPr>
        <p:spPr>
          <a:xfrm>
            <a:off x="6805900" y="7879552"/>
            <a:ext cx="4288200" cy="100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50" name="Google Shape;150;p13"/>
          <p:cNvSpPr txBox="1">
            <a:spLocks noGrp="1"/>
          </p:cNvSpPr>
          <p:nvPr>
            <p:ph type="title" idx="8" hasCustomPrompt="1"/>
          </p:nvPr>
        </p:nvSpPr>
        <p:spPr>
          <a:xfrm>
            <a:off x="7000748" y="5969146"/>
            <a:ext cx="1716000" cy="8790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4800"/>
              <a:buNone/>
              <a:defRPr sz="6000"/>
            </a:lvl1pPr>
            <a:lvl2pPr lvl="1" algn="ctr" rtl="0">
              <a:spcBef>
                <a:spcPts val="0"/>
              </a:spcBef>
              <a:spcAft>
                <a:spcPts val="0"/>
              </a:spcAft>
              <a:buClr>
                <a:schemeClr val="dk2"/>
              </a:buClr>
              <a:buSzPts val="12000"/>
              <a:buNone/>
              <a:defRPr sz="24000">
                <a:solidFill>
                  <a:schemeClr val="dk2"/>
                </a:solidFill>
              </a:defRPr>
            </a:lvl2pPr>
            <a:lvl3pPr lvl="2" algn="ctr" rtl="0">
              <a:spcBef>
                <a:spcPts val="0"/>
              </a:spcBef>
              <a:spcAft>
                <a:spcPts val="0"/>
              </a:spcAft>
              <a:buClr>
                <a:schemeClr val="dk2"/>
              </a:buClr>
              <a:buSzPts val="12000"/>
              <a:buNone/>
              <a:defRPr sz="24000">
                <a:solidFill>
                  <a:schemeClr val="dk2"/>
                </a:solidFill>
              </a:defRPr>
            </a:lvl3pPr>
            <a:lvl4pPr lvl="3" algn="ctr" rtl="0">
              <a:spcBef>
                <a:spcPts val="0"/>
              </a:spcBef>
              <a:spcAft>
                <a:spcPts val="0"/>
              </a:spcAft>
              <a:buClr>
                <a:schemeClr val="dk2"/>
              </a:buClr>
              <a:buSzPts val="12000"/>
              <a:buNone/>
              <a:defRPr sz="24000">
                <a:solidFill>
                  <a:schemeClr val="dk2"/>
                </a:solidFill>
              </a:defRPr>
            </a:lvl4pPr>
            <a:lvl5pPr lvl="4" algn="ctr" rtl="0">
              <a:spcBef>
                <a:spcPts val="0"/>
              </a:spcBef>
              <a:spcAft>
                <a:spcPts val="0"/>
              </a:spcAft>
              <a:buClr>
                <a:schemeClr val="dk2"/>
              </a:buClr>
              <a:buSzPts val="12000"/>
              <a:buNone/>
              <a:defRPr sz="24000">
                <a:solidFill>
                  <a:schemeClr val="dk2"/>
                </a:solidFill>
              </a:defRPr>
            </a:lvl5pPr>
            <a:lvl6pPr lvl="5" algn="ctr" rtl="0">
              <a:spcBef>
                <a:spcPts val="0"/>
              </a:spcBef>
              <a:spcAft>
                <a:spcPts val="0"/>
              </a:spcAft>
              <a:buClr>
                <a:schemeClr val="dk2"/>
              </a:buClr>
              <a:buSzPts val="12000"/>
              <a:buNone/>
              <a:defRPr sz="24000">
                <a:solidFill>
                  <a:schemeClr val="dk2"/>
                </a:solidFill>
              </a:defRPr>
            </a:lvl6pPr>
            <a:lvl7pPr lvl="6" algn="ctr" rtl="0">
              <a:spcBef>
                <a:spcPts val="0"/>
              </a:spcBef>
              <a:spcAft>
                <a:spcPts val="0"/>
              </a:spcAft>
              <a:buClr>
                <a:schemeClr val="dk2"/>
              </a:buClr>
              <a:buSzPts val="12000"/>
              <a:buNone/>
              <a:defRPr sz="24000">
                <a:solidFill>
                  <a:schemeClr val="dk2"/>
                </a:solidFill>
              </a:defRPr>
            </a:lvl7pPr>
            <a:lvl8pPr lvl="7" algn="ctr" rtl="0">
              <a:spcBef>
                <a:spcPts val="0"/>
              </a:spcBef>
              <a:spcAft>
                <a:spcPts val="0"/>
              </a:spcAft>
              <a:buClr>
                <a:schemeClr val="dk2"/>
              </a:buClr>
              <a:buSzPts val="12000"/>
              <a:buNone/>
              <a:defRPr sz="24000">
                <a:solidFill>
                  <a:schemeClr val="dk2"/>
                </a:solidFill>
              </a:defRPr>
            </a:lvl8pPr>
            <a:lvl9pPr lvl="8" algn="ctr" rtl="0">
              <a:spcBef>
                <a:spcPts val="0"/>
              </a:spcBef>
              <a:spcAft>
                <a:spcPts val="0"/>
              </a:spcAft>
              <a:buClr>
                <a:schemeClr val="dk2"/>
              </a:buClr>
              <a:buSzPts val="12000"/>
              <a:buNone/>
              <a:defRPr sz="24000">
                <a:solidFill>
                  <a:schemeClr val="dk2"/>
                </a:solidFill>
              </a:defRPr>
            </a:lvl9pPr>
          </a:lstStyle>
          <a:p>
            <a:r>
              <a:t>xx%</a:t>
            </a:r>
          </a:p>
        </p:txBody>
      </p:sp>
      <p:sp>
        <p:nvSpPr>
          <p:cNvPr id="151" name="Google Shape;151;p13"/>
          <p:cNvSpPr txBox="1">
            <a:spLocks noGrp="1"/>
          </p:cNvSpPr>
          <p:nvPr>
            <p:ph type="subTitle" idx="9"/>
          </p:nvPr>
        </p:nvSpPr>
        <p:spPr>
          <a:xfrm>
            <a:off x="1426200" y="3704700"/>
            <a:ext cx="4288200" cy="879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nton"/>
              <a:buNone/>
              <a:defRPr sz="4800" b="1">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 name="Google Shape;152;p13"/>
          <p:cNvSpPr txBox="1">
            <a:spLocks noGrp="1"/>
          </p:cNvSpPr>
          <p:nvPr>
            <p:ph type="subTitle" idx="13"/>
          </p:nvPr>
        </p:nvSpPr>
        <p:spPr>
          <a:xfrm>
            <a:off x="6805854" y="3704700"/>
            <a:ext cx="4288200" cy="879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nton"/>
              <a:buNone/>
              <a:defRPr sz="4800" b="1">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13"/>
          <p:cNvSpPr txBox="1">
            <a:spLocks noGrp="1"/>
          </p:cNvSpPr>
          <p:nvPr>
            <p:ph type="subTitle" idx="14"/>
          </p:nvPr>
        </p:nvSpPr>
        <p:spPr>
          <a:xfrm>
            <a:off x="1426450" y="7152950"/>
            <a:ext cx="4288200" cy="879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nton"/>
              <a:buNone/>
              <a:defRPr sz="4800" b="1">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p13"/>
          <p:cNvSpPr txBox="1">
            <a:spLocks noGrp="1"/>
          </p:cNvSpPr>
          <p:nvPr>
            <p:ph type="subTitle" idx="15"/>
          </p:nvPr>
        </p:nvSpPr>
        <p:spPr>
          <a:xfrm>
            <a:off x="6806104" y="7152950"/>
            <a:ext cx="4288200" cy="879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nton"/>
              <a:buNone/>
              <a:defRPr sz="4800" b="1">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461811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9"/>
        <p:cNvGrpSpPr/>
        <p:nvPr/>
      </p:nvGrpSpPr>
      <p:grpSpPr>
        <a:xfrm>
          <a:off x="0" y="0"/>
          <a:ext cx="0" cy="0"/>
          <a:chOff x="0" y="0"/>
          <a:chExt cx="0" cy="0"/>
        </a:xfrm>
      </p:grpSpPr>
      <p:sp>
        <p:nvSpPr>
          <p:cNvPr id="160" name="Google Shape;160;p15"/>
          <p:cNvSpPr/>
          <p:nvPr/>
        </p:nvSpPr>
        <p:spPr>
          <a:xfrm>
            <a:off x="430950" y="403150"/>
            <a:ext cx="17425800" cy="9480600"/>
          </a:xfrm>
          <a:prstGeom prst="roundRect">
            <a:avLst>
              <a:gd name="adj" fmla="val 6107"/>
            </a:avLst>
          </a:pr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1" name="Google Shape;161;p15"/>
          <p:cNvSpPr txBox="1">
            <a:spLocks noGrp="1"/>
          </p:cNvSpPr>
          <p:nvPr>
            <p:ph type="title"/>
          </p:nvPr>
        </p:nvSpPr>
        <p:spPr>
          <a:xfrm>
            <a:off x="8452100" y="4820650"/>
            <a:ext cx="8395800" cy="1685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9600">
                <a:solidFill>
                  <a:schemeClr val="dk1"/>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162" name="Google Shape;162;p15"/>
          <p:cNvSpPr txBox="1">
            <a:spLocks noGrp="1"/>
          </p:cNvSpPr>
          <p:nvPr>
            <p:ph type="title" idx="2" hasCustomPrompt="1"/>
          </p:nvPr>
        </p:nvSpPr>
        <p:spPr>
          <a:xfrm>
            <a:off x="14474800" y="2965776"/>
            <a:ext cx="2122800" cy="14394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4800"/>
              <a:buNone/>
              <a:defRPr sz="9600">
                <a:solidFill>
                  <a:schemeClr val="dk1"/>
                </a:solidFill>
              </a:defRPr>
            </a:lvl1pPr>
            <a:lvl2pPr lvl="1" algn="ctr" rtl="0">
              <a:spcBef>
                <a:spcPts val="0"/>
              </a:spcBef>
              <a:spcAft>
                <a:spcPts val="0"/>
              </a:spcAft>
              <a:buSzPts val="4800"/>
              <a:buNone/>
              <a:defRPr sz="9600"/>
            </a:lvl2pPr>
            <a:lvl3pPr lvl="2" algn="ctr" rtl="0">
              <a:spcBef>
                <a:spcPts val="0"/>
              </a:spcBef>
              <a:spcAft>
                <a:spcPts val="0"/>
              </a:spcAft>
              <a:buSzPts val="4800"/>
              <a:buNone/>
              <a:defRPr sz="9600"/>
            </a:lvl3pPr>
            <a:lvl4pPr lvl="3" algn="ctr" rtl="0">
              <a:spcBef>
                <a:spcPts val="0"/>
              </a:spcBef>
              <a:spcAft>
                <a:spcPts val="0"/>
              </a:spcAft>
              <a:buSzPts val="4800"/>
              <a:buNone/>
              <a:defRPr sz="9600"/>
            </a:lvl4pPr>
            <a:lvl5pPr lvl="4" algn="ctr" rtl="0">
              <a:spcBef>
                <a:spcPts val="0"/>
              </a:spcBef>
              <a:spcAft>
                <a:spcPts val="0"/>
              </a:spcAft>
              <a:buSzPts val="4800"/>
              <a:buNone/>
              <a:defRPr sz="9600"/>
            </a:lvl5pPr>
            <a:lvl6pPr lvl="5" algn="ctr" rtl="0">
              <a:spcBef>
                <a:spcPts val="0"/>
              </a:spcBef>
              <a:spcAft>
                <a:spcPts val="0"/>
              </a:spcAft>
              <a:buSzPts val="4800"/>
              <a:buNone/>
              <a:defRPr sz="9600"/>
            </a:lvl6pPr>
            <a:lvl7pPr lvl="6" algn="ctr" rtl="0">
              <a:spcBef>
                <a:spcPts val="0"/>
              </a:spcBef>
              <a:spcAft>
                <a:spcPts val="0"/>
              </a:spcAft>
              <a:buSzPts val="4800"/>
              <a:buNone/>
              <a:defRPr sz="9600"/>
            </a:lvl7pPr>
            <a:lvl8pPr lvl="7" algn="ctr" rtl="0">
              <a:spcBef>
                <a:spcPts val="0"/>
              </a:spcBef>
              <a:spcAft>
                <a:spcPts val="0"/>
              </a:spcAft>
              <a:buSzPts val="4800"/>
              <a:buNone/>
              <a:defRPr sz="9600"/>
            </a:lvl8pPr>
            <a:lvl9pPr lvl="8" algn="ctr" rtl="0">
              <a:spcBef>
                <a:spcPts val="0"/>
              </a:spcBef>
              <a:spcAft>
                <a:spcPts val="0"/>
              </a:spcAft>
              <a:buSzPts val="4800"/>
              <a:buNone/>
              <a:defRPr sz="9600"/>
            </a:lvl9pPr>
          </a:lstStyle>
          <a:p>
            <a:r>
              <a:t>xx%</a:t>
            </a:r>
          </a:p>
        </p:txBody>
      </p:sp>
      <p:sp>
        <p:nvSpPr>
          <p:cNvPr id="163" name="Google Shape;163;p15"/>
          <p:cNvSpPr txBox="1">
            <a:spLocks noGrp="1"/>
          </p:cNvSpPr>
          <p:nvPr>
            <p:ph type="subTitle" idx="1"/>
          </p:nvPr>
        </p:nvSpPr>
        <p:spPr>
          <a:xfrm>
            <a:off x="8452100" y="6465802"/>
            <a:ext cx="8395800" cy="82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37459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lt1"/>
        </a:solidFill>
        <a:effectLst/>
      </p:bgPr>
    </p:bg>
    <p:spTree>
      <p:nvGrpSpPr>
        <p:cNvPr id="1" name="Shape 540"/>
        <p:cNvGrpSpPr/>
        <p:nvPr/>
      </p:nvGrpSpPr>
      <p:grpSpPr>
        <a:xfrm>
          <a:off x="0" y="0"/>
          <a:ext cx="0" cy="0"/>
          <a:chOff x="0" y="0"/>
          <a:chExt cx="0" cy="0"/>
        </a:xfrm>
      </p:grpSpPr>
      <p:sp>
        <p:nvSpPr>
          <p:cNvPr id="541" name="Google Shape;541;p33"/>
          <p:cNvSpPr/>
          <p:nvPr/>
        </p:nvSpPr>
        <p:spPr>
          <a:xfrm>
            <a:off x="430950" y="403150"/>
            <a:ext cx="17425800" cy="9480600"/>
          </a:xfrm>
          <a:prstGeom prst="roundRect">
            <a:avLst>
              <a:gd name="adj" fmla="val 6107"/>
            </a:avLst>
          </a:pr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542" name="Google Shape;542;p33"/>
          <p:cNvGrpSpPr/>
          <p:nvPr/>
        </p:nvGrpSpPr>
        <p:grpSpPr>
          <a:xfrm flipH="1">
            <a:off x="14310500" y="4211482"/>
            <a:ext cx="3135716" cy="4995248"/>
            <a:chOff x="343600" y="1659616"/>
            <a:chExt cx="1567858" cy="2497624"/>
          </a:xfrm>
        </p:grpSpPr>
        <p:sp>
          <p:nvSpPr>
            <p:cNvPr id="543" name="Google Shape;543;p33"/>
            <p:cNvSpPr/>
            <p:nvPr/>
          </p:nvSpPr>
          <p:spPr>
            <a:xfrm>
              <a:off x="860930" y="2374195"/>
              <a:ext cx="107347" cy="1212026"/>
            </a:xfrm>
            <a:custGeom>
              <a:avLst/>
              <a:gdLst/>
              <a:ahLst/>
              <a:cxnLst/>
              <a:rect l="l" t="t" r="r" b="b"/>
              <a:pathLst>
                <a:path w="791" h="8931" extrusionOk="0">
                  <a:moveTo>
                    <a:pt x="409" y="1"/>
                  </a:moveTo>
                  <a:cubicBezTo>
                    <a:pt x="243" y="1"/>
                    <a:pt x="175" y="1595"/>
                    <a:pt x="98" y="4250"/>
                  </a:cubicBezTo>
                  <a:cubicBezTo>
                    <a:pt x="1" y="7406"/>
                    <a:pt x="1" y="8930"/>
                    <a:pt x="1" y="8930"/>
                  </a:cubicBezTo>
                  <a:lnTo>
                    <a:pt x="518" y="8930"/>
                  </a:lnTo>
                  <a:cubicBezTo>
                    <a:pt x="518" y="8930"/>
                    <a:pt x="791" y="937"/>
                    <a:pt x="518" y="188"/>
                  </a:cubicBezTo>
                  <a:cubicBezTo>
                    <a:pt x="477" y="62"/>
                    <a:pt x="441" y="1"/>
                    <a:pt x="40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44" name="Google Shape;544;p33"/>
            <p:cNvSpPr/>
            <p:nvPr/>
          </p:nvSpPr>
          <p:spPr>
            <a:xfrm>
              <a:off x="973162" y="3001180"/>
              <a:ext cx="119968" cy="585046"/>
            </a:xfrm>
            <a:custGeom>
              <a:avLst/>
              <a:gdLst/>
              <a:ahLst/>
              <a:cxnLst/>
              <a:rect l="l" t="t" r="r" b="b"/>
              <a:pathLst>
                <a:path w="884" h="4311" extrusionOk="0">
                  <a:moveTo>
                    <a:pt x="754" y="1"/>
                  </a:moveTo>
                  <a:cubicBezTo>
                    <a:pt x="641" y="1"/>
                    <a:pt x="361" y="1280"/>
                    <a:pt x="1" y="4310"/>
                  </a:cubicBezTo>
                  <a:lnTo>
                    <a:pt x="366" y="4310"/>
                  </a:lnTo>
                  <a:cubicBezTo>
                    <a:pt x="797" y="1671"/>
                    <a:pt x="884" y="1"/>
                    <a:pt x="7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45" name="Google Shape;545;p33"/>
            <p:cNvSpPr/>
            <p:nvPr/>
          </p:nvSpPr>
          <p:spPr>
            <a:xfrm>
              <a:off x="805288" y="2774542"/>
              <a:ext cx="107889" cy="811682"/>
            </a:xfrm>
            <a:custGeom>
              <a:avLst/>
              <a:gdLst/>
              <a:ahLst/>
              <a:cxnLst/>
              <a:rect l="l" t="t" r="r" b="b"/>
              <a:pathLst>
                <a:path w="795" h="5981" extrusionOk="0">
                  <a:moveTo>
                    <a:pt x="172" y="1"/>
                  </a:moveTo>
                  <a:cubicBezTo>
                    <a:pt x="1" y="1"/>
                    <a:pt x="31" y="1734"/>
                    <a:pt x="217" y="5980"/>
                  </a:cubicBezTo>
                  <a:lnTo>
                    <a:pt x="411" y="5980"/>
                  </a:lnTo>
                  <a:cubicBezTo>
                    <a:pt x="411" y="5980"/>
                    <a:pt x="794" y="2030"/>
                    <a:pt x="526" y="972"/>
                  </a:cubicBezTo>
                  <a:cubicBezTo>
                    <a:pt x="365" y="348"/>
                    <a:pt x="248" y="1"/>
                    <a:pt x="17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46" name="Google Shape;546;p33"/>
            <p:cNvSpPr/>
            <p:nvPr/>
          </p:nvSpPr>
          <p:spPr>
            <a:xfrm>
              <a:off x="913043" y="2699223"/>
              <a:ext cx="165023" cy="887001"/>
            </a:xfrm>
            <a:custGeom>
              <a:avLst/>
              <a:gdLst/>
              <a:ahLst/>
              <a:cxnLst/>
              <a:rect l="l" t="t" r="r" b="b"/>
              <a:pathLst>
                <a:path w="1216" h="6536" extrusionOk="0">
                  <a:moveTo>
                    <a:pt x="609" y="0"/>
                  </a:moveTo>
                  <a:cubicBezTo>
                    <a:pt x="603" y="0"/>
                    <a:pt x="599" y="3"/>
                    <a:pt x="596" y="6"/>
                  </a:cubicBezTo>
                  <a:cubicBezTo>
                    <a:pt x="522" y="104"/>
                    <a:pt x="0" y="6535"/>
                    <a:pt x="0" y="6535"/>
                  </a:cubicBezTo>
                  <a:lnTo>
                    <a:pt x="499" y="6535"/>
                  </a:lnTo>
                  <a:cubicBezTo>
                    <a:pt x="1215" y="825"/>
                    <a:pt x="712" y="0"/>
                    <a:pt x="60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47" name="Google Shape;547;p33"/>
            <p:cNvSpPr/>
            <p:nvPr/>
          </p:nvSpPr>
          <p:spPr>
            <a:xfrm>
              <a:off x="653428" y="2574504"/>
              <a:ext cx="223379" cy="1011718"/>
            </a:xfrm>
            <a:custGeom>
              <a:avLst/>
              <a:gdLst/>
              <a:ahLst/>
              <a:cxnLst/>
              <a:rect l="l" t="t" r="r" b="b"/>
              <a:pathLst>
                <a:path w="1646" h="7455" extrusionOk="0">
                  <a:moveTo>
                    <a:pt x="192" y="0"/>
                  </a:moveTo>
                  <a:cubicBezTo>
                    <a:pt x="1" y="0"/>
                    <a:pt x="277" y="2697"/>
                    <a:pt x="1142" y="7454"/>
                  </a:cubicBezTo>
                  <a:lnTo>
                    <a:pt x="1433" y="7454"/>
                  </a:lnTo>
                  <a:cubicBezTo>
                    <a:pt x="1433" y="7454"/>
                    <a:pt x="1645" y="5759"/>
                    <a:pt x="758" y="1850"/>
                  </a:cubicBezTo>
                  <a:cubicBezTo>
                    <a:pt x="475" y="595"/>
                    <a:pt x="282" y="0"/>
                    <a:pt x="192"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48" name="Google Shape;548;p33"/>
            <p:cNvSpPr/>
            <p:nvPr/>
          </p:nvSpPr>
          <p:spPr>
            <a:xfrm>
              <a:off x="978184" y="3225238"/>
              <a:ext cx="189180" cy="360989"/>
            </a:xfrm>
            <a:custGeom>
              <a:avLst/>
              <a:gdLst/>
              <a:ahLst/>
              <a:cxnLst/>
              <a:rect l="l" t="t" r="r" b="b"/>
              <a:pathLst>
                <a:path w="1394" h="2660" extrusionOk="0">
                  <a:moveTo>
                    <a:pt x="1126" y="1"/>
                  </a:moveTo>
                  <a:cubicBezTo>
                    <a:pt x="1053" y="1"/>
                    <a:pt x="937" y="65"/>
                    <a:pt x="772" y="192"/>
                  </a:cubicBezTo>
                  <a:cubicBezTo>
                    <a:pt x="1" y="811"/>
                    <a:pt x="176" y="2659"/>
                    <a:pt x="176" y="2659"/>
                  </a:cubicBezTo>
                  <a:lnTo>
                    <a:pt x="389" y="2659"/>
                  </a:lnTo>
                  <a:cubicBezTo>
                    <a:pt x="1069" y="871"/>
                    <a:pt x="1394" y="1"/>
                    <a:pt x="112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49" name="Google Shape;549;p33"/>
            <p:cNvSpPr/>
            <p:nvPr/>
          </p:nvSpPr>
          <p:spPr>
            <a:xfrm>
              <a:off x="673920" y="3276130"/>
              <a:ext cx="187144" cy="310097"/>
            </a:xfrm>
            <a:custGeom>
              <a:avLst/>
              <a:gdLst/>
              <a:ahLst/>
              <a:cxnLst/>
              <a:rect l="l" t="t" r="r" b="b"/>
              <a:pathLst>
                <a:path w="1379" h="2285" extrusionOk="0">
                  <a:moveTo>
                    <a:pt x="155" y="1"/>
                  </a:moveTo>
                  <a:cubicBezTo>
                    <a:pt x="0" y="1"/>
                    <a:pt x="175" y="726"/>
                    <a:pt x="991" y="2284"/>
                  </a:cubicBezTo>
                  <a:lnTo>
                    <a:pt x="1379" y="2284"/>
                  </a:lnTo>
                  <a:cubicBezTo>
                    <a:pt x="846" y="804"/>
                    <a:pt x="318" y="1"/>
                    <a:pt x="15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50" name="Google Shape;550;p33"/>
            <p:cNvSpPr/>
            <p:nvPr/>
          </p:nvSpPr>
          <p:spPr>
            <a:xfrm>
              <a:off x="706762" y="3514915"/>
              <a:ext cx="441465" cy="373881"/>
            </a:xfrm>
            <a:custGeom>
              <a:avLst/>
              <a:gdLst/>
              <a:ahLst/>
              <a:cxnLst/>
              <a:rect l="l" t="t" r="r" b="b"/>
              <a:pathLst>
                <a:path w="3253" h="2755" extrusionOk="0">
                  <a:moveTo>
                    <a:pt x="0" y="0"/>
                  </a:moveTo>
                  <a:lnTo>
                    <a:pt x="0" y="2135"/>
                  </a:lnTo>
                  <a:cubicBezTo>
                    <a:pt x="0" y="2463"/>
                    <a:pt x="268" y="2754"/>
                    <a:pt x="615" y="2754"/>
                  </a:cubicBezTo>
                  <a:lnTo>
                    <a:pt x="2638" y="2754"/>
                  </a:lnTo>
                  <a:cubicBezTo>
                    <a:pt x="2966" y="2754"/>
                    <a:pt x="3253" y="2463"/>
                    <a:pt x="3253" y="2135"/>
                  </a:cubicBezTo>
                  <a:lnTo>
                    <a:pt x="325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51" name="Google Shape;551;p33"/>
            <p:cNvSpPr/>
            <p:nvPr/>
          </p:nvSpPr>
          <p:spPr>
            <a:xfrm>
              <a:off x="458411" y="3888126"/>
              <a:ext cx="1453047" cy="269113"/>
            </a:xfrm>
            <a:custGeom>
              <a:avLst/>
              <a:gdLst/>
              <a:ahLst/>
              <a:cxnLst/>
              <a:rect l="l" t="t" r="r" b="b"/>
              <a:pathLst>
                <a:path w="10707" h="1983" extrusionOk="0">
                  <a:moveTo>
                    <a:pt x="0" y="1"/>
                  </a:moveTo>
                  <a:lnTo>
                    <a:pt x="0" y="1983"/>
                  </a:lnTo>
                  <a:lnTo>
                    <a:pt x="10129" y="1983"/>
                  </a:lnTo>
                  <a:cubicBezTo>
                    <a:pt x="10378" y="1983"/>
                    <a:pt x="10591" y="1830"/>
                    <a:pt x="10665" y="1581"/>
                  </a:cubicBezTo>
                  <a:cubicBezTo>
                    <a:pt x="10688" y="1521"/>
                    <a:pt x="10706" y="1465"/>
                    <a:pt x="10706" y="1387"/>
                  </a:cubicBezTo>
                  <a:lnTo>
                    <a:pt x="10706" y="620"/>
                  </a:lnTo>
                  <a:cubicBezTo>
                    <a:pt x="10706" y="541"/>
                    <a:pt x="10688" y="463"/>
                    <a:pt x="10665" y="389"/>
                  </a:cubicBezTo>
                  <a:cubicBezTo>
                    <a:pt x="10591" y="158"/>
                    <a:pt x="10378" y="1"/>
                    <a:pt x="1012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52" name="Google Shape;552;p33"/>
            <p:cNvSpPr/>
            <p:nvPr/>
          </p:nvSpPr>
          <p:spPr>
            <a:xfrm>
              <a:off x="482161" y="3888126"/>
              <a:ext cx="731341" cy="269113"/>
            </a:xfrm>
            <a:custGeom>
              <a:avLst/>
              <a:gdLst/>
              <a:ahLst/>
              <a:cxnLst/>
              <a:rect l="l" t="t" r="r" b="b"/>
              <a:pathLst>
                <a:path w="5389" h="1983" extrusionOk="0">
                  <a:moveTo>
                    <a:pt x="1" y="1"/>
                  </a:moveTo>
                  <a:lnTo>
                    <a:pt x="1" y="1983"/>
                  </a:lnTo>
                  <a:lnTo>
                    <a:pt x="4409" y="1983"/>
                  </a:lnTo>
                  <a:cubicBezTo>
                    <a:pt x="4945" y="1983"/>
                    <a:pt x="5388" y="1544"/>
                    <a:pt x="5388" y="1003"/>
                  </a:cubicBezTo>
                  <a:cubicBezTo>
                    <a:pt x="5388" y="444"/>
                    <a:pt x="4945" y="1"/>
                    <a:pt x="440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53" name="Google Shape;553;p33"/>
            <p:cNvSpPr/>
            <p:nvPr/>
          </p:nvSpPr>
          <p:spPr>
            <a:xfrm>
              <a:off x="424484" y="3888126"/>
              <a:ext cx="138696" cy="39627"/>
            </a:xfrm>
            <a:custGeom>
              <a:avLst/>
              <a:gdLst/>
              <a:ahLst/>
              <a:cxnLst/>
              <a:rect l="l" t="t" r="r" b="b"/>
              <a:pathLst>
                <a:path w="1022" h="292" extrusionOk="0">
                  <a:moveTo>
                    <a:pt x="135" y="1"/>
                  </a:moveTo>
                  <a:cubicBezTo>
                    <a:pt x="56" y="1"/>
                    <a:pt x="1" y="61"/>
                    <a:pt x="1" y="158"/>
                  </a:cubicBezTo>
                  <a:cubicBezTo>
                    <a:pt x="1" y="232"/>
                    <a:pt x="56" y="292"/>
                    <a:pt x="135" y="292"/>
                  </a:cubicBezTo>
                  <a:lnTo>
                    <a:pt x="1022" y="292"/>
                  </a:lnTo>
                  <a:lnTo>
                    <a:pt x="1022"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54" name="Google Shape;554;p33"/>
            <p:cNvSpPr/>
            <p:nvPr/>
          </p:nvSpPr>
          <p:spPr>
            <a:xfrm>
              <a:off x="424484" y="4118291"/>
              <a:ext cx="138696" cy="38949"/>
            </a:xfrm>
            <a:custGeom>
              <a:avLst/>
              <a:gdLst/>
              <a:ahLst/>
              <a:cxnLst/>
              <a:rect l="l" t="t" r="r" b="b"/>
              <a:pathLst>
                <a:path w="1022" h="287" extrusionOk="0">
                  <a:moveTo>
                    <a:pt x="153" y="0"/>
                  </a:moveTo>
                  <a:cubicBezTo>
                    <a:pt x="79" y="0"/>
                    <a:pt x="1" y="56"/>
                    <a:pt x="1" y="153"/>
                  </a:cubicBezTo>
                  <a:cubicBezTo>
                    <a:pt x="1" y="231"/>
                    <a:pt x="79" y="287"/>
                    <a:pt x="153" y="287"/>
                  </a:cubicBezTo>
                  <a:lnTo>
                    <a:pt x="1022" y="287"/>
                  </a:lnTo>
                  <a:lnTo>
                    <a:pt x="10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55" name="Google Shape;555;p33"/>
            <p:cNvSpPr/>
            <p:nvPr/>
          </p:nvSpPr>
          <p:spPr>
            <a:xfrm>
              <a:off x="458411" y="3927618"/>
              <a:ext cx="707999" cy="190808"/>
            </a:xfrm>
            <a:custGeom>
              <a:avLst/>
              <a:gdLst/>
              <a:ahLst/>
              <a:cxnLst/>
              <a:rect l="l" t="t" r="r" b="b"/>
              <a:pathLst>
                <a:path w="5217" h="1406" extrusionOk="0">
                  <a:moveTo>
                    <a:pt x="0" y="1"/>
                  </a:moveTo>
                  <a:lnTo>
                    <a:pt x="0" y="1405"/>
                  </a:lnTo>
                  <a:lnTo>
                    <a:pt x="4524" y="1405"/>
                  </a:lnTo>
                  <a:cubicBezTo>
                    <a:pt x="4912" y="1405"/>
                    <a:pt x="5217" y="1096"/>
                    <a:pt x="5217" y="712"/>
                  </a:cubicBezTo>
                  <a:cubicBezTo>
                    <a:pt x="5217" y="329"/>
                    <a:pt x="4912" y="1"/>
                    <a:pt x="452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56" name="Google Shape;556;p33"/>
            <p:cNvSpPr/>
            <p:nvPr/>
          </p:nvSpPr>
          <p:spPr>
            <a:xfrm>
              <a:off x="463433" y="3958967"/>
              <a:ext cx="666608" cy="154438"/>
            </a:xfrm>
            <a:custGeom>
              <a:avLst/>
              <a:gdLst/>
              <a:ahLst/>
              <a:cxnLst/>
              <a:rect l="l" t="t" r="r" b="b"/>
              <a:pathLst>
                <a:path w="4912" h="1138" extrusionOk="0">
                  <a:moveTo>
                    <a:pt x="0" y="1"/>
                  </a:moveTo>
                  <a:lnTo>
                    <a:pt x="0" y="1137"/>
                  </a:lnTo>
                  <a:lnTo>
                    <a:pt x="4602" y="1137"/>
                  </a:lnTo>
                  <a:cubicBezTo>
                    <a:pt x="4778" y="1137"/>
                    <a:pt x="4912" y="999"/>
                    <a:pt x="4912" y="828"/>
                  </a:cubicBezTo>
                  <a:cubicBezTo>
                    <a:pt x="4912" y="366"/>
                    <a:pt x="4528" y="1"/>
                    <a:pt x="40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57" name="Google Shape;557;p33"/>
            <p:cNvSpPr/>
            <p:nvPr/>
          </p:nvSpPr>
          <p:spPr>
            <a:xfrm>
              <a:off x="458411" y="3953403"/>
              <a:ext cx="676650" cy="165023"/>
            </a:xfrm>
            <a:custGeom>
              <a:avLst/>
              <a:gdLst/>
              <a:ahLst/>
              <a:cxnLst/>
              <a:rect l="l" t="t" r="r" b="b"/>
              <a:pathLst>
                <a:path w="4986" h="1216" extrusionOk="0">
                  <a:moveTo>
                    <a:pt x="4103" y="79"/>
                  </a:moveTo>
                  <a:cubicBezTo>
                    <a:pt x="4542" y="79"/>
                    <a:pt x="4912" y="444"/>
                    <a:pt x="4912" y="869"/>
                  </a:cubicBezTo>
                  <a:cubicBezTo>
                    <a:pt x="4912" y="1021"/>
                    <a:pt x="4796" y="1137"/>
                    <a:pt x="4639" y="1137"/>
                  </a:cubicBezTo>
                  <a:lnTo>
                    <a:pt x="79" y="1137"/>
                  </a:lnTo>
                  <a:lnTo>
                    <a:pt x="79" y="79"/>
                  </a:lnTo>
                  <a:close/>
                  <a:moveTo>
                    <a:pt x="0" y="0"/>
                  </a:moveTo>
                  <a:lnTo>
                    <a:pt x="0" y="1215"/>
                  </a:lnTo>
                  <a:lnTo>
                    <a:pt x="4639" y="1215"/>
                  </a:lnTo>
                  <a:cubicBezTo>
                    <a:pt x="4833" y="1215"/>
                    <a:pt x="4986" y="1063"/>
                    <a:pt x="4986" y="869"/>
                  </a:cubicBezTo>
                  <a:cubicBezTo>
                    <a:pt x="4986" y="388"/>
                    <a:pt x="4602" y="0"/>
                    <a:pt x="410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58" name="Google Shape;558;p33"/>
            <p:cNvSpPr/>
            <p:nvPr/>
          </p:nvSpPr>
          <p:spPr>
            <a:xfrm>
              <a:off x="620179" y="2221460"/>
              <a:ext cx="28906" cy="230164"/>
            </a:xfrm>
            <a:custGeom>
              <a:avLst/>
              <a:gdLst/>
              <a:ahLst/>
              <a:cxnLst/>
              <a:rect l="l" t="t" r="r" b="b"/>
              <a:pathLst>
                <a:path w="213" h="1696" extrusionOk="0">
                  <a:moveTo>
                    <a:pt x="0" y="0"/>
                  </a:moveTo>
                  <a:lnTo>
                    <a:pt x="24" y="310"/>
                  </a:lnTo>
                  <a:lnTo>
                    <a:pt x="97" y="310"/>
                  </a:lnTo>
                  <a:lnTo>
                    <a:pt x="79" y="0"/>
                  </a:lnTo>
                  <a:close/>
                  <a:moveTo>
                    <a:pt x="42" y="462"/>
                  </a:moveTo>
                  <a:lnTo>
                    <a:pt x="60" y="772"/>
                  </a:lnTo>
                  <a:lnTo>
                    <a:pt x="139" y="772"/>
                  </a:lnTo>
                  <a:lnTo>
                    <a:pt x="116" y="462"/>
                  </a:lnTo>
                  <a:close/>
                  <a:moveTo>
                    <a:pt x="79" y="924"/>
                  </a:moveTo>
                  <a:lnTo>
                    <a:pt x="97" y="1234"/>
                  </a:lnTo>
                  <a:lnTo>
                    <a:pt x="176" y="1234"/>
                  </a:lnTo>
                  <a:lnTo>
                    <a:pt x="158" y="924"/>
                  </a:lnTo>
                  <a:close/>
                  <a:moveTo>
                    <a:pt x="116" y="1386"/>
                  </a:moveTo>
                  <a:lnTo>
                    <a:pt x="139" y="1696"/>
                  </a:lnTo>
                  <a:lnTo>
                    <a:pt x="213" y="1696"/>
                  </a:lnTo>
                  <a:lnTo>
                    <a:pt x="194" y="1386"/>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59" name="Google Shape;559;p33"/>
            <p:cNvSpPr/>
            <p:nvPr/>
          </p:nvSpPr>
          <p:spPr>
            <a:xfrm>
              <a:off x="484739" y="2009344"/>
              <a:ext cx="104225" cy="91469"/>
            </a:xfrm>
            <a:custGeom>
              <a:avLst/>
              <a:gdLst/>
              <a:ahLst/>
              <a:cxnLst/>
              <a:rect l="l" t="t" r="r" b="b"/>
              <a:pathLst>
                <a:path w="768" h="674" extrusionOk="0">
                  <a:moveTo>
                    <a:pt x="390" y="0"/>
                  </a:moveTo>
                  <a:cubicBezTo>
                    <a:pt x="337" y="0"/>
                    <a:pt x="283" y="14"/>
                    <a:pt x="231" y="43"/>
                  </a:cubicBezTo>
                  <a:cubicBezTo>
                    <a:pt x="56" y="117"/>
                    <a:pt x="0" y="311"/>
                    <a:pt x="74" y="487"/>
                  </a:cubicBezTo>
                  <a:cubicBezTo>
                    <a:pt x="143" y="608"/>
                    <a:pt x="260" y="673"/>
                    <a:pt x="384" y="673"/>
                  </a:cubicBezTo>
                  <a:cubicBezTo>
                    <a:pt x="435" y="673"/>
                    <a:pt x="486" y="662"/>
                    <a:pt x="536" y="639"/>
                  </a:cubicBezTo>
                  <a:cubicBezTo>
                    <a:pt x="693" y="560"/>
                    <a:pt x="767" y="348"/>
                    <a:pt x="693" y="177"/>
                  </a:cubicBezTo>
                  <a:cubicBezTo>
                    <a:pt x="626" y="71"/>
                    <a:pt x="511" y="0"/>
                    <a:pt x="39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60" name="Google Shape;560;p33"/>
            <p:cNvSpPr/>
            <p:nvPr/>
          </p:nvSpPr>
          <p:spPr>
            <a:xfrm>
              <a:off x="711783" y="1910953"/>
              <a:ext cx="65277" cy="55505"/>
            </a:xfrm>
            <a:custGeom>
              <a:avLst/>
              <a:gdLst/>
              <a:ahLst/>
              <a:cxnLst/>
              <a:rect l="l" t="t" r="r" b="b"/>
              <a:pathLst>
                <a:path w="481" h="409" extrusionOk="0">
                  <a:moveTo>
                    <a:pt x="231" y="1"/>
                  </a:moveTo>
                  <a:cubicBezTo>
                    <a:pt x="206" y="1"/>
                    <a:pt x="181" y="5"/>
                    <a:pt x="157" y="15"/>
                  </a:cubicBezTo>
                  <a:cubicBezTo>
                    <a:pt x="60" y="75"/>
                    <a:pt x="0" y="190"/>
                    <a:pt x="60" y="306"/>
                  </a:cubicBezTo>
                  <a:cubicBezTo>
                    <a:pt x="97" y="371"/>
                    <a:pt x="161" y="409"/>
                    <a:pt x="229" y="409"/>
                  </a:cubicBezTo>
                  <a:cubicBezTo>
                    <a:pt x="262" y="409"/>
                    <a:pt x="296" y="400"/>
                    <a:pt x="328" y="380"/>
                  </a:cubicBezTo>
                  <a:cubicBezTo>
                    <a:pt x="425" y="343"/>
                    <a:pt x="481" y="209"/>
                    <a:pt x="425" y="112"/>
                  </a:cubicBezTo>
                  <a:cubicBezTo>
                    <a:pt x="380" y="40"/>
                    <a:pt x="305" y="1"/>
                    <a:pt x="23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61" name="Google Shape;561;p33"/>
            <p:cNvSpPr/>
            <p:nvPr/>
          </p:nvSpPr>
          <p:spPr>
            <a:xfrm>
              <a:off x="479039" y="1759771"/>
              <a:ext cx="146838" cy="128517"/>
            </a:xfrm>
            <a:custGeom>
              <a:avLst/>
              <a:gdLst/>
              <a:ahLst/>
              <a:cxnLst/>
              <a:rect l="l" t="t" r="r" b="b"/>
              <a:pathLst>
                <a:path w="1082" h="947" extrusionOk="0">
                  <a:moveTo>
                    <a:pt x="549" y="0"/>
                  </a:moveTo>
                  <a:cubicBezTo>
                    <a:pt x="474" y="0"/>
                    <a:pt x="399" y="17"/>
                    <a:pt x="329" y="52"/>
                  </a:cubicBezTo>
                  <a:cubicBezTo>
                    <a:pt x="98" y="168"/>
                    <a:pt x="1" y="454"/>
                    <a:pt x="116" y="685"/>
                  </a:cubicBezTo>
                  <a:cubicBezTo>
                    <a:pt x="199" y="850"/>
                    <a:pt x="370" y="947"/>
                    <a:pt x="546" y="947"/>
                  </a:cubicBezTo>
                  <a:cubicBezTo>
                    <a:pt x="616" y="947"/>
                    <a:pt x="688" y="931"/>
                    <a:pt x="754" y="898"/>
                  </a:cubicBezTo>
                  <a:cubicBezTo>
                    <a:pt x="985" y="782"/>
                    <a:pt x="1082" y="496"/>
                    <a:pt x="966" y="265"/>
                  </a:cubicBezTo>
                  <a:cubicBezTo>
                    <a:pt x="886" y="91"/>
                    <a:pt x="720" y="0"/>
                    <a:pt x="5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62" name="Google Shape;562;p33"/>
            <p:cNvSpPr/>
            <p:nvPr/>
          </p:nvSpPr>
          <p:spPr>
            <a:xfrm>
              <a:off x="704184" y="2062814"/>
              <a:ext cx="49670" cy="45734"/>
            </a:xfrm>
            <a:custGeom>
              <a:avLst/>
              <a:gdLst/>
              <a:ahLst/>
              <a:cxnLst/>
              <a:rect l="l" t="t" r="r" b="b"/>
              <a:pathLst>
                <a:path w="366" h="337" extrusionOk="0">
                  <a:moveTo>
                    <a:pt x="192" y="0"/>
                  </a:moveTo>
                  <a:cubicBezTo>
                    <a:pt x="142" y="0"/>
                    <a:pt x="92" y="25"/>
                    <a:pt x="56" y="69"/>
                  </a:cubicBezTo>
                  <a:cubicBezTo>
                    <a:pt x="1" y="148"/>
                    <a:pt x="19" y="245"/>
                    <a:pt x="98" y="300"/>
                  </a:cubicBezTo>
                  <a:cubicBezTo>
                    <a:pt x="127" y="325"/>
                    <a:pt x="161" y="336"/>
                    <a:pt x="194" y="336"/>
                  </a:cubicBezTo>
                  <a:cubicBezTo>
                    <a:pt x="243" y="336"/>
                    <a:pt x="293" y="311"/>
                    <a:pt x="329" y="264"/>
                  </a:cubicBezTo>
                  <a:cubicBezTo>
                    <a:pt x="366" y="185"/>
                    <a:pt x="366" y="93"/>
                    <a:pt x="287" y="32"/>
                  </a:cubicBezTo>
                  <a:cubicBezTo>
                    <a:pt x="258" y="11"/>
                    <a:pt x="225"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63" name="Google Shape;563;p33"/>
            <p:cNvSpPr/>
            <p:nvPr/>
          </p:nvSpPr>
          <p:spPr>
            <a:xfrm>
              <a:off x="682877" y="1756107"/>
              <a:ext cx="39627" cy="34335"/>
            </a:xfrm>
            <a:custGeom>
              <a:avLst/>
              <a:gdLst/>
              <a:ahLst/>
              <a:cxnLst/>
              <a:rect l="l" t="t" r="r" b="b"/>
              <a:pathLst>
                <a:path w="292" h="253" extrusionOk="0">
                  <a:moveTo>
                    <a:pt x="149" y="0"/>
                  </a:moveTo>
                  <a:cubicBezTo>
                    <a:pt x="108" y="0"/>
                    <a:pt x="66" y="22"/>
                    <a:pt x="42" y="61"/>
                  </a:cubicBezTo>
                  <a:cubicBezTo>
                    <a:pt x="0" y="98"/>
                    <a:pt x="24" y="195"/>
                    <a:pt x="79" y="232"/>
                  </a:cubicBezTo>
                  <a:cubicBezTo>
                    <a:pt x="100" y="246"/>
                    <a:pt x="123" y="253"/>
                    <a:pt x="146" y="253"/>
                  </a:cubicBezTo>
                  <a:cubicBezTo>
                    <a:pt x="187" y="253"/>
                    <a:pt x="228" y="231"/>
                    <a:pt x="255" y="195"/>
                  </a:cubicBezTo>
                  <a:cubicBezTo>
                    <a:pt x="292" y="135"/>
                    <a:pt x="273" y="61"/>
                    <a:pt x="213" y="19"/>
                  </a:cubicBezTo>
                  <a:cubicBezTo>
                    <a:pt x="194" y="6"/>
                    <a:pt x="172" y="0"/>
                    <a:pt x="14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64" name="Google Shape;564;p33"/>
            <p:cNvSpPr/>
            <p:nvPr/>
          </p:nvSpPr>
          <p:spPr>
            <a:xfrm>
              <a:off x="607558" y="1926017"/>
              <a:ext cx="39084" cy="34199"/>
            </a:xfrm>
            <a:custGeom>
              <a:avLst/>
              <a:gdLst/>
              <a:ahLst/>
              <a:cxnLst/>
              <a:rect l="l" t="t" r="r" b="b"/>
              <a:pathLst>
                <a:path w="288" h="252" extrusionOk="0">
                  <a:moveTo>
                    <a:pt x="145" y="0"/>
                  </a:moveTo>
                  <a:cubicBezTo>
                    <a:pt x="104" y="0"/>
                    <a:pt x="62" y="22"/>
                    <a:pt x="38" y="61"/>
                  </a:cubicBezTo>
                  <a:cubicBezTo>
                    <a:pt x="1" y="116"/>
                    <a:pt x="1" y="195"/>
                    <a:pt x="56" y="232"/>
                  </a:cubicBezTo>
                  <a:cubicBezTo>
                    <a:pt x="78" y="245"/>
                    <a:pt x="101" y="251"/>
                    <a:pt x="123" y="251"/>
                  </a:cubicBezTo>
                  <a:cubicBezTo>
                    <a:pt x="165" y="251"/>
                    <a:pt x="205" y="231"/>
                    <a:pt x="232" y="195"/>
                  </a:cubicBezTo>
                  <a:cubicBezTo>
                    <a:pt x="287" y="153"/>
                    <a:pt x="269" y="61"/>
                    <a:pt x="209" y="19"/>
                  </a:cubicBezTo>
                  <a:cubicBezTo>
                    <a:pt x="190" y="6"/>
                    <a:pt x="167" y="0"/>
                    <a:pt x="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65" name="Google Shape;565;p33"/>
            <p:cNvSpPr/>
            <p:nvPr/>
          </p:nvSpPr>
          <p:spPr>
            <a:xfrm>
              <a:off x="811395" y="1983694"/>
              <a:ext cx="39084" cy="34199"/>
            </a:xfrm>
            <a:custGeom>
              <a:avLst/>
              <a:gdLst/>
              <a:ahLst/>
              <a:cxnLst/>
              <a:rect l="l" t="t" r="r" b="b"/>
              <a:pathLst>
                <a:path w="288" h="252" extrusionOk="0">
                  <a:moveTo>
                    <a:pt x="144" y="0"/>
                  </a:moveTo>
                  <a:cubicBezTo>
                    <a:pt x="103" y="0"/>
                    <a:pt x="62" y="21"/>
                    <a:pt x="38" y="56"/>
                  </a:cubicBezTo>
                  <a:cubicBezTo>
                    <a:pt x="1" y="116"/>
                    <a:pt x="19" y="190"/>
                    <a:pt x="75" y="232"/>
                  </a:cubicBezTo>
                  <a:cubicBezTo>
                    <a:pt x="96" y="245"/>
                    <a:pt x="118" y="251"/>
                    <a:pt x="141" y="251"/>
                  </a:cubicBezTo>
                  <a:cubicBezTo>
                    <a:pt x="182" y="251"/>
                    <a:pt x="223" y="230"/>
                    <a:pt x="250" y="190"/>
                  </a:cubicBezTo>
                  <a:cubicBezTo>
                    <a:pt x="287" y="135"/>
                    <a:pt x="269" y="56"/>
                    <a:pt x="209" y="19"/>
                  </a:cubicBezTo>
                  <a:cubicBezTo>
                    <a:pt x="189" y="6"/>
                    <a:pt x="166" y="0"/>
                    <a:pt x="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66" name="Google Shape;566;p33"/>
            <p:cNvSpPr/>
            <p:nvPr/>
          </p:nvSpPr>
          <p:spPr>
            <a:xfrm>
              <a:off x="432083" y="1953295"/>
              <a:ext cx="21442" cy="16557"/>
            </a:xfrm>
            <a:custGeom>
              <a:avLst/>
              <a:gdLst/>
              <a:ahLst/>
              <a:cxnLst/>
              <a:rect l="l" t="t" r="r" b="b"/>
              <a:pathLst>
                <a:path w="158" h="122" extrusionOk="0">
                  <a:moveTo>
                    <a:pt x="71" y="0"/>
                  </a:moveTo>
                  <a:cubicBezTo>
                    <a:pt x="51" y="0"/>
                    <a:pt x="34" y="9"/>
                    <a:pt x="23" y="31"/>
                  </a:cubicBezTo>
                  <a:cubicBezTo>
                    <a:pt x="0" y="49"/>
                    <a:pt x="23" y="91"/>
                    <a:pt x="42" y="109"/>
                  </a:cubicBezTo>
                  <a:cubicBezTo>
                    <a:pt x="57" y="117"/>
                    <a:pt x="72" y="122"/>
                    <a:pt x="87" y="122"/>
                  </a:cubicBezTo>
                  <a:cubicBezTo>
                    <a:pt x="107" y="122"/>
                    <a:pt x="125" y="113"/>
                    <a:pt x="139" y="91"/>
                  </a:cubicBezTo>
                  <a:cubicBezTo>
                    <a:pt x="157" y="68"/>
                    <a:pt x="139" y="31"/>
                    <a:pt x="116" y="12"/>
                  </a:cubicBezTo>
                  <a:cubicBezTo>
                    <a:pt x="100" y="5"/>
                    <a:pt x="85" y="0"/>
                    <a:pt x="7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67" name="Google Shape;567;p33"/>
            <p:cNvSpPr/>
            <p:nvPr/>
          </p:nvSpPr>
          <p:spPr>
            <a:xfrm>
              <a:off x="343600" y="1659616"/>
              <a:ext cx="564554" cy="566996"/>
            </a:xfrm>
            <a:custGeom>
              <a:avLst/>
              <a:gdLst/>
              <a:ahLst/>
              <a:cxnLst/>
              <a:rect l="l" t="t" r="r" b="b"/>
              <a:pathLst>
                <a:path w="4160" h="4178" extrusionOk="0">
                  <a:moveTo>
                    <a:pt x="1983" y="0"/>
                  </a:moveTo>
                  <a:lnTo>
                    <a:pt x="1983" y="79"/>
                  </a:lnTo>
                  <a:lnTo>
                    <a:pt x="2080" y="79"/>
                  </a:lnTo>
                  <a:cubicBezTo>
                    <a:pt x="2154" y="79"/>
                    <a:pt x="2214" y="79"/>
                    <a:pt x="2269" y="97"/>
                  </a:cubicBezTo>
                  <a:lnTo>
                    <a:pt x="2293" y="19"/>
                  </a:lnTo>
                  <a:cubicBezTo>
                    <a:pt x="2214" y="0"/>
                    <a:pt x="2154" y="0"/>
                    <a:pt x="2080" y="0"/>
                  </a:cubicBezTo>
                  <a:close/>
                  <a:moveTo>
                    <a:pt x="1807" y="19"/>
                  </a:moveTo>
                  <a:cubicBezTo>
                    <a:pt x="1715" y="37"/>
                    <a:pt x="1618" y="60"/>
                    <a:pt x="1521" y="79"/>
                  </a:cubicBezTo>
                  <a:lnTo>
                    <a:pt x="1539" y="153"/>
                  </a:lnTo>
                  <a:cubicBezTo>
                    <a:pt x="1636" y="134"/>
                    <a:pt x="1733" y="116"/>
                    <a:pt x="1830" y="97"/>
                  </a:cubicBezTo>
                  <a:lnTo>
                    <a:pt x="1807" y="19"/>
                  </a:lnTo>
                  <a:close/>
                  <a:moveTo>
                    <a:pt x="2445" y="37"/>
                  </a:moveTo>
                  <a:lnTo>
                    <a:pt x="2427" y="116"/>
                  </a:lnTo>
                  <a:cubicBezTo>
                    <a:pt x="2524" y="134"/>
                    <a:pt x="2616" y="153"/>
                    <a:pt x="2713" y="194"/>
                  </a:cubicBezTo>
                  <a:lnTo>
                    <a:pt x="2731" y="116"/>
                  </a:lnTo>
                  <a:cubicBezTo>
                    <a:pt x="2639" y="79"/>
                    <a:pt x="2542" y="60"/>
                    <a:pt x="2445" y="37"/>
                  </a:cubicBezTo>
                  <a:close/>
                  <a:moveTo>
                    <a:pt x="1368" y="134"/>
                  </a:moveTo>
                  <a:cubicBezTo>
                    <a:pt x="1271" y="176"/>
                    <a:pt x="1174" y="213"/>
                    <a:pt x="1077" y="250"/>
                  </a:cubicBezTo>
                  <a:lnTo>
                    <a:pt x="1114" y="328"/>
                  </a:lnTo>
                  <a:cubicBezTo>
                    <a:pt x="1211" y="268"/>
                    <a:pt x="1290" y="231"/>
                    <a:pt x="1387" y="213"/>
                  </a:cubicBezTo>
                  <a:lnTo>
                    <a:pt x="1368" y="134"/>
                  </a:lnTo>
                  <a:close/>
                  <a:moveTo>
                    <a:pt x="2889" y="176"/>
                  </a:moveTo>
                  <a:lnTo>
                    <a:pt x="2847" y="231"/>
                  </a:lnTo>
                  <a:cubicBezTo>
                    <a:pt x="2944" y="268"/>
                    <a:pt x="3041" y="328"/>
                    <a:pt x="3120" y="365"/>
                  </a:cubicBezTo>
                  <a:lnTo>
                    <a:pt x="3157" y="310"/>
                  </a:lnTo>
                  <a:cubicBezTo>
                    <a:pt x="3078" y="250"/>
                    <a:pt x="2986" y="213"/>
                    <a:pt x="2889" y="176"/>
                  </a:cubicBezTo>
                  <a:close/>
                  <a:moveTo>
                    <a:pt x="943" y="347"/>
                  </a:moveTo>
                  <a:cubicBezTo>
                    <a:pt x="865" y="384"/>
                    <a:pt x="768" y="462"/>
                    <a:pt x="694" y="522"/>
                  </a:cubicBezTo>
                  <a:lnTo>
                    <a:pt x="749" y="578"/>
                  </a:lnTo>
                  <a:cubicBezTo>
                    <a:pt x="828" y="522"/>
                    <a:pt x="906" y="462"/>
                    <a:pt x="980" y="407"/>
                  </a:cubicBezTo>
                  <a:lnTo>
                    <a:pt x="943" y="347"/>
                  </a:lnTo>
                  <a:close/>
                  <a:moveTo>
                    <a:pt x="3291" y="384"/>
                  </a:moveTo>
                  <a:lnTo>
                    <a:pt x="3254" y="462"/>
                  </a:lnTo>
                  <a:cubicBezTo>
                    <a:pt x="3332" y="522"/>
                    <a:pt x="3406" y="578"/>
                    <a:pt x="3485" y="656"/>
                  </a:cubicBezTo>
                  <a:lnTo>
                    <a:pt x="3540" y="596"/>
                  </a:lnTo>
                  <a:cubicBezTo>
                    <a:pt x="3466" y="522"/>
                    <a:pt x="3388" y="462"/>
                    <a:pt x="3291" y="407"/>
                  </a:cubicBezTo>
                  <a:lnTo>
                    <a:pt x="3291" y="384"/>
                  </a:lnTo>
                  <a:close/>
                  <a:moveTo>
                    <a:pt x="578" y="638"/>
                  </a:moveTo>
                  <a:cubicBezTo>
                    <a:pt x="518" y="712"/>
                    <a:pt x="444" y="790"/>
                    <a:pt x="384" y="869"/>
                  </a:cubicBezTo>
                  <a:lnTo>
                    <a:pt x="444" y="924"/>
                  </a:lnTo>
                  <a:cubicBezTo>
                    <a:pt x="500" y="827"/>
                    <a:pt x="578" y="753"/>
                    <a:pt x="634" y="693"/>
                  </a:cubicBezTo>
                  <a:lnTo>
                    <a:pt x="578" y="638"/>
                  </a:lnTo>
                  <a:close/>
                  <a:moveTo>
                    <a:pt x="3637" y="712"/>
                  </a:moveTo>
                  <a:lnTo>
                    <a:pt x="3582" y="753"/>
                  </a:lnTo>
                  <a:cubicBezTo>
                    <a:pt x="3656" y="827"/>
                    <a:pt x="3716" y="906"/>
                    <a:pt x="3771" y="1003"/>
                  </a:cubicBezTo>
                  <a:lnTo>
                    <a:pt x="3831" y="961"/>
                  </a:lnTo>
                  <a:cubicBezTo>
                    <a:pt x="3771" y="869"/>
                    <a:pt x="3716" y="790"/>
                    <a:pt x="3637" y="712"/>
                  </a:cubicBezTo>
                  <a:close/>
                  <a:moveTo>
                    <a:pt x="287" y="1003"/>
                  </a:moveTo>
                  <a:cubicBezTo>
                    <a:pt x="250" y="1100"/>
                    <a:pt x="190" y="1192"/>
                    <a:pt x="153" y="1289"/>
                  </a:cubicBezTo>
                  <a:lnTo>
                    <a:pt x="232" y="1308"/>
                  </a:lnTo>
                  <a:cubicBezTo>
                    <a:pt x="269" y="1215"/>
                    <a:pt x="306" y="1137"/>
                    <a:pt x="366" y="1040"/>
                  </a:cubicBezTo>
                  <a:lnTo>
                    <a:pt x="287" y="1003"/>
                  </a:lnTo>
                  <a:close/>
                  <a:moveTo>
                    <a:pt x="3910" y="1100"/>
                  </a:moveTo>
                  <a:lnTo>
                    <a:pt x="3850" y="1137"/>
                  </a:lnTo>
                  <a:cubicBezTo>
                    <a:pt x="3887" y="1215"/>
                    <a:pt x="3928" y="1308"/>
                    <a:pt x="3965" y="1405"/>
                  </a:cubicBezTo>
                  <a:lnTo>
                    <a:pt x="4044" y="1368"/>
                  </a:lnTo>
                  <a:cubicBezTo>
                    <a:pt x="4002" y="1271"/>
                    <a:pt x="3965" y="1174"/>
                    <a:pt x="3910" y="1100"/>
                  </a:cubicBezTo>
                  <a:close/>
                  <a:moveTo>
                    <a:pt x="98" y="1423"/>
                  </a:moveTo>
                  <a:cubicBezTo>
                    <a:pt x="75" y="1520"/>
                    <a:pt x="38" y="1636"/>
                    <a:pt x="19" y="1733"/>
                  </a:cubicBezTo>
                  <a:lnTo>
                    <a:pt x="98" y="1751"/>
                  </a:lnTo>
                  <a:cubicBezTo>
                    <a:pt x="116" y="1636"/>
                    <a:pt x="135" y="1539"/>
                    <a:pt x="172" y="1446"/>
                  </a:cubicBezTo>
                  <a:lnTo>
                    <a:pt x="98" y="1423"/>
                  </a:lnTo>
                  <a:close/>
                  <a:moveTo>
                    <a:pt x="4081" y="1520"/>
                  </a:moveTo>
                  <a:lnTo>
                    <a:pt x="4025" y="1539"/>
                  </a:lnTo>
                  <a:cubicBezTo>
                    <a:pt x="4044" y="1636"/>
                    <a:pt x="4062" y="1733"/>
                    <a:pt x="4081" y="1830"/>
                  </a:cubicBezTo>
                  <a:lnTo>
                    <a:pt x="4159" y="1830"/>
                  </a:lnTo>
                  <a:cubicBezTo>
                    <a:pt x="4141" y="1733"/>
                    <a:pt x="4118" y="1617"/>
                    <a:pt x="4081" y="1520"/>
                  </a:cubicBezTo>
                  <a:close/>
                  <a:moveTo>
                    <a:pt x="1" y="1885"/>
                  </a:moveTo>
                  <a:lnTo>
                    <a:pt x="1" y="2098"/>
                  </a:lnTo>
                  <a:lnTo>
                    <a:pt x="1" y="2195"/>
                  </a:lnTo>
                  <a:lnTo>
                    <a:pt x="75" y="2195"/>
                  </a:lnTo>
                  <a:lnTo>
                    <a:pt x="75" y="2098"/>
                  </a:lnTo>
                  <a:lnTo>
                    <a:pt x="75" y="1885"/>
                  </a:lnTo>
                  <a:close/>
                  <a:moveTo>
                    <a:pt x="4081" y="1982"/>
                  </a:moveTo>
                  <a:lnTo>
                    <a:pt x="4081" y="2098"/>
                  </a:lnTo>
                  <a:lnTo>
                    <a:pt x="4081" y="2292"/>
                  </a:lnTo>
                  <a:lnTo>
                    <a:pt x="4159" y="2292"/>
                  </a:lnTo>
                  <a:lnTo>
                    <a:pt x="4159" y="2098"/>
                  </a:lnTo>
                  <a:lnTo>
                    <a:pt x="4159" y="1982"/>
                  </a:lnTo>
                  <a:close/>
                  <a:moveTo>
                    <a:pt x="1" y="2347"/>
                  </a:moveTo>
                  <a:cubicBezTo>
                    <a:pt x="19" y="2463"/>
                    <a:pt x="38" y="2560"/>
                    <a:pt x="75" y="2657"/>
                  </a:cubicBezTo>
                  <a:lnTo>
                    <a:pt x="153" y="2638"/>
                  </a:lnTo>
                  <a:cubicBezTo>
                    <a:pt x="116" y="2541"/>
                    <a:pt x="98" y="2444"/>
                    <a:pt x="75" y="2347"/>
                  </a:cubicBezTo>
                  <a:close/>
                  <a:moveTo>
                    <a:pt x="4062" y="2444"/>
                  </a:moveTo>
                  <a:cubicBezTo>
                    <a:pt x="4044" y="2541"/>
                    <a:pt x="4025" y="2638"/>
                    <a:pt x="3984" y="2735"/>
                  </a:cubicBezTo>
                  <a:lnTo>
                    <a:pt x="4062" y="2754"/>
                  </a:lnTo>
                  <a:cubicBezTo>
                    <a:pt x="4099" y="2657"/>
                    <a:pt x="4118" y="2560"/>
                    <a:pt x="4141" y="2444"/>
                  </a:cubicBezTo>
                  <a:close/>
                  <a:moveTo>
                    <a:pt x="190" y="2772"/>
                  </a:moveTo>
                  <a:lnTo>
                    <a:pt x="116" y="2809"/>
                  </a:lnTo>
                  <a:cubicBezTo>
                    <a:pt x="153" y="2906"/>
                    <a:pt x="190" y="3003"/>
                    <a:pt x="250" y="3101"/>
                  </a:cubicBezTo>
                  <a:lnTo>
                    <a:pt x="306" y="3064"/>
                  </a:lnTo>
                  <a:cubicBezTo>
                    <a:pt x="269" y="2967"/>
                    <a:pt x="232" y="2869"/>
                    <a:pt x="190" y="2772"/>
                  </a:cubicBezTo>
                  <a:close/>
                  <a:moveTo>
                    <a:pt x="3928" y="2869"/>
                  </a:moveTo>
                  <a:cubicBezTo>
                    <a:pt x="3887" y="2967"/>
                    <a:pt x="3850" y="3040"/>
                    <a:pt x="3794" y="3137"/>
                  </a:cubicBezTo>
                  <a:lnTo>
                    <a:pt x="3868" y="3179"/>
                  </a:lnTo>
                  <a:cubicBezTo>
                    <a:pt x="3928" y="3082"/>
                    <a:pt x="3965" y="2985"/>
                    <a:pt x="4002" y="2906"/>
                  </a:cubicBezTo>
                  <a:lnTo>
                    <a:pt x="3928" y="2869"/>
                  </a:lnTo>
                  <a:close/>
                  <a:moveTo>
                    <a:pt x="384" y="3179"/>
                  </a:moveTo>
                  <a:lnTo>
                    <a:pt x="329" y="3216"/>
                  </a:lnTo>
                  <a:cubicBezTo>
                    <a:pt x="384" y="3313"/>
                    <a:pt x="444" y="3387"/>
                    <a:pt x="518" y="3466"/>
                  </a:cubicBezTo>
                  <a:lnTo>
                    <a:pt x="578" y="3429"/>
                  </a:lnTo>
                  <a:cubicBezTo>
                    <a:pt x="500" y="3350"/>
                    <a:pt x="444" y="3271"/>
                    <a:pt x="384" y="3179"/>
                  </a:cubicBezTo>
                  <a:close/>
                  <a:moveTo>
                    <a:pt x="3716" y="3253"/>
                  </a:moveTo>
                  <a:lnTo>
                    <a:pt x="3716" y="3271"/>
                  </a:lnTo>
                  <a:cubicBezTo>
                    <a:pt x="3656" y="3350"/>
                    <a:pt x="3582" y="3429"/>
                    <a:pt x="3522" y="3503"/>
                  </a:cubicBezTo>
                  <a:lnTo>
                    <a:pt x="3582" y="3544"/>
                  </a:lnTo>
                  <a:cubicBezTo>
                    <a:pt x="3637" y="3484"/>
                    <a:pt x="3716" y="3387"/>
                    <a:pt x="3771" y="3313"/>
                  </a:cubicBezTo>
                  <a:lnTo>
                    <a:pt x="3716" y="3253"/>
                  </a:lnTo>
                  <a:close/>
                  <a:moveTo>
                    <a:pt x="675" y="3526"/>
                  </a:moveTo>
                  <a:lnTo>
                    <a:pt x="615" y="3581"/>
                  </a:lnTo>
                  <a:cubicBezTo>
                    <a:pt x="694" y="3660"/>
                    <a:pt x="768" y="3715"/>
                    <a:pt x="865" y="3794"/>
                  </a:cubicBezTo>
                  <a:lnTo>
                    <a:pt x="906" y="3715"/>
                  </a:lnTo>
                  <a:cubicBezTo>
                    <a:pt x="828" y="3660"/>
                    <a:pt x="749" y="3600"/>
                    <a:pt x="675" y="3526"/>
                  </a:cubicBezTo>
                  <a:close/>
                  <a:moveTo>
                    <a:pt x="3406" y="3600"/>
                  </a:moveTo>
                  <a:cubicBezTo>
                    <a:pt x="3332" y="3660"/>
                    <a:pt x="3254" y="3734"/>
                    <a:pt x="3175" y="3775"/>
                  </a:cubicBezTo>
                  <a:lnTo>
                    <a:pt x="3217" y="3849"/>
                  </a:lnTo>
                  <a:cubicBezTo>
                    <a:pt x="3291" y="3794"/>
                    <a:pt x="3388" y="3734"/>
                    <a:pt x="3466" y="3660"/>
                  </a:cubicBezTo>
                  <a:lnTo>
                    <a:pt x="3406" y="3600"/>
                  </a:lnTo>
                  <a:close/>
                  <a:moveTo>
                    <a:pt x="1040" y="3812"/>
                  </a:moveTo>
                  <a:lnTo>
                    <a:pt x="999" y="3872"/>
                  </a:lnTo>
                  <a:cubicBezTo>
                    <a:pt x="1077" y="3928"/>
                    <a:pt x="1174" y="3965"/>
                    <a:pt x="1271" y="4025"/>
                  </a:cubicBezTo>
                  <a:lnTo>
                    <a:pt x="1290" y="3946"/>
                  </a:lnTo>
                  <a:cubicBezTo>
                    <a:pt x="1211" y="3909"/>
                    <a:pt x="1114" y="3849"/>
                    <a:pt x="1040" y="3812"/>
                  </a:cubicBezTo>
                  <a:close/>
                  <a:moveTo>
                    <a:pt x="3041" y="3849"/>
                  </a:moveTo>
                  <a:cubicBezTo>
                    <a:pt x="2944" y="3909"/>
                    <a:pt x="2870" y="3946"/>
                    <a:pt x="2773" y="3988"/>
                  </a:cubicBezTo>
                  <a:lnTo>
                    <a:pt x="2792" y="4062"/>
                  </a:lnTo>
                  <a:cubicBezTo>
                    <a:pt x="2889" y="4025"/>
                    <a:pt x="2986" y="3965"/>
                    <a:pt x="3078" y="3928"/>
                  </a:cubicBezTo>
                  <a:lnTo>
                    <a:pt x="3041" y="3849"/>
                  </a:lnTo>
                  <a:close/>
                  <a:moveTo>
                    <a:pt x="1442" y="4006"/>
                  </a:moveTo>
                  <a:lnTo>
                    <a:pt x="1424" y="4062"/>
                  </a:lnTo>
                  <a:cubicBezTo>
                    <a:pt x="1521" y="4103"/>
                    <a:pt x="1618" y="4122"/>
                    <a:pt x="1715" y="4140"/>
                  </a:cubicBezTo>
                  <a:lnTo>
                    <a:pt x="1733" y="4062"/>
                  </a:lnTo>
                  <a:cubicBezTo>
                    <a:pt x="1636" y="4062"/>
                    <a:pt x="1539" y="4025"/>
                    <a:pt x="1442" y="4006"/>
                  </a:cubicBezTo>
                  <a:close/>
                  <a:moveTo>
                    <a:pt x="2616" y="4025"/>
                  </a:moveTo>
                  <a:cubicBezTo>
                    <a:pt x="2524" y="4062"/>
                    <a:pt x="2427" y="4080"/>
                    <a:pt x="2329" y="4080"/>
                  </a:cubicBezTo>
                  <a:lnTo>
                    <a:pt x="2348" y="4159"/>
                  </a:lnTo>
                  <a:cubicBezTo>
                    <a:pt x="2445" y="4159"/>
                    <a:pt x="2542" y="4122"/>
                    <a:pt x="2639" y="4103"/>
                  </a:cubicBezTo>
                  <a:lnTo>
                    <a:pt x="2616" y="4025"/>
                  </a:lnTo>
                  <a:close/>
                  <a:moveTo>
                    <a:pt x="1886" y="4103"/>
                  </a:moveTo>
                  <a:lnTo>
                    <a:pt x="1867" y="4177"/>
                  </a:lnTo>
                  <a:lnTo>
                    <a:pt x="2177" y="4177"/>
                  </a:lnTo>
                  <a:lnTo>
                    <a:pt x="2177" y="4103"/>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68" name="Google Shape;568;p33"/>
            <p:cNvSpPr/>
            <p:nvPr/>
          </p:nvSpPr>
          <p:spPr>
            <a:xfrm>
              <a:off x="547438" y="2456511"/>
              <a:ext cx="248485" cy="248485"/>
            </a:xfrm>
            <a:custGeom>
              <a:avLst/>
              <a:gdLst/>
              <a:ahLst/>
              <a:cxnLst/>
              <a:rect l="l" t="t" r="r" b="b"/>
              <a:pathLst>
                <a:path w="1831" h="1831" extrusionOk="0">
                  <a:moveTo>
                    <a:pt x="846" y="1"/>
                  </a:moveTo>
                  <a:cubicBezTo>
                    <a:pt x="749" y="1"/>
                    <a:pt x="633" y="38"/>
                    <a:pt x="536" y="79"/>
                  </a:cubicBezTo>
                  <a:lnTo>
                    <a:pt x="578" y="153"/>
                  </a:lnTo>
                  <a:cubicBezTo>
                    <a:pt x="652" y="116"/>
                    <a:pt x="749" y="79"/>
                    <a:pt x="846" y="79"/>
                  </a:cubicBezTo>
                  <a:lnTo>
                    <a:pt x="846" y="1"/>
                  </a:lnTo>
                  <a:close/>
                  <a:moveTo>
                    <a:pt x="998" y="1"/>
                  </a:moveTo>
                  <a:lnTo>
                    <a:pt x="998" y="79"/>
                  </a:lnTo>
                  <a:cubicBezTo>
                    <a:pt x="1095" y="79"/>
                    <a:pt x="1193" y="116"/>
                    <a:pt x="1290" y="153"/>
                  </a:cubicBezTo>
                  <a:lnTo>
                    <a:pt x="1308" y="79"/>
                  </a:lnTo>
                  <a:cubicBezTo>
                    <a:pt x="1211" y="38"/>
                    <a:pt x="1114" y="19"/>
                    <a:pt x="998" y="1"/>
                  </a:cubicBezTo>
                  <a:close/>
                  <a:moveTo>
                    <a:pt x="402" y="153"/>
                  </a:moveTo>
                  <a:cubicBezTo>
                    <a:pt x="305" y="213"/>
                    <a:pt x="231" y="287"/>
                    <a:pt x="171" y="384"/>
                  </a:cubicBezTo>
                  <a:lnTo>
                    <a:pt x="231" y="426"/>
                  </a:lnTo>
                  <a:cubicBezTo>
                    <a:pt x="287" y="347"/>
                    <a:pt x="365" y="269"/>
                    <a:pt x="444" y="213"/>
                  </a:cubicBezTo>
                  <a:lnTo>
                    <a:pt x="402" y="153"/>
                  </a:lnTo>
                  <a:close/>
                  <a:moveTo>
                    <a:pt x="1442" y="172"/>
                  </a:moveTo>
                  <a:lnTo>
                    <a:pt x="1405" y="232"/>
                  </a:lnTo>
                  <a:cubicBezTo>
                    <a:pt x="1484" y="287"/>
                    <a:pt x="1558" y="366"/>
                    <a:pt x="1618" y="444"/>
                  </a:cubicBezTo>
                  <a:lnTo>
                    <a:pt x="1673" y="403"/>
                  </a:lnTo>
                  <a:cubicBezTo>
                    <a:pt x="1618" y="310"/>
                    <a:pt x="1539" y="232"/>
                    <a:pt x="1461" y="172"/>
                  </a:cubicBezTo>
                  <a:close/>
                  <a:moveTo>
                    <a:pt x="97" y="518"/>
                  </a:moveTo>
                  <a:cubicBezTo>
                    <a:pt x="37" y="615"/>
                    <a:pt x="19" y="712"/>
                    <a:pt x="0" y="828"/>
                  </a:cubicBezTo>
                  <a:lnTo>
                    <a:pt x="74" y="828"/>
                  </a:lnTo>
                  <a:cubicBezTo>
                    <a:pt x="97" y="731"/>
                    <a:pt x="116" y="634"/>
                    <a:pt x="153" y="560"/>
                  </a:cubicBezTo>
                  <a:lnTo>
                    <a:pt x="97" y="518"/>
                  </a:lnTo>
                  <a:close/>
                  <a:moveTo>
                    <a:pt x="1752" y="541"/>
                  </a:moveTo>
                  <a:lnTo>
                    <a:pt x="1673" y="560"/>
                  </a:lnTo>
                  <a:cubicBezTo>
                    <a:pt x="1733" y="657"/>
                    <a:pt x="1752" y="749"/>
                    <a:pt x="1752" y="846"/>
                  </a:cubicBezTo>
                  <a:lnTo>
                    <a:pt x="1830" y="846"/>
                  </a:lnTo>
                  <a:cubicBezTo>
                    <a:pt x="1830" y="731"/>
                    <a:pt x="1789" y="634"/>
                    <a:pt x="1752" y="541"/>
                  </a:cubicBezTo>
                  <a:close/>
                  <a:moveTo>
                    <a:pt x="0" y="980"/>
                  </a:moveTo>
                  <a:cubicBezTo>
                    <a:pt x="19" y="1096"/>
                    <a:pt x="37" y="1193"/>
                    <a:pt x="74" y="1290"/>
                  </a:cubicBezTo>
                  <a:lnTo>
                    <a:pt x="153" y="1253"/>
                  </a:lnTo>
                  <a:cubicBezTo>
                    <a:pt x="116" y="1174"/>
                    <a:pt x="97" y="1077"/>
                    <a:pt x="74" y="980"/>
                  </a:cubicBezTo>
                  <a:close/>
                  <a:moveTo>
                    <a:pt x="1752" y="1004"/>
                  </a:moveTo>
                  <a:cubicBezTo>
                    <a:pt x="1752" y="1096"/>
                    <a:pt x="1715" y="1193"/>
                    <a:pt x="1673" y="1272"/>
                  </a:cubicBezTo>
                  <a:lnTo>
                    <a:pt x="1752" y="1308"/>
                  </a:lnTo>
                  <a:cubicBezTo>
                    <a:pt x="1789" y="1211"/>
                    <a:pt x="1830" y="1119"/>
                    <a:pt x="1830" y="1004"/>
                  </a:cubicBezTo>
                  <a:close/>
                  <a:moveTo>
                    <a:pt x="231" y="1387"/>
                  </a:moveTo>
                  <a:lnTo>
                    <a:pt x="153" y="1424"/>
                  </a:lnTo>
                  <a:cubicBezTo>
                    <a:pt x="213" y="1521"/>
                    <a:pt x="287" y="1600"/>
                    <a:pt x="384" y="1655"/>
                  </a:cubicBezTo>
                  <a:lnTo>
                    <a:pt x="421" y="1600"/>
                  </a:lnTo>
                  <a:cubicBezTo>
                    <a:pt x="347" y="1540"/>
                    <a:pt x="268" y="1466"/>
                    <a:pt x="231" y="1387"/>
                  </a:cubicBezTo>
                  <a:close/>
                  <a:moveTo>
                    <a:pt x="1599" y="1406"/>
                  </a:moveTo>
                  <a:cubicBezTo>
                    <a:pt x="1539" y="1484"/>
                    <a:pt x="1461" y="1558"/>
                    <a:pt x="1387" y="1618"/>
                  </a:cubicBezTo>
                  <a:lnTo>
                    <a:pt x="1442" y="1674"/>
                  </a:lnTo>
                  <a:cubicBezTo>
                    <a:pt x="1521" y="1618"/>
                    <a:pt x="1599" y="1540"/>
                    <a:pt x="1655" y="1442"/>
                  </a:cubicBezTo>
                  <a:lnTo>
                    <a:pt x="1599" y="1406"/>
                  </a:lnTo>
                  <a:close/>
                  <a:moveTo>
                    <a:pt x="560" y="1674"/>
                  </a:moveTo>
                  <a:lnTo>
                    <a:pt x="518" y="1734"/>
                  </a:lnTo>
                  <a:cubicBezTo>
                    <a:pt x="615" y="1789"/>
                    <a:pt x="730" y="1812"/>
                    <a:pt x="827" y="1831"/>
                  </a:cubicBezTo>
                  <a:lnTo>
                    <a:pt x="827" y="1752"/>
                  </a:lnTo>
                  <a:cubicBezTo>
                    <a:pt x="730" y="1734"/>
                    <a:pt x="633" y="1715"/>
                    <a:pt x="560" y="1674"/>
                  </a:cubicBezTo>
                  <a:close/>
                  <a:moveTo>
                    <a:pt x="1271" y="1674"/>
                  </a:moveTo>
                  <a:cubicBezTo>
                    <a:pt x="1174" y="1715"/>
                    <a:pt x="1077" y="1752"/>
                    <a:pt x="980" y="1752"/>
                  </a:cubicBezTo>
                  <a:lnTo>
                    <a:pt x="980" y="1831"/>
                  </a:lnTo>
                  <a:cubicBezTo>
                    <a:pt x="1095" y="1831"/>
                    <a:pt x="1193" y="1789"/>
                    <a:pt x="1290" y="1752"/>
                  </a:cubicBezTo>
                  <a:lnTo>
                    <a:pt x="1271" y="1674"/>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569" name="Google Shape;569;p33"/>
          <p:cNvSpPr/>
          <p:nvPr/>
        </p:nvSpPr>
        <p:spPr>
          <a:xfrm>
            <a:off x="841800" y="9192750"/>
            <a:ext cx="16604400" cy="112200"/>
          </a:xfrm>
          <a:prstGeom prst="rect">
            <a:avLst/>
          </a:pr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570" name="Google Shape;570;p33"/>
          <p:cNvGrpSpPr/>
          <p:nvPr/>
        </p:nvGrpSpPr>
        <p:grpSpPr>
          <a:xfrm>
            <a:off x="15021035" y="3560593"/>
            <a:ext cx="888622" cy="882134"/>
            <a:chOff x="3151239" y="1788407"/>
            <a:chExt cx="779630" cy="773937"/>
          </a:xfrm>
        </p:grpSpPr>
        <p:sp>
          <p:nvSpPr>
            <p:cNvPr id="571" name="Google Shape;571;p33"/>
            <p:cNvSpPr/>
            <p:nvPr/>
          </p:nvSpPr>
          <p:spPr>
            <a:xfrm>
              <a:off x="3329448" y="2170682"/>
              <a:ext cx="237922" cy="306097"/>
            </a:xfrm>
            <a:custGeom>
              <a:avLst/>
              <a:gdLst/>
              <a:ahLst/>
              <a:cxnLst/>
              <a:rect l="l" t="t" r="r" b="b"/>
              <a:pathLst>
                <a:path w="1546" h="1989" extrusionOk="0">
                  <a:moveTo>
                    <a:pt x="1473" y="0"/>
                  </a:moveTo>
                  <a:cubicBezTo>
                    <a:pt x="1458" y="0"/>
                    <a:pt x="1442" y="7"/>
                    <a:pt x="1428" y="22"/>
                  </a:cubicBezTo>
                  <a:cubicBezTo>
                    <a:pt x="1279" y="117"/>
                    <a:pt x="1154" y="290"/>
                    <a:pt x="1053" y="439"/>
                  </a:cubicBezTo>
                  <a:cubicBezTo>
                    <a:pt x="928" y="618"/>
                    <a:pt x="832" y="767"/>
                    <a:pt x="707" y="940"/>
                  </a:cubicBezTo>
                  <a:cubicBezTo>
                    <a:pt x="481" y="1261"/>
                    <a:pt x="260" y="1583"/>
                    <a:pt x="34" y="1905"/>
                  </a:cubicBezTo>
                  <a:cubicBezTo>
                    <a:pt x="1" y="1942"/>
                    <a:pt x="40" y="1989"/>
                    <a:pt x="75" y="1989"/>
                  </a:cubicBezTo>
                  <a:cubicBezTo>
                    <a:pt x="90" y="1989"/>
                    <a:pt x="104" y="1980"/>
                    <a:pt x="111" y="1959"/>
                  </a:cubicBezTo>
                  <a:cubicBezTo>
                    <a:pt x="362" y="1661"/>
                    <a:pt x="606" y="1363"/>
                    <a:pt x="856" y="1035"/>
                  </a:cubicBezTo>
                  <a:cubicBezTo>
                    <a:pt x="981" y="886"/>
                    <a:pt x="1107" y="737"/>
                    <a:pt x="1202" y="588"/>
                  </a:cubicBezTo>
                  <a:cubicBezTo>
                    <a:pt x="1327" y="415"/>
                    <a:pt x="1476" y="266"/>
                    <a:pt x="1524" y="93"/>
                  </a:cubicBezTo>
                  <a:cubicBezTo>
                    <a:pt x="1545" y="42"/>
                    <a:pt x="1511" y="0"/>
                    <a:pt x="14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72" name="Google Shape;572;p33"/>
            <p:cNvSpPr/>
            <p:nvPr/>
          </p:nvSpPr>
          <p:spPr>
            <a:xfrm>
              <a:off x="3507042" y="2184378"/>
              <a:ext cx="382583" cy="32318"/>
            </a:xfrm>
            <a:custGeom>
              <a:avLst/>
              <a:gdLst/>
              <a:ahLst/>
              <a:cxnLst/>
              <a:rect l="l" t="t" r="r" b="b"/>
              <a:pathLst>
                <a:path w="2486" h="210" extrusionOk="0">
                  <a:moveTo>
                    <a:pt x="2088" y="1"/>
                  </a:moveTo>
                  <a:cubicBezTo>
                    <a:pt x="2009" y="1"/>
                    <a:pt x="1931" y="4"/>
                    <a:pt x="1859" y="4"/>
                  </a:cubicBezTo>
                  <a:lnTo>
                    <a:pt x="1264" y="4"/>
                  </a:lnTo>
                  <a:cubicBezTo>
                    <a:pt x="870" y="28"/>
                    <a:pt x="471" y="52"/>
                    <a:pt x="72" y="52"/>
                  </a:cubicBezTo>
                  <a:cubicBezTo>
                    <a:pt x="0" y="52"/>
                    <a:pt x="0" y="153"/>
                    <a:pt x="72" y="153"/>
                  </a:cubicBezTo>
                  <a:cubicBezTo>
                    <a:pt x="471" y="177"/>
                    <a:pt x="870" y="177"/>
                    <a:pt x="1264" y="201"/>
                  </a:cubicBezTo>
                  <a:lnTo>
                    <a:pt x="1836" y="201"/>
                  </a:lnTo>
                  <a:cubicBezTo>
                    <a:pt x="1942" y="201"/>
                    <a:pt x="2054" y="209"/>
                    <a:pt x="2161" y="209"/>
                  </a:cubicBezTo>
                  <a:cubicBezTo>
                    <a:pt x="2257" y="209"/>
                    <a:pt x="2350" y="203"/>
                    <a:pt x="2431" y="177"/>
                  </a:cubicBezTo>
                  <a:cubicBezTo>
                    <a:pt x="2485" y="153"/>
                    <a:pt x="2485" y="82"/>
                    <a:pt x="2431" y="52"/>
                  </a:cubicBezTo>
                  <a:cubicBezTo>
                    <a:pt x="2328" y="9"/>
                    <a:pt x="2207" y="1"/>
                    <a:pt x="208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73" name="Google Shape;573;p33"/>
            <p:cNvSpPr/>
            <p:nvPr/>
          </p:nvSpPr>
          <p:spPr>
            <a:xfrm>
              <a:off x="3151239" y="1925989"/>
              <a:ext cx="431060" cy="278858"/>
            </a:xfrm>
            <a:custGeom>
              <a:avLst/>
              <a:gdLst/>
              <a:ahLst/>
              <a:cxnLst/>
              <a:rect l="l" t="t" r="r" b="b"/>
              <a:pathLst>
                <a:path w="2801" h="1812" extrusionOk="0">
                  <a:moveTo>
                    <a:pt x="675" y="1"/>
                  </a:moveTo>
                  <a:cubicBezTo>
                    <a:pt x="464" y="1"/>
                    <a:pt x="252" y="113"/>
                    <a:pt x="149" y="319"/>
                  </a:cubicBezTo>
                  <a:cubicBezTo>
                    <a:pt x="0" y="617"/>
                    <a:pt x="101" y="962"/>
                    <a:pt x="399" y="1111"/>
                  </a:cubicBezTo>
                  <a:cubicBezTo>
                    <a:pt x="495" y="1159"/>
                    <a:pt x="594" y="1182"/>
                    <a:pt x="690" y="1182"/>
                  </a:cubicBezTo>
                  <a:cubicBezTo>
                    <a:pt x="844" y="1182"/>
                    <a:pt x="990" y="1123"/>
                    <a:pt x="1097" y="1016"/>
                  </a:cubicBezTo>
                  <a:cubicBezTo>
                    <a:pt x="1120" y="1016"/>
                    <a:pt x="1144" y="1040"/>
                    <a:pt x="1144" y="1040"/>
                  </a:cubicBezTo>
                  <a:cubicBezTo>
                    <a:pt x="1317" y="1135"/>
                    <a:pt x="1490" y="1213"/>
                    <a:pt x="1669" y="1284"/>
                  </a:cubicBezTo>
                  <a:cubicBezTo>
                    <a:pt x="1990" y="1463"/>
                    <a:pt x="2336" y="1636"/>
                    <a:pt x="2658" y="1809"/>
                  </a:cubicBezTo>
                  <a:cubicBezTo>
                    <a:pt x="2665" y="1811"/>
                    <a:pt x="2671" y="1812"/>
                    <a:pt x="2678" y="1812"/>
                  </a:cubicBezTo>
                  <a:cubicBezTo>
                    <a:pt x="2747" y="1812"/>
                    <a:pt x="2801" y="1705"/>
                    <a:pt x="2735" y="1683"/>
                  </a:cubicBezTo>
                  <a:cubicBezTo>
                    <a:pt x="2384" y="1487"/>
                    <a:pt x="2062" y="1314"/>
                    <a:pt x="1740" y="1135"/>
                  </a:cubicBezTo>
                  <a:cubicBezTo>
                    <a:pt x="1567" y="1064"/>
                    <a:pt x="1418" y="962"/>
                    <a:pt x="1246" y="891"/>
                  </a:cubicBezTo>
                  <a:cubicBezTo>
                    <a:pt x="1246" y="867"/>
                    <a:pt x="1222" y="867"/>
                    <a:pt x="1222" y="867"/>
                  </a:cubicBezTo>
                  <a:cubicBezTo>
                    <a:pt x="1341" y="569"/>
                    <a:pt x="1246" y="218"/>
                    <a:pt x="948" y="69"/>
                  </a:cubicBezTo>
                  <a:cubicBezTo>
                    <a:pt x="863" y="23"/>
                    <a:pt x="769" y="1"/>
                    <a:pt x="6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74" name="Google Shape;574;p33"/>
            <p:cNvSpPr/>
            <p:nvPr/>
          </p:nvSpPr>
          <p:spPr>
            <a:xfrm>
              <a:off x="3493038" y="1851350"/>
              <a:ext cx="67252" cy="347495"/>
            </a:xfrm>
            <a:custGeom>
              <a:avLst/>
              <a:gdLst/>
              <a:ahLst/>
              <a:cxnLst/>
              <a:rect l="l" t="t" r="r" b="b"/>
              <a:pathLst>
                <a:path w="437" h="2258" extrusionOk="0">
                  <a:moveTo>
                    <a:pt x="96" y="0"/>
                  </a:moveTo>
                  <a:cubicBezTo>
                    <a:pt x="47" y="0"/>
                    <a:pt x="1" y="38"/>
                    <a:pt x="14" y="107"/>
                  </a:cubicBezTo>
                  <a:cubicBezTo>
                    <a:pt x="14" y="458"/>
                    <a:pt x="67" y="804"/>
                    <a:pt x="115" y="1149"/>
                  </a:cubicBezTo>
                  <a:cubicBezTo>
                    <a:pt x="163" y="1501"/>
                    <a:pt x="240" y="1847"/>
                    <a:pt x="288" y="2192"/>
                  </a:cubicBezTo>
                  <a:cubicBezTo>
                    <a:pt x="288" y="2237"/>
                    <a:pt x="317" y="2257"/>
                    <a:pt x="349" y="2257"/>
                  </a:cubicBezTo>
                  <a:cubicBezTo>
                    <a:pt x="390" y="2257"/>
                    <a:pt x="437" y="2225"/>
                    <a:pt x="437" y="2168"/>
                  </a:cubicBezTo>
                  <a:cubicBezTo>
                    <a:pt x="389" y="1823"/>
                    <a:pt x="365" y="1471"/>
                    <a:pt x="342" y="1126"/>
                  </a:cubicBezTo>
                  <a:cubicBezTo>
                    <a:pt x="288" y="780"/>
                    <a:pt x="264" y="428"/>
                    <a:pt x="193" y="83"/>
                  </a:cubicBezTo>
                  <a:cubicBezTo>
                    <a:pt x="179" y="26"/>
                    <a:pt x="136" y="0"/>
                    <a:pt x="9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75" name="Google Shape;575;p33"/>
            <p:cNvSpPr/>
            <p:nvPr/>
          </p:nvSpPr>
          <p:spPr>
            <a:xfrm>
              <a:off x="3434558" y="2099121"/>
              <a:ext cx="221147" cy="191907"/>
            </a:xfrm>
            <a:custGeom>
              <a:avLst/>
              <a:gdLst/>
              <a:ahLst/>
              <a:cxnLst/>
              <a:rect l="l" t="t" r="r" b="b"/>
              <a:pathLst>
                <a:path w="1437" h="1247" extrusionOk="0">
                  <a:moveTo>
                    <a:pt x="746" y="1"/>
                  </a:moveTo>
                  <a:cubicBezTo>
                    <a:pt x="513" y="1"/>
                    <a:pt x="280" y="125"/>
                    <a:pt x="173" y="338"/>
                  </a:cubicBezTo>
                  <a:cubicBezTo>
                    <a:pt x="0" y="636"/>
                    <a:pt x="126" y="1005"/>
                    <a:pt x="447" y="1178"/>
                  </a:cubicBezTo>
                  <a:cubicBezTo>
                    <a:pt x="539" y="1224"/>
                    <a:pt x="637" y="1247"/>
                    <a:pt x="734" y="1247"/>
                  </a:cubicBezTo>
                  <a:cubicBezTo>
                    <a:pt x="954" y="1247"/>
                    <a:pt x="1168" y="1131"/>
                    <a:pt x="1288" y="904"/>
                  </a:cubicBezTo>
                  <a:cubicBezTo>
                    <a:pt x="1437" y="606"/>
                    <a:pt x="1317" y="237"/>
                    <a:pt x="1019" y="64"/>
                  </a:cubicBezTo>
                  <a:cubicBezTo>
                    <a:pt x="934" y="21"/>
                    <a:pt x="840" y="1"/>
                    <a:pt x="7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76" name="Google Shape;576;p33"/>
            <p:cNvSpPr/>
            <p:nvPr/>
          </p:nvSpPr>
          <p:spPr>
            <a:xfrm>
              <a:off x="3407934" y="1788407"/>
              <a:ext cx="187290" cy="162667"/>
            </a:xfrm>
            <a:custGeom>
              <a:avLst/>
              <a:gdLst/>
              <a:ahLst/>
              <a:cxnLst/>
              <a:rect l="l" t="t" r="r" b="b"/>
              <a:pathLst>
                <a:path w="1217" h="1057" extrusionOk="0">
                  <a:moveTo>
                    <a:pt x="595" y="0"/>
                  </a:moveTo>
                  <a:cubicBezTo>
                    <a:pt x="409" y="0"/>
                    <a:pt x="222" y="107"/>
                    <a:pt x="120" y="295"/>
                  </a:cubicBezTo>
                  <a:cubicBezTo>
                    <a:pt x="1" y="539"/>
                    <a:pt x="96" y="867"/>
                    <a:pt x="346" y="986"/>
                  </a:cubicBezTo>
                  <a:cubicBezTo>
                    <a:pt x="434" y="1034"/>
                    <a:pt x="526" y="1056"/>
                    <a:pt x="615" y="1056"/>
                  </a:cubicBezTo>
                  <a:cubicBezTo>
                    <a:pt x="805" y="1056"/>
                    <a:pt x="982" y="953"/>
                    <a:pt x="1067" y="766"/>
                  </a:cubicBezTo>
                  <a:cubicBezTo>
                    <a:pt x="1216" y="516"/>
                    <a:pt x="1115" y="194"/>
                    <a:pt x="841" y="69"/>
                  </a:cubicBezTo>
                  <a:cubicBezTo>
                    <a:pt x="764" y="22"/>
                    <a:pt x="680" y="0"/>
                    <a:pt x="59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77" name="Google Shape;577;p33"/>
            <p:cNvSpPr/>
            <p:nvPr/>
          </p:nvSpPr>
          <p:spPr>
            <a:xfrm>
              <a:off x="3242960" y="2371668"/>
              <a:ext cx="218377" cy="190676"/>
            </a:xfrm>
            <a:custGeom>
              <a:avLst/>
              <a:gdLst/>
              <a:ahLst/>
              <a:cxnLst/>
              <a:rect l="l" t="t" r="r" b="b"/>
              <a:pathLst>
                <a:path w="1419" h="1239" extrusionOk="0">
                  <a:moveTo>
                    <a:pt x="701" y="1"/>
                  </a:moveTo>
                  <a:cubicBezTo>
                    <a:pt x="486" y="1"/>
                    <a:pt x="281" y="121"/>
                    <a:pt x="179" y="325"/>
                  </a:cubicBezTo>
                  <a:cubicBezTo>
                    <a:pt x="0" y="653"/>
                    <a:pt x="125" y="1022"/>
                    <a:pt x="423" y="1171"/>
                  </a:cubicBezTo>
                  <a:cubicBezTo>
                    <a:pt x="522" y="1217"/>
                    <a:pt x="626" y="1239"/>
                    <a:pt x="727" y="1239"/>
                  </a:cubicBezTo>
                  <a:cubicBezTo>
                    <a:pt x="955" y="1239"/>
                    <a:pt x="1166" y="1127"/>
                    <a:pt x="1269" y="921"/>
                  </a:cubicBezTo>
                  <a:cubicBezTo>
                    <a:pt x="1418" y="599"/>
                    <a:pt x="1317" y="229"/>
                    <a:pt x="995" y="81"/>
                  </a:cubicBezTo>
                  <a:cubicBezTo>
                    <a:pt x="901" y="26"/>
                    <a:pt x="800" y="1"/>
                    <a:pt x="70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78" name="Google Shape;578;p33"/>
            <p:cNvSpPr/>
            <p:nvPr/>
          </p:nvSpPr>
          <p:spPr>
            <a:xfrm>
              <a:off x="3766508" y="2142519"/>
              <a:ext cx="164360" cy="143430"/>
            </a:xfrm>
            <a:custGeom>
              <a:avLst/>
              <a:gdLst/>
              <a:ahLst/>
              <a:cxnLst/>
              <a:rect l="l" t="t" r="r" b="b"/>
              <a:pathLst>
                <a:path w="1068" h="932" extrusionOk="0">
                  <a:moveTo>
                    <a:pt x="532" y="0"/>
                  </a:moveTo>
                  <a:cubicBezTo>
                    <a:pt x="363" y="0"/>
                    <a:pt x="196" y="95"/>
                    <a:pt x="126" y="253"/>
                  </a:cubicBezTo>
                  <a:cubicBezTo>
                    <a:pt x="1" y="473"/>
                    <a:pt x="78" y="747"/>
                    <a:pt x="322" y="872"/>
                  </a:cubicBezTo>
                  <a:cubicBezTo>
                    <a:pt x="394" y="912"/>
                    <a:pt x="471" y="931"/>
                    <a:pt x="546" y="931"/>
                  </a:cubicBezTo>
                  <a:cubicBezTo>
                    <a:pt x="708" y="931"/>
                    <a:pt x="863" y="842"/>
                    <a:pt x="948" y="676"/>
                  </a:cubicBezTo>
                  <a:cubicBezTo>
                    <a:pt x="1067" y="449"/>
                    <a:pt x="972" y="175"/>
                    <a:pt x="745" y="56"/>
                  </a:cubicBezTo>
                  <a:cubicBezTo>
                    <a:pt x="679" y="18"/>
                    <a:pt x="605" y="0"/>
                    <a:pt x="5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579" name="Google Shape;579;p33"/>
          <p:cNvGrpSpPr/>
          <p:nvPr/>
        </p:nvGrpSpPr>
        <p:grpSpPr>
          <a:xfrm>
            <a:off x="14631498" y="5143522"/>
            <a:ext cx="788288" cy="767240"/>
            <a:chOff x="6609400" y="981383"/>
            <a:chExt cx="691602" cy="673136"/>
          </a:xfrm>
        </p:grpSpPr>
        <p:sp>
          <p:nvSpPr>
            <p:cNvPr id="580" name="Google Shape;580;p33"/>
            <p:cNvSpPr/>
            <p:nvPr/>
          </p:nvSpPr>
          <p:spPr>
            <a:xfrm>
              <a:off x="6923499" y="1105114"/>
              <a:ext cx="296094" cy="244385"/>
            </a:xfrm>
            <a:custGeom>
              <a:avLst/>
              <a:gdLst/>
              <a:ahLst/>
              <a:cxnLst/>
              <a:rect l="l" t="t" r="r" b="b"/>
              <a:pathLst>
                <a:path w="1924" h="1588" extrusionOk="0">
                  <a:moveTo>
                    <a:pt x="1868" y="0"/>
                  </a:moveTo>
                  <a:cubicBezTo>
                    <a:pt x="1857" y="0"/>
                    <a:pt x="1845" y="5"/>
                    <a:pt x="1833" y="16"/>
                  </a:cubicBezTo>
                  <a:cubicBezTo>
                    <a:pt x="1511" y="242"/>
                    <a:pt x="1213" y="486"/>
                    <a:pt x="891" y="713"/>
                  </a:cubicBezTo>
                  <a:cubicBezTo>
                    <a:pt x="742" y="838"/>
                    <a:pt x="593" y="957"/>
                    <a:pt x="444" y="1082"/>
                  </a:cubicBezTo>
                  <a:cubicBezTo>
                    <a:pt x="295" y="1184"/>
                    <a:pt x="123" y="1309"/>
                    <a:pt x="21" y="1482"/>
                  </a:cubicBezTo>
                  <a:cubicBezTo>
                    <a:pt x="0" y="1523"/>
                    <a:pt x="34" y="1587"/>
                    <a:pt x="94" y="1587"/>
                  </a:cubicBezTo>
                  <a:cubicBezTo>
                    <a:pt x="103" y="1587"/>
                    <a:pt x="113" y="1586"/>
                    <a:pt x="123" y="1583"/>
                  </a:cubicBezTo>
                  <a:cubicBezTo>
                    <a:pt x="295" y="1505"/>
                    <a:pt x="444" y="1356"/>
                    <a:pt x="569" y="1255"/>
                  </a:cubicBezTo>
                  <a:cubicBezTo>
                    <a:pt x="718" y="1106"/>
                    <a:pt x="867" y="987"/>
                    <a:pt x="1016" y="862"/>
                  </a:cubicBezTo>
                  <a:cubicBezTo>
                    <a:pt x="1314" y="612"/>
                    <a:pt x="1588" y="337"/>
                    <a:pt x="1886" y="93"/>
                  </a:cubicBezTo>
                  <a:cubicBezTo>
                    <a:pt x="1923" y="52"/>
                    <a:pt x="1903" y="0"/>
                    <a:pt x="186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81" name="Google Shape;581;p33"/>
            <p:cNvSpPr/>
            <p:nvPr/>
          </p:nvSpPr>
          <p:spPr>
            <a:xfrm>
              <a:off x="6770836" y="1025858"/>
              <a:ext cx="220070" cy="310406"/>
            </a:xfrm>
            <a:custGeom>
              <a:avLst/>
              <a:gdLst/>
              <a:ahLst/>
              <a:cxnLst/>
              <a:rect l="l" t="t" r="r" b="b"/>
              <a:pathLst>
                <a:path w="1430" h="2017" extrusionOk="0">
                  <a:moveTo>
                    <a:pt x="78" y="1"/>
                  </a:moveTo>
                  <a:cubicBezTo>
                    <a:pt x="38" y="1"/>
                    <a:pt x="0" y="31"/>
                    <a:pt x="18" y="84"/>
                  </a:cubicBezTo>
                  <a:cubicBezTo>
                    <a:pt x="72" y="257"/>
                    <a:pt x="197" y="429"/>
                    <a:pt x="292" y="578"/>
                  </a:cubicBezTo>
                  <a:cubicBezTo>
                    <a:pt x="417" y="727"/>
                    <a:pt x="519" y="906"/>
                    <a:pt x="644" y="1055"/>
                  </a:cubicBezTo>
                  <a:cubicBezTo>
                    <a:pt x="864" y="1377"/>
                    <a:pt x="1091" y="1675"/>
                    <a:pt x="1311" y="1997"/>
                  </a:cubicBezTo>
                  <a:cubicBezTo>
                    <a:pt x="1325" y="2011"/>
                    <a:pt x="1342" y="2016"/>
                    <a:pt x="1357" y="2016"/>
                  </a:cubicBezTo>
                  <a:cubicBezTo>
                    <a:pt x="1396" y="2016"/>
                    <a:pt x="1429" y="1983"/>
                    <a:pt x="1412" y="1949"/>
                  </a:cubicBezTo>
                  <a:cubicBezTo>
                    <a:pt x="1186" y="1621"/>
                    <a:pt x="989" y="1276"/>
                    <a:pt x="793" y="954"/>
                  </a:cubicBezTo>
                  <a:cubicBezTo>
                    <a:pt x="691" y="781"/>
                    <a:pt x="590" y="632"/>
                    <a:pt x="495" y="483"/>
                  </a:cubicBezTo>
                  <a:cubicBezTo>
                    <a:pt x="370" y="310"/>
                    <a:pt x="268" y="131"/>
                    <a:pt x="119" y="12"/>
                  </a:cubicBezTo>
                  <a:cubicBezTo>
                    <a:pt x="107" y="4"/>
                    <a:pt x="93" y="1"/>
                    <a:pt x="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82" name="Google Shape;582;p33"/>
            <p:cNvSpPr/>
            <p:nvPr/>
          </p:nvSpPr>
          <p:spPr>
            <a:xfrm>
              <a:off x="6917035" y="1311795"/>
              <a:ext cx="369348" cy="342724"/>
            </a:xfrm>
            <a:custGeom>
              <a:avLst/>
              <a:gdLst/>
              <a:ahLst/>
              <a:cxnLst/>
              <a:rect l="l" t="t" r="r" b="b"/>
              <a:pathLst>
                <a:path w="2400" h="2227" extrusionOk="0">
                  <a:moveTo>
                    <a:pt x="82" y="0"/>
                  </a:moveTo>
                  <a:cubicBezTo>
                    <a:pt x="40" y="0"/>
                    <a:pt x="1" y="71"/>
                    <a:pt x="39" y="115"/>
                  </a:cubicBezTo>
                  <a:cubicBezTo>
                    <a:pt x="313" y="359"/>
                    <a:pt x="588" y="609"/>
                    <a:pt x="856" y="860"/>
                  </a:cubicBezTo>
                  <a:cubicBezTo>
                    <a:pt x="981" y="985"/>
                    <a:pt x="1130" y="1104"/>
                    <a:pt x="1255" y="1229"/>
                  </a:cubicBezTo>
                  <a:cubicBezTo>
                    <a:pt x="1279" y="1253"/>
                    <a:pt x="1279" y="1253"/>
                    <a:pt x="1303" y="1253"/>
                  </a:cubicBezTo>
                  <a:cubicBezTo>
                    <a:pt x="1082" y="1503"/>
                    <a:pt x="1106" y="1879"/>
                    <a:pt x="1356" y="2075"/>
                  </a:cubicBezTo>
                  <a:cubicBezTo>
                    <a:pt x="1469" y="2177"/>
                    <a:pt x="1610" y="2227"/>
                    <a:pt x="1748" y="2227"/>
                  </a:cubicBezTo>
                  <a:cubicBezTo>
                    <a:pt x="1909" y="2227"/>
                    <a:pt x="2067" y="2159"/>
                    <a:pt x="2173" y="2028"/>
                  </a:cubicBezTo>
                  <a:cubicBezTo>
                    <a:pt x="2399" y="1777"/>
                    <a:pt x="2375" y="1402"/>
                    <a:pt x="2125" y="1205"/>
                  </a:cubicBezTo>
                  <a:cubicBezTo>
                    <a:pt x="2011" y="1105"/>
                    <a:pt x="1871" y="1055"/>
                    <a:pt x="1729" y="1055"/>
                  </a:cubicBezTo>
                  <a:cubicBezTo>
                    <a:pt x="1626" y="1055"/>
                    <a:pt x="1523" y="1081"/>
                    <a:pt x="1428" y="1134"/>
                  </a:cubicBezTo>
                  <a:lnTo>
                    <a:pt x="1404" y="1104"/>
                  </a:lnTo>
                  <a:cubicBezTo>
                    <a:pt x="1255" y="985"/>
                    <a:pt x="1106" y="860"/>
                    <a:pt x="957" y="734"/>
                  </a:cubicBezTo>
                  <a:cubicBezTo>
                    <a:pt x="683" y="508"/>
                    <a:pt x="409" y="264"/>
                    <a:pt x="111" y="13"/>
                  </a:cubicBezTo>
                  <a:cubicBezTo>
                    <a:pt x="102" y="4"/>
                    <a:pt x="92" y="0"/>
                    <a:pt x="8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83" name="Google Shape;583;p33"/>
            <p:cNvSpPr/>
            <p:nvPr/>
          </p:nvSpPr>
          <p:spPr>
            <a:xfrm>
              <a:off x="6666649" y="1334725"/>
              <a:ext cx="288399" cy="219454"/>
            </a:xfrm>
            <a:custGeom>
              <a:avLst/>
              <a:gdLst/>
              <a:ahLst/>
              <a:cxnLst/>
              <a:rect l="l" t="t" r="r" b="b"/>
              <a:pathLst>
                <a:path w="1874" h="1426" extrusionOk="0">
                  <a:moveTo>
                    <a:pt x="1758" y="1"/>
                  </a:moveTo>
                  <a:cubicBezTo>
                    <a:pt x="1744" y="1"/>
                    <a:pt x="1728" y="5"/>
                    <a:pt x="1714" y="13"/>
                  </a:cubicBezTo>
                  <a:cubicBezTo>
                    <a:pt x="1440" y="210"/>
                    <a:pt x="1172" y="413"/>
                    <a:pt x="898" y="633"/>
                  </a:cubicBezTo>
                  <a:cubicBezTo>
                    <a:pt x="624" y="836"/>
                    <a:pt x="326" y="1032"/>
                    <a:pt x="75" y="1253"/>
                  </a:cubicBezTo>
                  <a:cubicBezTo>
                    <a:pt x="1" y="1332"/>
                    <a:pt x="43" y="1426"/>
                    <a:pt x="125" y="1426"/>
                  </a:cubicBezTo>
                  <a:cubicBezTo>
                    <a:pt x="147" y="1426"/>
                    <a:pt x="173" y="1419"/>
                    <a:pt x="200" y="1402"/>
                  </a:cubicBezTo>
                  <a:cubicBezTo>
                    <a:pt x="475" y="1229"/>
                    <a:pt x="749" y="1009"/>
                    <a:pt x="1023" y="782"/>
                  </a:cubicBezTo>
                  <a:cubicBezTo>
                    <a:pt x="1291" y="562"/>
                    <a:pt x="1541" y="335"/>
                    <a:pt x="1815" y="139"/>
                  </a:cubicBezTo>
                  <a:cubicBezTo>
                    <a:pt x="1874" y="75"/>
                    <a:pt x="1821" y="1"/>
                    <a:pt x="175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84" name="Google Shape;584;p33"/>
            <p:cNvSpPr/>
            <p:nvPr/>
          </p:nvSpPr>
          <p:spPr>
            <a:xfrm>
              <a:off x="6842243" y="1230231"/>
              <a:ext cx="211144" cy="191291"/>
            </a:xfrm>
            <a:custGeom>
              <a:avLst/>
              <a:gdLst/>
              <a:ahLst/>
              <a:cxnLst/>
              <a:rect l="l" t="t" r="r" b="b"/>
              <a:pathLst>
                <a:path w="1372" h="1243" extrusionOk="0">
                  <a:moveTo>
                    <a:pt x="684" y="0"/>
                  </a:moveTo>
                  <a:cubicBezTo>
                    <a:pt x="514" y="0"/>
                    <a:pt x="345" y="75"/>
                    <a:pt x="227" y="222"/>
                  </a:cubicBezTo>
                  <a:cubicBezTo>
                    <a:pt x="1" y="472"/>
                    <a:pt x="31" y="865"/>
                    <a:pt x="275" y="1092"/>
                  </a:cubicBezTo>
                  <a:cubicBezTo>
                    <a:pt x="401" y="1193"/>
                    <a:pt x="548" y="1243"/>
                    <a:pt x="692" y="1243"/>
                  </a:cubicBezTo>
                  <a:cubicBezTo>
                    <a:pt x="861" y="1243"/>
                    <a:pt x="1026" y="1173"/>
                    <a:pt x="1145" y="1038"/>
                  </a:cubicBezTo>
                  <a:cubicBezTo>
                    <a:pt x="1372" y="770"/>
                    <a:pt x="1342" y="394"/>
                    <a:pt x="1097" y="174"/>
                  </a:cubicBezTo>
                  <a:cubicBezTo>
                    <a:pt x="981" y="57"/>
                    <a:pt x="832" y="0"/>
                    <a:pt x="68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85" name="Google Shape;585;p33"/>
            <p:cNvSpPr/>
            <p:nvPr/>
          </p:nvSpPr>
          <p:spPr>
            <a:xfrm>
              <a:off x="6609400" y="1466613"/>
              <a:ext cx="168823" cy="160974"/>
            </a:xfrm>
            <a:custGeom>
              <a:avLst/>
              <a:gdLst/>
              <a:ahLst/>
              <a:cxnLst/>
              <a:rect l="l" t="t" r="r" b="b"/>
              <a:pathLst>
                <a:path w="1097" h="1046" extrusionOk="0">
                  <a:moveTo>
                    <a:pt x="565" y="1"/>
                  </a:moveTo>
                  <a:cubicBezTo>
                    <a:pt x="552" y="1"/>
                    <a:pt x="538" y="1"/>
                    <a:pt x="525" y="3"/>
                  </a:cubicBezTo>
                  <a:cubicBezTo>
                    <a:pt x="227" y="26"/>
                    <a:pt x="0" y="247"/>
                    <a:pt x="24" y="545"/>
                  </a:cubicBezTo>
                  <a:cubicBezTo>
                    <a:pt x="54" y="843"/>
                    <a:pt x="298" y="1045"/>
                    <a:pt x="572" y="1045"/>
                  </a:cubicBezTo>
                  <a:cubicBezTo>
                    <a:pt x="870" y="1022"/>
                    <a:pt x="1097" y="771"/>
                    <a:pt x="1067" y="497"/>
                  </a:cubicBezTo>
                  <a:cubicBezTo>
                    <a:pt x="1044" y="214"/>
                    <a:pt x="823" y="1"/>
                    <a:pt x="5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86" name="Google Shape;586;p33"/>
            <p:cNvSpPr/>
            <p:nvPr/>
          </p:nvSpPr>
          <p:spPr>
            <a:xfrm>
              <a:off x="7090782" y="1015394"/>
              <a:ext cx="210221" cy="188675"/>
            </a:xfrm>
            <a:custGeom>
              <a:avLst/>
              <a:gdLst/>
              <a:ahLst/>
              <a:cxnLst/>
              <a:rect l="l" t="t" r="r" b="b"/>
              <a:pathLst>
                <a:path w="1366" h="1226" extrusionOk="0">
                  <a:moveTo>
                    <a:pt x="688" y="0"/>
                  </a:moveTo>
                  <a:cubicBezTo>
                    <a:pt x="517" y="0"/>
                    <a:pt x="346" y="68"/>
                    <a:pt x="227" y="199"/>
                  </a:cubicBezTo>
                  <a:cubicBezTo>
                    <a:pt x="1" y="474"/>
                    <a:pt x="25" y="849"/>
                    <a:pt x="275" y="1069"/>
                  </a:cubicBezTo>
                  <a:cubicBezTo>
                    <a:pt x="402" y="1174"/>
                    <a:pt x="549" y="1225"/>
                    <a:pt x="693" y="1225"/>
                  </a:cubicBezTo>
                  <a:cubicBezTo>
                    <a:pt x="860" y="1225"/>
                    <a:pt x="1023" y="1156"/>
                    <a:pt x="1145" y="1022"/>
                  </a:cubicBezTo>
                  <a:cubicBezTo>
                    <a:pt x="1365" y="771"/>
                    <a:pt x="1342" y="378"/>
                    <a:pt x="1097" y="152"/>
                  </a:cubicBezTo>
                  <a:cubicBezTo>
                    <a:pt x="982" y="50"/>
                    <a:pt x="835" y="0"/>
                    <a:pt x="68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87" name="Google Shape;587;p33"/>
            <p:cNvSpPr/>
            <p:nvPr/>
          </p:nvSpPr>
          <p:spPr>
            <a:xfrm>
              <a:off x="6735902" y="981383"/>
              <a:ext cx="148816" cy="142199"/>
            </a:xfrm>
            <a:custGeom>
              <a:avLst/>
              <a:gdLst/>
              <a:ahLst/>
              <a:cxnLst/>
              <a:rect l="l" t="t" r="r" b="b"/>
              <a:pathLst>
                <a:path w="967" h="924" extrusionOk="0">
                  <a:moveTo>
                    <a:pt x="501" y="0"/>
                  </a:moveTo>
                  <a:cubicBezTo>
                    <a:pt x="483" y="0"/>
                    <a:pt x="465" y="1"/>
                    <a:pt x="448" y="3"/>
                  </a:cubicBezTo>
                  <a:cubicBezTo>
                    <a:pt x="174" y="27"/>
                    <a:pt x="1" y="248"/>
                    <a:pt x="25" y="522"/>
                  </a:cubicBezTo>
                  <a:cubicBezTo>
                    <a:pt x="47" y="757"/>
                    <a:pt x="248" y="923"/>
                    <a:pt x="494" y="923"/>
                  </a:cubicBezTo>
                  <a:cubicBezTo>
                    <a:pt x="510" y="923"/>
                    <a:pt x="526" y="922"/>
                    <a:pt x="543" y="921"/>
                  </a:cubicBezTo>
                  <a:cubicBezTo>
                    <a:pt x="793" y="897"/>
                    <a:pt x="966" y="671"/>
                    <a:pt x="942" y="420"/>
                  </a:cubicBezTo>
                  <a:cubicBezTo>
                    <a:pt x="920" y="172"/>
                    <a:pt x="724" y="0"/>
                    <a:pt x="50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588" name="Google Shape;588;p33"/>
          <p:cNvGrpSpPr/>
          <p:nvPr/>
        </p:nvGrpSpPr>
        <p:grpSpPr>
          <a:xfrm>
            <a:off x="16000461" y="1762130"/>
            <a:ext cx="1284874" cy="1176296"/>
            <a:chOff x="3988424" y="909206"/>
            <a:chExt cx="1127281" cy="1032020"/>
          </a:xfrm>
        </p:grpSpPr>
        <p:sp>
          <p:nvSpPr>
            <p:cNvPr id="589" name="Google Shape;589;p33"/>
            <p:cNvSpPr/>
            <p:nvPr/>
          </p:nvSpPr>
          <p:spPr>
            <a:xfrm>
              <a:off x="3988424" y="909206"/>
              <a:ext cx="1127281" cy="1032020"/>
            </a:xfrm>
            <a:custGeom>
              <a:avLst/>
              <a:gdLst/>
              <a:ahLst/>
              <a:cxnLst/>
              <a:rect l="l" t="t" r="r" b="b"/>
              <a:pathLst>
                <a:path w="7325" h="6706" extrusionOk="0">
                  <a:moveTo>
                    <a:pt x="3690" y="0"/>
                  </a:moveTo>
                  <a:cubicBezTo>
                    <a:pt x="2826" y="0"/>
                    <a:pt x="1964" y="329"/>
                    <a:pt x="1318" y="991"/>
                  </a:cubicBezTo>
                  <a:cubicBezTo>
                    <a:pt x="1" y="2308"/>
                    <a:pt x="25" y="4417"/>
                    <a:pt x="1318" y="5734"/>
                  </a:cubicBezTo>
                  <a:cubicBezTo>
                    <a:pt x="1980" y="6382"/>
                    <a:pt x="2835" y="6706"/>
                    <a:pt x="3692" y="6706"/>
                  </a:cubicBezTo>
                  <a:cubicBezTo>
                    <a:pt x="4277" y="6706"/>
                    <a:pt x="4863" y="6555"/>
                    <a:pt x="5388" y="6252"/>
                  </a:cubicBezTo>
                  <a:lnTo>
                    <a:pt x="7074" y="6699"/>
                  </a:lnTo>
                  <a:lnTo>
                    <a:pt x="6603" y="5013"/>
                  </a:lnTo>
                  <a:cubicBezTo>
                    <a:pt x="7324" y="3720"/>
                    <a:pt x="7151" y="2057"/>
                    <a:pt x="6061" y="967"/>
                  </a:cubicBezTo>
                  <a:cubicBezTo>
                    <a:pt x="5406" y="323"/>
                    <a:pt x="4546" y="0"/>
                    <a:pt x="369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90" name="Google Shape;590;p33"/>
            <p:cNvSpPr/>
            <p:nvPr/>
          </p:nvSpPr>
          <p:spPr>
            <a:xfrm>
              <a:off x="4171866" y="1073566"/>
              <a:ext cx="523859" cy="522781"/>
            </a:xfrm>
            <a:custGeom>
              <a:avLst/>
              <a:gdLst/>
              <a:ahLst/>
              <a:cxnLst/>
              <a:rect l="l" t="t" r="r" b="b"/>
              <a:pathLst>
                <a:path w="3404" h="3397" extrusionOk="0">
                  <a:moveTo>
                    <a:pt x="1701" y="1140"/>
                  </a:moveTo>
                  <a:cubicBezTo>
                    <a:pt x="1827" y="1140"/>
                    <a:pt x="1955" y="1180"/>
                    <a:pt x="2062" y="1263"/>
                  </a:cubicBezTo>
                  <a:cubicBezTo>
                    <a:pt x="2283" y="1436"/>
                    <a:pt x="2336" y="1812"/>
                    <a:pt x="2134" y="2056"/>
                  </a:cubicBezTo>
                  <a:cubicBezTo>
                    <a:pt x="2035" y="2186"/>
                    <a:pt x="1871" y="2257"/>
                    <a:pt x="1702" y="2257"/>
                  </a:cubicBezTo>
                  <a:cubicBezTo>
                    <a:pt x="1577" y="2257"/>
                    <a:pt x="1448" y="2217"/>
                    <a:pt x="1341" y="2133"/>
                  </a:cubicBezTo>
                  <a:cubicBezTo>
                    <a:pt x="1115" y="1961"/>
                    <a:pt x="1067" y="1585"/>
                    <a:pt x="1264" y="1341"/>
                  </a:cubicBezTo>
                  <a:cubicBezTo>
                    <a:pt x="1366" y="1211"/>
                    <a:pt x="1531" y="1140"/>
                    <a:pt x="1701" y="1140"/>
                  </a:cubicBezTo>
                  <a:close/>
                  <a:moveTo>
                    <a:pt x="1913" y="0"/>
                  </a:moveTo>
                  <a:cubicBezTo>
                    <a:pt x="1913" y="197"/>
                    <a:pt x="1741" y="346"/>
                    <a:pt x="1538" y="370"/>
                  </a:cubicBezTo>
                  <a:cubicBezTo>
                    <a:pt x="1522" y="372"/>
                    <a:pt x="1506" y="373"/>
                    <a:pt x="1489" y="373"/>
                  </a:cubicBezTo>
                  <a:cubicBezTo>
                    <a:pt x="1310" y="373"/>
                    <a:pt x="1138" y="254"/>
                    <a:pt x="1067" y="96"/>
                  </a:cubicBezTo>
                  <a:cubicBezTo>
                    <a:pt x="918" y="149"/>
                    <a:pt x="793" y="244"/>
                    <a:pt x="644" y="346"/>
                  </a:cubicBezTo>
                  <a:cubicBezTo>
                    <a:pt x="769" y="495"/>
                    <a:pt x="793" y="715"/>
                    <a:pt x="644" y="864"/>
                  </a:cubicBezTo>
                  <a:cubicBezTo>
                    <a:pt x="557" y="988"/>
                    <a:pt x="425" y="1049"/>
                    <a:pt x="294" y="1049"/>
                  </a:cubicBezTo>
                  <a:cubicBezTo>
                    <a:pt x="236" y="1049"/>
                    <a:pt x="179" y="1037"/>
                    <a:pt x="126" y="1013"/>
                  </a:cubicBezTo>
                  <a:cubicBezTo>
                    <a:pt x="48" y="1162"/>
                    <a:pt x="24" y="1311"/>
                    <a:pt x="0" y="1490"/>
                  </a:cubicBezTo>
                  <a:cubicBezTo>
                    <a:pt x="197" y="1490"/>
                    <a:pt x="346" y="1663"/>
                    <a:pt x="370" y="1859"/>
                  </a:cubicBezTo>
                  <a:cubicBezTo>
                    <a:pt x="400" y="2056"/>
                    <a:pt x="275" y="2259"/>
                    <a:pt x="102" y="2330"/>
                  </a:cubicBezTo>
                  <a:cubicBezTo>
                    <a:pt x="149" y="2479"/>
                    <a:pt x="251" y="2604"/>
                    <a:pt x="346" y="2753"/>
                  </a:cubicBezTo>
                  <a:cubicBezTo>
                    <a:pt x="424" y="2688"/>
                    <a:pt x="523" y="2650"/>
                    <a:pt x="620" y="2650"/>
                  </a:cubicBezTo>
                  <a:cubicBezTo>
                    <a:pt x="710" y="2650"/>
                    <a:pt x="799" y="2682"/>
                    <a:pt x="870" y="2753"/>
                  </a:cubicBezTo>
                  <a:cubicBezTo>
                    <a:pt x="1043" y="2878"/>
                    <a:pt x="1091" y="3099"/>
                    <a:pt x="1019" y="3278"/>
                  </a:cubicBezTo>
                  <a:cubicBezTo>
                    <a:pt x="1168" y="3349"/>
                    <a:pt x="1317" y="3373"/>
                    <a:pt x="1490" y="3397"/>
                  </a:cubicBezTo>
                  <a:cubicBezTo>
                    <a:pt x="1490" y="3200"/>
                    <a:pt x="1663" y="3051"/>
                    <a:pt x="1860" y="3027"/>
                  </a:cubicBezTo>
                  <a:cubicBezTo>
                    <a:pt x="1876" y="3025"/>
                    <a:pt x="1893" y="3024"/>
                    <a:pt x="1910" y="3024"/>
                  </a:cubicBezTo>
                  <a:cubicBezTo>
                    <a:pt x="2094" y="3024"/>
                    <a:pt x="2265" y="3143"/>
                    <a:pt x="2336" y="3301"/>
                  </a:cubicBezTo>
                  <a:cubicBezTo>
                    <a:pt x="2485" y="3248"/>
                    <a:pt x="2605" y="3152"/>
                    <a:pt x="2754" y="3051"/>
                  </a:cubicBezTo>
                  <a:cubicBezTo>
                    <a:pt x="2634" y="2902"/>
                    <a:pt x="2605" y="2682"/>
                    <a:pt x="2754" y="2503"/>
                  </a:cubicBezTo>
                  <a:cubicBezTo>
                    <a:pt x="2839" y="2402"/>
                    <a:pt x="2971" y="2347"/>
                    <a:pt x="3101" y="2347"/>
                  </a:cubicBezTo>
                  <a:cubicBezTo>
                    <a:pt x="3162" y="2347"/>
                    <a:pt x="3223" y="2359"/>
                    <a:pt x="3278" y="2384"/>
                  </a:cubicBezTo>
                  <a:cubicBezTo>
                    <a:pt x="3349" y="2235"/>
                    <a:pt x="3379" y="2086"/>
                    <a:pt x="3403" y="1907"/>
                  </a:cubicBezTo>
                  <a:cubicBezTo>
                    <a:pt x="3200" y="1907"/>
                    <a:pt x="3051" y="1734"/>
                    <a:pt x="3028" y="1538"/>
                  </a:cubicBezTo>
                  <a:cubicBezTo>
                    <a:pt x="3004" y="1341"/>
                    <a:pt x="3129" y="1138"/>
                    <a:pt x="3302" y="1067"/>
                  </a:cubicBezTo>
                  <a:cubicBezTo>
                    <a:pt x="3254" y="918"/>
                    <a:pt x="3153" y="793"/>
                    <a:pt x="3051" y="644"/>
                  </a:cubicBezTo>
                  <a:cubicBezTo>
                    <a:pt x="2974" y="709"/>
                    <a:pt x="2877" y="747"/>
                    <a:pt x="2777" y="747"/>
                  </a:cubicBezTo>
                  <a:cubicBezTo>
                    <a:pt x="2685" y="747"/>
                    <a:pt x="2592" y="715"/>
                    <a:pt x="2509" y="644"/>
                  </a:cubicBezTo>
                  <a:cubicBezTo>
                    <a:pt x="2360" y="519"/>
                    <a:pt x="2307" y="298"/>
                    <a:pt x="2384" y="119"/>
                  </a:cubicBezTo>
                  <a:cubicBezTo>
                    <a:pt x="2235" y="48"/>
                    <a:pt x="2086" y="24"/>
                    <a:pt x="191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91" name="Google Shape;591;p33"/>
            <p:cNvSpPr/>
            <p:nvPr/>
          </p:nvSpPr>
          <p:spPr>
            <a:xfrm>
              <a:off x="4572607" y="1421060"/>
              <a:ext cx="359653" cy="357806"/>
            </a:xfrm>
            <a:custGeom>
              <a:avLst/>
              <a:gdLst/>
              <a:ahLst/>
              <a:cxnLst/>
              <a:rect l="l" t="t" r="r" b="b"/>
              <a:pathLst>
                <a:path w="2337" h="2325" extrusionOk="0">
                  <a:moveTo>
                    <a:pt x="1163" y="770"/>
                  </a:moveTo>
                  <a:cubicBezTo>
                    <a:pt x="1206" y="770"/>
                    <a:pt x="1250" y="777"/>
                    <a:pt x="1294" y="793"/>
                  </a:cubicBezTo>
                  <a:cubicBezTo>
                    <a:pt x="1490" y="894"/>
                    <a:pt x="1592" y="1091"/>
                    <a:pt x="1520" y="1288"/>
                  </a:cubicBezTo>
                  <a:cubicBezTo>
                    <a:pt x="1460" y="1445"/>
                    <a:pt x="1313" y="1538"/>
                    <a:pt x="1156" y="1538"/>
                  </a:cubicBezTo>
                  <a:cubicBezTo>
                    <a:pt x="1111" y="1538"/>
                    <a:pt x="1065" y="1530"/>
                    <a:pt x="1020" y="1514"/>
                  </a:cubicBezTo>
                  <a:cubicBezTo>
                    <a:pt x="823" y="1437"/>
                    <a:pt x="722" y="1216"/>
                    <a:pt x="823" y="1020"/>
                  </a:cubicBezTo>
                  <a:cubicBezTo>
                    <a:pt x="878" y="862"/>
                    <a:pt x="1013" y="770"/>
                    <a:pt x="1163" y="770"/>
                  </a:cubicBezTo>
                  <a:close/>
                  <a:moveTo>
                    <a:pt x="1294" y="1"/>
                  </a:moveTo>
                  <a:cubicBezTo>
                    <a:pt x="1192" y="1"/>
                    <a:pt x="1073" y="1"/>
                    <a:pt x="972" y="24"/>
                  </a:cubicBezTo>
                  <a:cubicBezTo>
                    <a:pt x="996" y="150"/>
                    <a:pt x="924" y="299"/>
                    <a:pt x="799" y="346"/>
                  </a:cubicBezTo>
                  <a:cubicBezTo>
                    <a:pt x="766" y="359"/>
                    <a:pt x="731" y="365"/>
                    <a:pt x="696" y="365"/>
                  </a:cubicBezTo>
                  <a:cubicBezTo>
                    <a:pt x="600" y="365"/>
                    <a:pt x="504" y="319"/>
                    <a:pt x="447" y="245"/>
                  </a:cubicBezTo>
                  <a:cubicBezTo>
                    <a:pt x="376" y="322"/>
                    <a:pt x="275" y="394"/>
                    <a:pt x="227" y="495"/>
                  </a:cubicBezTo>
                  <a:cubicBezTo>
                    <a:pt x="328" y="573"/>
                    <a:pt x="376" y="722"/>
                    <a:pt x="328" y="841"/>
                  </a:cubicBezTo>
                  <a:cubicBezTo>
                    <a:pt x="281" y="951"/>
                    <a:pt x="179" y="1024"/>
                    <a:pt x="74" y="1024"/>
                  </a:cubicBezTo>
                  <a:cubicBezTo>
                    <a:pt x="59" y="1024"/>
                    <a:pt x="45" y="1022"/>
                    <a:pt x="30" y="1020"/>
                  </a:cubicBezTo>
                  <a:cubicBezTo>
                    <a:pt x="1" y="1139"/>
                    <a:pt x="1" y="1240"/>
                    <a:pt x="30" y="1365"/>
                  </a:cubicBezTo>
                  <a:cubicBezTo>
                    <a:pt x="50" y="1361"/>
                    <a:pt x="71" y="1359"/>
                    <a:pt x="91" y="1359"/>
                  </a:cubicBezTo>
                  <a:cubicBezTo>
                    <a:pt x="196" y="1359"/>
                    <a:pt x="307" y="1410"/>
                    <a:pt x="352" y="1514"/>
                  </a:cubicBezTo>
                  <a:cubicBezTo>
                    <a:pt x="400" y="1663"/>
                    <a:pt x="376" y="1788"/>
                    <a:pt x="251" y="1884"/>
                  </a:cubicBezTo>
                  <a:cubicBezTo>
                    <a:pt x="328" y="1961"/>
                    <a:pt x="400" y="2033"/>
                    <a:pt x="501" y="2110"/>
                  </a:cubicBezTo>
                  <a:cubicBezTo>
                    <a:pt x="554" y="2017"/>
                    <a:pt x="650" y="1967"/>
                    <a:pt x="748" y="1967"/>
                  </a:cubicBezTo>
                  <a:cubicBezTo>
                    <a:pt x="781" y="1967"/>
                    <a:pt x="815" y="1973"/>
                    <a:pt x="847" y="1985"/>
                  </a:cubicBezTo>
                  <a:cubicBezTo>
                    <a:pt x="972" y="2033"/>
                    <a:pt x="1043" y="2182"/>
                    <a:pt x="1020" y="2307"/>
                  </a:cubicBezTo>
                  <a:cubicBezTo>
                    <a:pt x="1082" y="2319"/>
                    <a:pt x="1139" y="2325"/>
                    <a:pt x="1195" y="2325"/>
                  </a:cubicBezTo>
                  <a:cubicBezTo>
                    <a:pt x="1252" y="2325"/>
                    <a:pt x="1309" y="2319"/>
                    <a:pt x="1371" y="2307"/>
                  </a:cubicBezTo>
                  <a:cubicBezTo>
                    <a:pt x="1341" y="2182"/>
                    <a:pt x="1395" y="2033"/>
                    <a:pt x="1520" y="1985"/>
                  </a:cubicBezTo>
                  <a:cubicBezTo>
                    <a:pt x="1569" y="1961"/>
                    <a:pt x="1615" y="1951"/>
                    <a:pt x="1658" y="1951"/>
                  </a:cubicBezTo>
                  <a:cubicBezTo>
                    <a:pt x="1746" y="1951"/>
                    <a:pt x="1822" y="1995"/>
                    <a:pt x="1890" y="2062"/>
                  </a:cubicBezTo>
                  <a:cubicBezTo>
                    <a:pt x="1967" y="2009"/>
                    <a:pt x="2039" y="1937"/>
                    <a:pt x="2116" y="1836"/>
                  </a:cubicBezTo>
                  <a:cubicBezTo>
                    <a:pt x="1991" y="1764"/>
                    <a:pt x="1937" y="1615"/>
                    <a:pt x="2015" y="1490"/>
                  </a:cubicBezTo>
                  <a:cubicBezTo>
                    <a:pt x="2062" y="1365"/>
                    <a:pt x="2187" y="1288"/>
                    <a:pt x="2313" y="1288"/>
                  </a:cubicBezTo>
                  <a:cubicBezTo>
                    <a:pt x="2336" y="1192"/>
                    <a:pt x="2336" y="1067"/>
                    <a:pt x="2313" y="966"/>
                  </a:cubicBezTo>
                  <a:cubicBezTo>
                    <a:pt x="2297" y="969"/>
                    <a:pt x="2280" y="971"/>
                    <a:pt x="2263" y="971"/>
                  </a:cubicBezTo>
                  <a:cubicBezTo>
                    <a:pt x="2151" y="971"/>
                    <a:pt x="2032" y="902"/>
                    <a:pt x="1991" y="793"/>
                  </a:cubicBezTo>
                  <a:cubicBezTo>
                    <a:pt x="1937" y="668"/>
                    <a:pt x="1967" y="519"/>
                    <a:pt x="2062" y="448"/>
                  </a:cubicBezTo>
                  <a:cubicBezTo>
                    <a:pt x="2015" y="346"/>
                    <a:pt x="1937" y="275"/>
                    <a:pt x="1842" y="221"/>
                  </a:cubicBezTo>
                  <a:cubicBezTo>
                    <a:pt x="1785" y="296"/>
                    <a:pt x="1689" y="341"/>
                    <a:pt x="1593" y="341"/>
                  </a:cubicBezTo>
                  <a:cubicBezTo>
                    <a:pt x="1558" y="341"/>
                    <a:pt x="1524" y="335"/>
                    <a:pt x="1490" y="322"/>
                  </a:cubicBezTo>
                  <a:cubicBezTo>
                    <a:pt x="1371" y="275"/>
                    <a:pt x="1294" y="150"/>
                    <a:pt x="129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3650495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592"/>
        <p:cNvGrpSpPr/>
        <p:nvPr/>
      </p:nvGrpSpPr>
      <p:grpSpPr>
        <a:xfrm>
          <a:off x="0" y="0"/>
          <a:ext cx="0" cy="0"/>
          <a:chOff x="0" y="0"/>
          <a:chExt cx="0" cy="0"/>
        </a:xfrm>
      </p:grpSpPr>
      <p:sp>
        <p:nvSpPr>
          <p:cNvPr id="593" name="Google Shape;593;p34"/>
          <p:cNvSpPr/>
          <p:nvPr/>
        </p:nvSpPr>
        <p:spPr>
          <a:xfrm>
            <a:off x="430950" y="403150"/>
            <a:ext cx="17425800" cy="9480600"/>
          </a:xfrm>
          <a:prstGeom prst="roundRect">
            <a:avLst>
              <a:gd name="adj" fmla="val 6107"/>
            </a:avLst>
          </a:pr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594" name="Google Shape;594;p34"/>
          <p:cNvGrpSpPr/>
          <p:nvPr/>
        </p:nvGrpSpPr>
        <p:grpSpPr>
          <a:xfrm flipH="1">
            <a:off x="1119055" y="6110847"/>
            <a:ext cx="3419206" cy="3096414"/>
            <a:chOff x="2470055" y="2451617"/>
            <a:chExt cx="1847420" cy="1673014"/>
          </a:xfrm>
        </p:grpSpPr>
        <p:sp>
          <p:nvSpPr>
            <p:cNvPr id="595" name="Google Shape;595;p34"/>
            <p:cNvSpPr/>
            <p:nvPr/>
          </p:nvSpPr>
          <p:spPr>
            <a:xfrm>
              <a:off x="2929713" y="2451617"/>
              <a:ext cx="561975" cy="911835"/>
            </a:xfrm>
            <a:custGeom>
              <a:avLst/>
              <a:gdLst/>
              <a:ahLst/>
              <a:cxnLst/>
              <a:rect l="l" t="t" r="r" b="b"/>
              <a:pathLst>
                <a:path w="4141" h="6719" extrusionOk="0">
                  <a:moveTo>
                    <a:pt x="1599" y="0"/>
                  </a:moveTo>
                  <a:cubicBezTo>
                    <a:pt x="712" y="0"/>
                    <a:pt x="0" y="712"/>
                    <a:pt x="0" y="1599"/>
                  </a:cubicBezTo>
                  <a:lnTo>
                    <a:pt x="0" y="2482"/>
                  </a:lnTo>
                  <a:lnTo>
                    <a:pt x="231" y="2482"/>
                  </a:lnTo>
                  <a:lnTo>
                    <a:pt x="231" y="1599"/>
                  </a:lnTo>
                  <a:cubicBezTo>
                    <a:pt x="231" y="1211"/>
                    <a:pt x="384" y="883"/>
                    <a:pt x="633" y="633"/>
                  </a:cubicBezTo>
                  <a:cubicBezTo>
                    <a:pt x="887" y="384"/>
                    <a:pt x="1234" y="231"/>
                    <a:pt x="1599" y="231"/>
                  </a:cubicBezTo>
                  <a:cubicBezTo>
                    <a:pt x="1982" y="231"/>
                    <a:pt x="2310" y="384"/>
                    <a:pt x="2560" y="633"/>
                  </a:cubicBezTo>
                  <a:cubicBezTo>
                    <a:pt x="2809" y="883"/>
                    <a:pt x="2966" y="1211"/>
                    <a:pt x="2966" y="1599"/>
                  </a:cubicBezTo>
                  <a:lnTo>
                    <a:pt x="2966" y="6197"/>
                  </a:lnTo>
                  <a:cubicBezTo>
                    <a:pt x="2966" y="6488"/>
                    <a:pt x="3197" y="6719"/>
                    <a:pt x="3465" y="6719"/>
                  </a:cubicBezTo>
                  <a:lnTo>
                    <a:pt x="4140" y="6719"/>
                  </a:lnTo>
                  <a:lnTo>
                    <a:pt x="4140" y="6488"/>
                  </a:lnTo>
                  <a:lnTo>
                    <a:pt x="3465" y="6488"/>
                  </a:lnTo>
                  <a:cubicBezTo>
                    <a:pt x="3387" y="6488"/>
                    <a:pt x="3331" y="6451"/>
                    <a:pt x="3271" y="6409"/>
                  </a:cubicBezTo>
                  <a:cubicBezTo>
                    <a:pt x="3216" y="6354"/>
                    <a:pt x="3197" y="6275"/>
                    <a:pt x="3197" y="6197"/>
                  </a:cubicBezTo>
                  <a:lnTo>
                    <a:pt x="3197" y="1599"/>
                  </a:lnTo>
                  <a:cubicBezTo>
                    <a:pt x="3197" y="712"/>
                    <a:pt x="2481" y="0"/>
                    <a:pt x="159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96" name="Google Shape;596;p34"/>
            <p:cNvSpPr/>
            <p:nvPr/>
          </p:nvSpPr>
          <p:spPr>
            <a:xfrm>
              <a:off x="3460206" y="2647313"/>
              <a:ext cx="464671" cy="846559"/>
            </a:xfrm>
            <a:custGeom>
              <a:avLst/>
              <a:gdLst/>
              <a:ahLst/>
              <a:cxnLst/>
              <a:rect l="l" t="t" r="r" b="b"/>
              <a:pathLst>
                <a:path w="3424" h="6238" extrusionOk="0">
                  <a:moveTo>
                    <a:pt x="1386" y="0"/>
                  </a:moveTo>
                  <a:lnTo>
                    <a:pt x="1386" y="3581"/>
                  </a:lnTo>
                  <a:lnTo>
                    <a:pt x="578" y="4912"/>
                  </a:lnTo>
                  <a:lnTo>
                    <a:pt x="0" y="4912"/>
                  </a:lnTo>
                  <a:lnTo>
                    <a:pt x="0" y="5411"/>
                  </a:lnTo>
                  <a:lnTo>
                    <a:pt x="268" y="5411"/>
                  </a:lnTo>
                  <a:lnTo>
                    <a:pt x="97" y="5720"/>
                  </a:lnTo>
                  <a:cubicBezTo>
                    <a:pt x="55" y="5757"/>
                    <a:pt x="37" y="5836"/>
                    <a:pt x="37" y="5891"/>
                  </a:cubicBezTo>
                  <a:cubicBezTo>
                    <a:pt x="37" y="6085"/>
                    <a:pt x="189" y="6238"/>
                    <a:pt x="402" y="6238"/>
                  </a:cubicBezTo>
                  <a:lnTo>
                    <a:pt x="3077" y="6238"/>
                  </a:lnTo>
                  <a:cubicBezTo>
                    <a:pt x="3271" y="6238"/>
                    <a:pt x="3424" y="6085"/>
                    <a:pt x="3424" y="5891"/>
                  </a:cubicBezTo>
                  <a:cubicBezTo>
                    <a:pt x="3424" y="5836"/>
                    <a:pt x="3405" y="5757"/>
                    <a:pt x="3387" y="5720"/>
                  </a:cubicBezTo>
                  <a:lnTo>
                    <a:pt x="2079" y="3581"/>
                  </a:lnTo>
                  <a:lnTo>
                    <a:pt x="20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97" name="Google Shape;597;p34"/>
            <p:cNvSpPr/>
            <p:nvPr/>
          </p:nvSpPr>
          <p:spPr>
            <a:xfrm>
              <a:off x="3460206" y="2647313"/>
              <a:ext cx="464671" cy="846559"/>
            </a:xfrm>
            <a:custGeom>
              <a:avLst/>
              <a:gdLst/>
              <a:ahLst/>
              <a:cxnLst/>
              <a:rect l="l" t="t" r="r" b="b"/>
              <a:pathLst>
                <a:path w="3424" h="6238" extrusionOk="0">
                  <a:moveTo>
                    <a:pt x="1386" y="0"/>
                  </a:moveTo>
                  <a:lnTo>
                    <a:pt x="1386" y="3581"/>
                  </a:lnTo>
                  <a:lnTo>
                    <a:pt x="578" y="4912"/>
                  </a:lnTo>
                  <a:lnTo>
                    <a:pt x="0" y="4912"/>
                  </a:lnTo>
                  <a:lnTo>
                    <a:pt x="0" y="5411"/>
                  </a:lnTo>
                  <a:lnTo>
                    <a:pt x="268" y="5411"/>
                  </a:lnTo>
                  <a:lnTo>
                    <a:pt x="97" y="5720"/>
                  </a:lnTo>
                  <a:cubicBezTo>
                    <a:pt x="55" y="5757"/>
                    <a:pt x="37" y="5836"/>
                    <a:pt x="37" y="5891"/>
                  </a:cubicBezTo>
                  <a:cubicBezTo>
                    <a:pt x="37" y="6085"/>
                    <a:pt x="189" y="6238"/>
                    <a:pt x="402" y="6238"/>
                  </a:cubicBezTo>
                  <a:lnTo>
                    <a:pt x="3077" y="6238"/>
                  </a:lnTo>
                  <a:cubicBezTo>
                    <a:pt x="3271" y="6238"/>
                    <a:pt x="3424" y="6085"/>
                    <a:pt x="3424" y="5891"/>
                  </a:cubicBezTo>
                  <a:cubicBezTo>
                    <a:pt x="3424" y="5836"/>
                    <a:pt x="3405" y="5757"/>
                    <a:pt x="3387" y="5720"/>
                  </a:cubicBezTo>
                  <a:lnTo>
                    <a:pt x="2079" y="3581"/>
                  </a:lnTo>
                  <a:lnTo>
                    <a:pt x="207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98" name="Google Shape;598;p34"/>
            <p:cNvSpPr/>
            <p:nvPr/>
          </p:nvSpPr>
          <p:spPr>
            <a:xfrm>
              <a:off x="3668930" y="2459082"/>
              <a:ext cx="55370" cy="783997"/>
            </a:xfrm>
            <a:custGeom>
              <a:avLst/>
              <a:gdLst/>
              <a:ahLst/>
              <a:cxnLst/>
              <a:rect l="l" t="t" r="r" b="b"/>
              <a:pathLst>
                <a:path w="408" h="5777" extrusionOk="0">
                  <a:moveTo>
                    <a:pt x="195" y="1"/>
                  </a:moveTo>
                  <a:cubicBezTo>
                    <a:pt x="153" y="1"/>
                    <a:pt x="116" y="42"/>
                    <a:pt x="116" y="79"/>
                  </a:cubicBezTo>
                  <a:lnTo>
                    <a:pt x="116" y="5217"/>
                  </a:lnTo>
                  <a:lnTo>
                    <a:pt x="98" y="5217"/>
                  </a:lnTo>
                  <a:cubicBezTo>
                    <a:pt x="38" y="5259"/>
                    <a:pt x="1" y="5315"/>
                    <a:pt x="1" y="5393"/>
                  </a:cubicBezTo>
                  <a:lnTo>
                    <a:pt x="1" y="5587"/>
                  </a:lnTo>
                  <a:cubicBezTo>
                    <a:pt x="1" y="5703"/>
                    <a:pt x="98" y="5777"/>
                    <a:pt x="195" y="5777"/>
                  </a:cubicBezTo>
                  <a:cubicBezTo>
                    <a:pt x="310" y="5777"/>
                    <a:pt x="407" y="5703"/>
                    <a:pt x="407" y="5587"/>
                  </a:cubicBezTo>
                  <a:lnTo>
                    <a:pt x="407" y="5393"/>
                  </a:lnTo>
                  <a:cubicBezTo>
                    <a:pt x="407" y="5315"/>
                    <a:pt x="366" y="5259"/>
                    <a:pt x="310" y="5217"/>
                  </a:cubicBezTo>
                  <a:lnTo>
                    <a:pt x="292" y="5217"/>
                  </a:lnTo>
                  <a:lnTo>
                    <a:pt x="292" y="79"/>
                  </a:lnTo>
                  <a:cubicBezTo>
                    <a:pt x="292" y="42"/>
                    <a:pt x="250" y="1"/>
                    <a:pt x="19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99" name="Google Shape;599;p34"/>
            <p:cNvSpPr/>
            <p:nvPr/>
          </p:nvSpPr>
          <p:spPr>
            <a:xfrm>
              <a:off x="3676187" y="2903671"/>
              <a:ext cx="42206" cy="334389"/>
            </a:xfrm>
            <a:custGeom>
              <a:avLst/>
              <a:gdLst/>
              <a:ahLst/>
              <a:cxnLst/>
              <a:rect l="l" t="t" r="r" b="b"/>
              <a:pathLst>
                <a:path w="311" h="2464" extrusionOk="0">
                  <a:moveTo>
                    <a:pt x="116" y="1"/>
                  </a:moveTo>
                  <a:lnTo>
                    <a:pt x="116" y="1965"/>
                  </a:lnTo>
                  <a:cubicBezTo>
                    <a:pt x="61" y="1983"/>
                    <a:pt x="1" y="2039"/>
                    <a:pt x="1" y="2117"/>
                  </a:cubicBezTo>
                  <a:lnTo>
                    <a:pt x="1" y="2311"/>
                  </a:lnTo>
                  <a:cubicBezTo>
                    <a:pt x="1" y="2404"/>
                    <a:pt x="79" y="2464"/>
                    <a:pt x="158" y="2464"/>
                  </a:cubicBezTo>
                  <a:cubicBezTo>
                    <a:pt x="255" y="2464"/>
                    <a:pt x="310" y="2404"/>
                    <a:pt x="310" y="2311"/>
                  </a:cubicBezTo>
                  <a:lnTo>
                    <a:pt x="310" y="2117"/>
                  </a:lnTo>
                  <a:cubicBezTo>
                    <a:pt x="310" y="2039"/>
                    <a:pt x="273" y="1983"/>
                    <a:pt x="195" y="1965"/>
                  </a:cubicBezTo>
                  <a:lnTo>
                    <a:pt x="195"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00" name="Google Shape;600;p34"/>
            <p:cNvSpPr/>
            <p:nvPr/>
          </p:nvSpPr>
          <p:spPr>
            <a:xfrm>
              <a:off x="3457628" y="3323832"/>
              <a:ext cx="125532" cy="47227"/>
            </a:xfrm>
            <a:custGeom>
              <a:avLst/>
              <a:gdLst/>
              <a:ahLst/>
              <a:cxnLst/>
              <a:rect l="l" t="t" r="r" b="b"/>
              <a:pathLst>
                <a:path w="925" h="348" extrusionOk="0">
                  <a:moveTo>
                    <a:pt x="1" y="1"/>
                  </a:moveTo>
                  <a:lnTo>
                    <a:pt x="1" y="347"/>
                  </a:lnTo>
                  <a:lnTo>
                    <a:pt x="925" y="347"/>
                  </a:lnTo>
                  <a:lnTo>
                    <a:pt x="925"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01" name="Google Shape;601;p34"/>
            <p:cNvSpPr/>
            <p:nvPr/>
          </p:nvSpPr>
          <p:spPr>
            <a:xfrm>
              <a:off x="3493998" y="3287461"/>
              <a:ext cx="402652" cy="180766"/>
            </a:xfrm>
            <a:custGeom>
              <a:avLst/>
              <a:gdLst/>
              <a:ahLst/>
              <a:cxnLst/>
              <a:rect l="l" t="t" r="r" b="b"/>
              <a:pathLst>
                <a:path w="2967" h="1332" extrusionOk="0">
                  <a:moveTo>
                    <a:pt x="694" y="1"/>
                  </a:moveTo>
                  <a:lnTo>
                    <a:pt x="98" y="985"/>
                  </a:lnTo>
                  <a:cubicBezTo>
                    <a:pt x="1" y="1137"/>
                    <a:pt x="116" y="1331"/>
                    <a:pt x="287" y="1331"/>
                  </a:cubicBezTo>
                  <a:lnTo>
                    <a:pt x="2676" y="1331"/>
                  </a:lnTo>
                  <a:cubicBezTo>
                    <a:pt x="2851" y="1331"/>
                    <a:pt x="2967" y="1137"/>
                    <a:pt x="2870" y="985"/>
                  </a:cubicBezTo>
                  <a:lnTo>
                    <a:pt x="2292"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02" name="Google Shape;602;p34"/>
            <p:cNvSpPr/>
            <p:nvPr/>
          </p:nvSpPr>
          <p:spPr>
            <a:xfrm>
              <a:off x="3630116" y="3316368"/>
              <a:ext cx="41527" cy="33928"/>
            </a:xfrm>
            <a:custGeom>
              <a:avLst/>
              <a:gdLst/>
              <a:ahLst/>
              <a:cxnLst/>
              <a:rect l="l" t="t" r="r" b="b"/>
              <a:pathLst>
                <a:path w="306" h="250" extrusionOk="0">
                  <a:moveTo>
                    <a:pt x="153" y="0"/>
                  </a:moveTo>
                  <a:cubicBezTo>
                    <a:pt x="0" y="0"/>
                    <a:pt x="0" y="250"/>
                    <a:pt x="153" y="250"/>
                  </a:cubicBezTo>
                  <a:cubicBezTo>
                    <a:pt x="305" y="250"/>
                    <a:pt x="305" y="0"/>
                    <a:pt x="1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03" name="Google Shape;603;p34"/>
            <p:cNvSpPr/>
            <p:nvPr/>
          </p:nvSpPr>
          <p:spPr>
            <a:xfrm>
              <a:off x="3702857" y="3347717"/>
              <a:ext cx="70976" cy="52113"/>
            </a:xfrm>
            <a:custGeom>
              <a:avLst/>
              <a:gdLst/>
              <a:ahLst/>
              <a:cxnLst/>
              <a:rect l="l" t="t" r="r" b="b"/>
              <a:pathLst>
                <a:path w="523" h="384" extrusionOk="0">
                  <a:moveTo>
                    <a:pt x="250" y="0"/>
                  </a:moveTo>
                  <a:cubicBezTo>
                    <a:pt x="0" y="0"/>
                    <a:pt x="0" y="384"/>
                    <a:pt x="250" y="384"/>
                  </a:cubicBezTo>
                  <a:cubicBezTo>
                    <a:pt x="522" y="384"/>
                    <a:pt x="522" y="0"/>
                    <a:pt x="25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04" name="Google Shape;604;p34"/>
            <p:cNvSpPr/>
            <p:nvPr/>
          </p:nvSpPr>
          <p:spPr>
            <a:xfrm>
              <a:off x="3645723" y="3394673"/>
              <a:ext cx="57270" cy="44649"/>
            </a:xfrm>
            <a:custGeom>
              <a:avLst/>
              <a:gdLst/>
              <a:ahLst/>
              <a:cxnLst/>
              <a:rect l="l" t="t" r="r" b="b"/>
              <a:pathLst>
                <a:path w="422" h="329" extrusionOk="0">
                  <a:moveTo>
                    <a:pt x="209" y="1"/>
                  </a:moveTo>
                  <a:cubicBezTo>
                    <a:pt x="1" y="1"/>
                    <a:pt x="1" y="329"/>
                    <a:pt x="209" y="329"/>
                  </a:cubicBezTo>
                  <a:cubicBezTo>
                    <a:pt x="421" y="329"/>
                    <a:pt x="421" y="1"/>
                    <a:pt x="20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05" name="Google Shape;605;p34"/>
            <p:cNvSpPr/>
            <p:nvPr/>
          </p:nvSpPr>
          <p:spPr>
            <a:xfrm>
              <a:off x="3415548" y="3311350"/>
              <a:ext cx="49675" cy="70300"/>
            </a:xfrm>
            <a:custGeom>
              <a:avLst/>
              <a:gdLst/>
              <a:ahLst/>
              <a:cxnLst/>
              <a:rect l="l" t="t" r="r" b="b"/>
              <a:pathLst>
                <a:path w="288" h="518" extrusionOk="0">
                  <a:moveTo>
                    <a:pt x="250" y="0"/>
                  </a:moveTo>
                  <a:cubicBezTo>
                    <a:pt x="116" y="0"/>
                    <a:pt x="1" y="116"/>
                    <a:pt x="1" y="250"/>
                  </a:cubicBezTo>
                  <a:lnTo>
                    <a:pt x="1" y="287"/>
                  </a:lnTo>
                  <a:cubicBezTo>
                    <a:pt x="1" y="421"/>
                    <a:pt x="116" y="518"/>
                    <a:pt x="250" y="518"/>
                  </a:cubicBezTo>
                  <a:lnTo>
                    <a:pt x="287" y="518"/>
                  </a:lnTo>
                  <a:lnTo>
                    <a:pt x="28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06" name="Google Shape;606;p34"/>
            <p:cNvSpPr/>
            <p:nvPr/>
          </p:nvSpPr>
          <p:spPr>
            <a:xfrm>
              <a:off x="2642413" y="3535812"/>
              <a:ext cx="10178" cy="483535"/>
            </a:xfrm>
            <a:custGeom>
              <a:avLst/>
              <a:gdLst/>
              <a:ahLst/>
              <a:cxnLst/>
              <a:rect l="l" t="t" r="r" b="b"/>
              <a:pathLst>
                <a:path w="75" h="3563" extrusionOk="0">
                  <a:moveTo>
                    <a:pt x="1" y="0"/>
                  </a:moveTo>
                  <a:lnTo>
                    <a:pt x="1" y="3563"/>
                  </a:lnTo>
                  <a:lnTo>
                    <a:pt x="75" y="3563"/>
                  </a:lnTo>
                  <a:lnTo>
                    <a:pt x="75"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07" name="Google Shape;607;p34"/>
            <p:cNvSpPr/>
            <p:nvPr/>
          </p:nvSpPr>
          <p:spPr>
            <a:xfrm>
              <a:off x="2940298" y="3535812"/>
              <a:ext cx="10178" cy="483535"/>
            </a:xfrm>
            <a:custGeom>
              <a:avLst/>
              <a:gdLst/>
              <a:ahLst/>
              <a:cxnLst/>
              <a:rect l="l" t="t" r="r" b="b"/>
              <a:pathLst>
                <a:path w="75" h="3563" extrusionOk="0">
                  <a:moveTo>
                    <a:pt x="1" y="0"/>
                  </a:moveTo>
                  <a:lnTo>
                    <a:pt x="1" y="3563"/>
                  </a:lnTo>
                  <a:lnTo>
                    <a:pt x="75" y="3563"/>
                  </a:lnTo>
                  <a:lnTo>
                    <a:pt x="75"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08" name="Google Shape;608;p34"/>
            <p:cNvSpPr/>
            <p:nvPr/>
          </p:nvSpPr>
          <p:spPr>
            <a:xfrm>
              <a:off x="2880123" y="2741348"/>
              <a:ext cx="133001" cy="112350"/>
            </a:xfrm>
            <a:custGeom>
              <a:avLst/>
              <a:gdLst/>
              <a:ahLst/>
              <a:cxnLst/>
              <a:rect l="l" t="t" r="r" b="b"/>
              <a:pathLst>
                <a:path w="980" h="694" extrusionOk="0">
                  <a:moveTo>
                    <a:pt x="481" y="0"/>
                  </a:moveTo>
                  <a:cubicBezTo>
                    <a:pt x="231" y="0"/>
                    <a:pt x="0" y="231"/>
                    <a:pt x="0" y="504"/>
                  </a:cubicBezTo>
                  <a:lnTo>
                    <a:pt x="0" y="693"/>
                  </a:lnTo>
                  <a:lnTo>
                    <a:pt x="980" y="693"/>
                  </a:lnTo>
                  <a:lnTo>
                    <a:pt x="980" y="504"/>
                  </a:lnTo>
                  <a:cubicBezTo>
                    <a:pt x="980" y="231"/>
                    <a:pt x="749" y="0"/>
                    <a:pt x="48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09" name="Google Shape;609;p34"/>
            <p:cNvSpPr/>
            <p:nvPr/>
          </p:nvSpPr>
          <p:spPr>
            <a:xfrm>
              <a:off x="2589757" y="2840972"/>
              <a:ext cx="713699" cy="935178"/>
            </a:xfrm>
            <a:custGeom>
              <a:avLst/>
              <a:gdLst/>
              <a:ahLst/>
              <a:cxnLst/>
              <a:rect l="l" t="t" r="r" b="b"/>
              <a:pathLst>
                <a:path w="5259" h="6891" extrusionOk="0">
                  <a:moveTo>
                    <a:pt x="2140" y="1"/>
                  </a:moveTo>
                  <a:lnTo>
                    <a:pt x="2140" y="1692"/>
                  </a:lnTo>
                  <a:lnTo>
                    <a:pt x="2098" y="1692"/>
                  </a:lnTo>
                  <a:cubicBezTo>
                    <a:pt x="888" y="1941"/>
                    <a:pt x="1" y="3023"/>
                    <a:pt x="1" y="4275"/>
                  </a:cubicBezTo>
                  <a:cubicBezTo>
                    <a:pt x="1" y="5716"/>
                    <a:pt x="1174" y="6890"/>
                    <a:pt x="2621" y="6890"/>
                  </a:cubicBezTo>
                  <a:cubicBezTo>
                    <a:pt x="4085" y="6890"/>
                    <a:pt x="5259" y="5716"/>
                    <a:pt x="5259" y="4275"/>
                  </a:cubicBezTo>
                  <a:cubicBezTo>
                    <a:pt x="5259" y="3023"/>
                    <a:pt x="4372" y="1941"/>
                    <a:pt x="3138" y="1692"/>
                  </a:cubicBezTo>
                  <a:lnTo>
                    <a:pt x="3120" y="1692"/>
                  </a:lnTo>
                  <a:lnTo>
                    <a:pt x="312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10" name="Google Shape;610;p34"/>
            <p:cNvSpPr/>
            <p:nvPr/>
          </p:nvSpPr>
          <p:spPr>
            <a:xfrm>
              <a:off x="2871900" y="3104387"/>
              <a:ext cx="149417" cy="189858"/>
            </a:xfrm>
            <a:custGeom>
              <a:avLst/>
              <a:gdLst/>
              <a:ahLst/>
              <a:cxnLst/>
              <a:rect l="l" t="t" r="r" b="b"/>
              <a:pathLst>
                <a:path w="1101" h="1399" extrusionOk="0">
                  <a:moveTo>
                    <a:pt x="542" y="0"/>
                  </a:moveTo>
                  <a:lnTo>
                    <a:pt x="135" y="601"/>
                  </a:lnTo>
                  <a:cubicBezTo>
                    <a:pt x="1" y="809"/>
                    <a:pt x="19" y="1082"/>
                    <a:pt x="195" y="1253"/>
                  </a:cubicBezTo>
                  <a:cubicBezTo>
                    <a:pt x="292" y="1350"/>
                    <a:pt x="421" y="1398"/>
                    <a:pt x="551" y="1398"/>
                  </a:cubicBezTo>
                  <a:cubicBezTo>
                    <a:pt x="680" y="1398"/>
                    <a:pt x="810" y="1350"/>
                    <a:pt x="907" y="1253"/>
                  </a:cubicBezTo>
                  <a:cubicBezTo>
                    <a:pt x="1082" y="1082"/>
                    <a:pt x="1101" y="809"/>
                    <a:pt x="967" y="601"/>
                  </a:cubicBezTo>
                  <a:lnTo>
                    <a:pt x="542"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11" name="Google Shape;611;p34"/>
            <p:cNvSpPr/>
            <p:nvPr/>
          </p:nvSpPr>
          <p:spPr>
            <a:xfrm>
              <a:off x="2655034" y="3370923"/>
              <a:ext cx="580160" cy="344975"/>
            </a:xfrm>
            <a:custGeom>
              <a:avLst/>
              <a:gdLst/>
              <a:ahLst/>
              <a:cxnLst/>
              <a:rect l="l" t="t" r="r" b="b"/>
              <a:pathLst>
                <a:path w="4275" h="2542" extrusionOk="0">
                  <a:moveTo>
                    <a:pt x="42" y="0"/>
                  </a:moveTo>
                  <a:cubicBezTo>
                    <a:pt x="23" y="139"/>
                    <a:pt x="0" y="273"/>
                    <a:pt x="0" y="407"/>
                  </a:cubicBezTo>
                  <a:cubicBezTo>
                    <a:pt x="0" y="1599"/>
                    <a:pt x="966" y="2541"/>
                    <a:pt x="2140" y="2541"/>
                  </a:cubicBezTo>
                  <a:cubicBezTo>
                    <a:pt x="3332" y="2541"/>
                    <a:pt x="4274" y="1599"/>
                    <a:pt x="4274" y="407"/>
                  </a:cubicBezTo>
                  <a:cubicBezTo>
                    <a:pt x="4274" y="273"/>
                    <a:pt x="4274" y="139"/>
                    <a:pt x="423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12" name="Google Shape;612;p34"/>
            <p:cNvSpPr/>
            <p:nvPr/>
          </p:nvSpPr>
          <p:spPr>
            <a:xfrm>
              <a:off x="2843129" y="3421001"/>
              <a:ext cx="62834" cy="49670"/>
            </a:xfrm>
            <a:custGeom>
              <a:avLst/>
              <a:gdLst/>
              <a:ahLst/>
              <a:cxnLst/>
              <a:rect l="l" t="t" r="r" b="b"/>
              <a:pathLst>
                <a:path w="463" h="366" extrusionOk="0">
                  <a:moveTo>
                    <a:pt x="231" y="1"/>
                  </a:moveTo>
                  <a:cubicBezTo>
                    <a:pt x="0" y="1"/>
                    <a:pt x="0" y="366"/>
                    <a:pt x="231" y="366"/>
                  </a:cubicBezTo>
                  <a:cubicBezTo>
                    <a:pt x="462" y="366"/>
                    <a:pt x="462" y="1"/>
                    <a:pt x="23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13" name="Google Shape;613;p34"/>
            <p:cNvSpPr/>
            <p:nvPr/>
          </p:nvSpPr>
          <p:spPr>
            <a:xfrm>
              <a:off x="2942877" y="3470535"/>
              <a:ext cx="127975" cy="96761"/>
            </a:xfrm>
            <a:custGeom>
              <a:avLst/>
              <a:gdLst/>
              <a:ahLst/>
              <a:cxnLst/>
              <a:rect l="l" t="t" r="r" b="b"/>
              <a:pathLst>
                <a:path w="943" h="713" extrusionOk="0">
                  <a:moveTo>
                    <a:pt x="462" y="1"/>
                  </a:moveTo>
                  <a:cubicBezTo>
                    <a:pt x="0" y="1"/>
                    <a:pt x="0" y="712"/>
                    <a:pt x="462" y="712"/>
                  </a:cubicBezTo>
                  <a:cubicBezTo>
                    <a:pt x="943" y="712"/>
                    <a:pt x="943" y="1"/>
                    <a:pt x="46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14" name="Google Shape;614;p34"/>
            <p:cNvSpPr/>
            <p:nvPr/>
          </p:nvSpPr>
          <p:spPr>
            <a:xfrm>
              <a:off x="2822366" y="3567161"/>
              <a:ext cx="94183" cy="70298"/>
            </a:xfrm>
            <a:custGeom>
              <a:avLst/>
              <a:gdLst/>
              <a:ahLst/>
              <a:cxnLst/>
              <a:rect l="l" t="t" r="r" b="b"/>
              <a:pathLst>
                <a:path w="694" h="518" extrusionOk="0">
                  <a:moveTo>
                    <a:pt x="347" y="0"/>
                  </a:moveTo>
                  <a:cubicBezTo>
                    <a:pt x="1" y="0"/>
                    <a:pt x="1" y="518"/>
                    <a:pt x="347" y="518"/>
                  </a:cubicBezTo>
                  <a:cubicBezTo>
                    <a:pt x="694" y="518"/>
                    <a:pt x="694" y="0"/>
                    <a:pt x="34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15" name="Google Shape;615;p34"/>
            <p:cNvSpPr/>
            <p:nvPr/>
          </p:nvSpPr>
          <p:spPr>
            <a:xfrm>
              <a:off x="3240626" y="3535812"/>
              <a:ext cx="10178" cy="483535"/>
            </a:xfrm>
            <a:custGeom>
              <a:avLst/>
              <a:gdLst/>
              <a:ahLst/>
              <a:cxnLst/>
              <a:rect l="l" t="t" r="r" b="b"/>
              <a:pathLst>
                <a:path w="75" h="3563" extrusionOk="0">
                  <a:moveTo>
                    <a:pt x="1" y="0"/>
                  </a:moveTo>
                  <a:lnTo>
                    <a:pt x="1" y="3563"/>
                  </a:lnTo>
                  <a:lnTo>
                    <a:pt x="75" y="3563"/>
                  </a:lnTo>
                  <a:lnTo>
                    <a:pt x="75"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16" name="Google Shape;616;p34"/>
            <p:cNvSpPr/>
            <p:nvPr/>
          </p:nvSpPr>
          <p:spPr>
            <a:xfrm>
              <a:off x="2545244" y="3509484"/>
              <a:ext cx="802725" cy="60255"/>
            </a:xfrm>
            <a:custGeom>
              <a:avLst/>
              <a:gdLst/>
              <a:ahLst/>
              <a:cxnLst/>
              <a:rect l="l" t="t" r="r" b="b"/>
              <a:pathLst>
                <a:path w="5915" h="444" extrusionOk="0">
                  <a:moveTo>
                    <a:pt x="1" y="0"/>
                  </a:moveTo>
                  <a:lnTo>
                    <a:pt x="1" y="444"/>
                  </a:lnTo>
                  <a:lnTo>
                    <a:pt x="5915" y="444"/>
                  </a:lnTo>
                  <a:lnTo>
                    <a:pt x="5915"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17" name="Google Shape;617;p34"/>
            <p:cNvSpPr/>
            <p:nvPr/>
          </p:nvSpPr>
          <p:spPr>
            <a:xfrm>
              <a:off x="2470055" y="4012264"/>
              <a:ext cx="1847420" cy="112368"/>
            </a:xfrm>
            <a:custGeom>
              <a:avLst/>
              <a:gdLst/>
              <a:ahLst/>
              <a:cxnLst/>
              <a:rect l="l" t="t" r="r" b="b"/>
              <a:pathLst>
                <a:path w="13613" h="828" extrusionOk="0">
                  <a:moveTo>
                    <a:pt x="827" y="1"/>
                  </a:moveTo>
                  <a:cubicBezTo>
                    <a:pt x="365" y="1"/>
                    <a:pt x="0" y="366"/>
                    <a:pt x="0" y="828"/>
                  </a:cubicBezTo>
                  <a:lnTo>
                    <a:pt x="13612" y="828"/>
                  </a:lnTo>
                  <a:cubicBezTo>
                    <a:pt x="13612" y="366"/>
                    <a:pt x="13247" y="1"/>
                    <a:pt x="1278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18" name="Google Shape;618;p34"/>
            <p:cNvSpPr/>
            <p:nvPr/>
          </p:nvSpPr>
          <p:spPr>
            <a:xfrm>
              <a:off x="4079048" y="2529923"/>
              <a:ext cx="81019" cy="1546551"/>
            </a:xfrm>
            <a:custGeom>
              <a:avLst/>
              <a:gdLst/>
              <a:ahLst/>
              <a:cxnLst/>
              <a:rect l="l" t="t" r="r" b="b"/>
              <a:pathLst>
                <a:path w="597" h="11396" extrusionOk="0">
                  <a:moveTo>
                    <a:pt x="1" y="1"/>
                  </a:moveTo>
                  <a:lnTo>
                    <a:pt x="1" y="11395"/>
                  </a:lnTo>
                  <a:lnTo>
                    <a:pt x="597" y="11395"/>
                  </a:lnTo>
                  <a:lnTo>
                    <a:pt x="597"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19" name="Google Shape;619;p34"/>
            <p:cNvSpPr/>
            <p:nvPr/>
          </p:nvSpPr>
          <p:spPr>
            <a:xfrm>
              <a:off x="3762977" y="2832830"/>
              <a:ext cx="358274" cy="10857"/>
            </a:xfrm>
            <a:custGeom>
              <a:avLst/>
              <a:gdLst/>
              <a:ahLst/>
              <a:cxnLst/>
              <a:rect l="l" t="t" r="r" b="b"/>
              <a:pathLst>
                <a:path w="2640" h="80" extrusionOk="0">
                  <a:moveTo>
                    <a:pt x="1" y="1"/>
                  </a:moveTo>
                  <a:lnTo>
                    <a:pt x="1" y="79"/>
                  </a:lnTo>
                  <a:lnTo>
                    <a:pt x="2639" y="79"/>
                  </a:lnTo>
                  <a:lnTo>
                    <a:pt x="2639"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20" name="Google Shape;620;p34"/>
            <p:cNvSpPr/>
            <p:nvPr/>
          </p:nvSpPr>
          <p:spPr>
            <a:xfrm>
              <a:off x="3692815" y="3530791"/>
              <a:ext cx="428436" cy="10178"/>
            </a:xfrm>
            <a:custGeom>
              <a:avLst/>
              <a:gdLst/>
              <a:ahLst/>
              <a:cxnLst/>
              <a:rect l="l" t="t" r="r" b="b"/>
              <a:pathLst>
                <a:path w="3157" h="75" extrusionOk="0">
                  <a:moveTo>
                    <a:pt x="0" y="0"/>
                  </a:moveTo>
                  <a:lnTo>
                    <a:pt x="0" y="74"/>
                  </a:lnTo>
                  <a:lnTo>
                    <a:pt x="3156" y="74"/>
                  </a:lnTo>
                  <a:lnTo>
                    <a:pt x="315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21" name="Google Shape;621;p34"/>
            <p:cNvSpPr/>
            <p:nvPr/>
          </p:nvSpPr>
          <p:spPr>
            <a:xfrm>
              <a:off x="3708421" y="2809623"/>
              <a:ext cx="65412" cy="59712"/>
            </a:xfrm>
            <a:custGeom>
              <a:avLst/>
              <a:gdLst/>
              <a:ahLst/>
              <a:cxnLst/>
              <a:rect l="l" t="t" r="r" b="b"/>
              <a:pathLst>
                <a:path w="482" h="440" extrusionOk="0">
                  <a:moveTo>
                    <a:pt x="1" y="1"/>
                  </a:moveTo>
                  <a:lnTo>
                    <a:pt x="1" y="440"/>
                  </a:lnTo>
                  <a:lnTo>
                    <a:pt x="481" y="440"/>
                  </a:lnTo>
                  <a:lnTo>
                    <a:pt x="48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22" name="Google Shape;622;p34"/>
            <p:cNvSpPr/>
            <p:nvPr/>
          </p:nvSpPr>
          <p:spPr>
            <a:xfrm>
              <a:off x="3624417" y="2809623"/>
              <a:ext cx="60391" cy="59712"/>
            </a:xfrm>
            <a:custGeom>
              <a:avLst/>
              <a:gdLst/>
              <a:ahLst/>
              <a:cxnLst/>
              <a:rect l="l" t="t" r="r" b="b"/>
              <a:pathLst>
                <a:path w="445" h="440" extrusionOk="0">
                  <a:moveTo>
                    <a:pt x="1" y="1"/>
                  </a:moveTo>
                  <a:lnTo>
                    <a:pt x="1" y="440"/>
                  </a:lnTo>
                  <a:lnTo>
                    <a:pt x="444" y="440"/>
                  </a:lnTo>
                  <a:lnTo>
                    <a:pt x="44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23" name="Google Shape;623;p34"/>
            <p:cNvSpPr/>
            <p:nvPr/>
          </p:nvSpPr>
          <p:spPr>
            <a:xfrm>
              <a:off x="3431300" y="3504463"/>
              <a:ext cx="522483" cy="60255"/>
            </a:xfrm>
            <a:custGeom>
              <a:avLst/>
              <a:gdLst/>
              <a:ahLst/>
              <a:cxnLst/>
              <a:rect l="l" t="t" r="r" b="b"/>
              <a:pathLst>
                <a:path w="3850" h="444" extrusionOk="0">
                  <a:moveTo>
                    <a:pt x="0" y="0"/>
                  </a:moveTo>
                  <a:lnTo>
                    <a:pt x="0" y="444"/>
                  </a:lnTo>
                  <a:lnTo>
                    <a:pt x="3849" y="444"/>
                  </a:lnTo>
                  <a:lnTo>
                    <a:pt x="3849"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24" name="Google Shape;624;p34"/>
            <p:cNvSpPr/>
            <p:nvPr/>
          </p:nvSpPr>
          <p:spPr>
            <a:xfrm>
              <a:off x="3520326" y="3959095"/>
              <a:ext cx="344975" cy="60255"/>
            </a:xfrm>
            <a:custGeom>
              <a:avLst/>
              <a:gdLst/>
              <a:ahLst/>
              <a:cxnLst/>
              <a:rect l="l" t="t" r="r" b="b"/>
              <a:pathLst>
                <a:path w="2542" h="444" extrusionOk="0">
                  <a:moveTo>
                    <a:pt x="1" y="0"/>
                  </a:moveTo>
                  <a:lnTo>
                    <a:pt x="1" y="444"/>
                  </a:lnTo>
                  <a:lnTo>
                    <a:pt x="2542" y="444"/>
                  </a:lnTo>
                  <a:lnTo>
                    <a:pt x="2542" y="0"/>
                  </a:lnTo>
                  <a:close/>
                </a:path>
              </a:pathLst>
            </a:custGeom>
            <a:solidFill>
              <a:srgbClr val="263238"/>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25" name="Google Shape;625;p34"/>
            <p:cNvSpPr/>
            <p:nvPr/>
          </p:nvSpPr>
          <p:spPr>
            <a:xfrm>
              <a:off x="3630116" y="3616696"/>
              <a:ext cx="145481" cy="159866"/>
            </a:xfrm>
            <a:custGeom>
              <a:avLst/>
              <a:gdLst/>
              <a:ahLst/>
              <a:cxnLst/>
              <a:rect l="l" t="t" r="r" b="b"/>
              <a:pathLst>
                <a:path w="1072" h="1178" extrusionOk="0">
                  <a:moveTo>
                    <a:pt x="462" y="0"/>
                  </a:moveTo>
                  <a:lnTo>
                    <a:pt x="462" y="0"/>
                  </a:lnTo>
                  <a:cubicBezTo>
                    <a:pt x="481" y="213"/>
                    <a:pt x="305" y="347"/>
                    <a:pt x="190" y="523"/>
                  </a:cubicBezTo>
                  <a:cubicBezTo>
                    <a:pt x="0" y="772"/>
                    <a:pt x="116" y="1137"/>
                    <a:pt x="421" y="1174"/>
                  </a:cubicBezTo>
                  <a:cubicBezTo>
                    <a:pt x="440" y="1176"/>
                    <a:pt x="458" y="1177"/>
                    <a:pt x="476" y="1177"/>
                  </a:cubicBezTo>
                  <a:cubicBezTo>
                    <a:pt x="936" y="1177"/>
                    <a:pt x="1071" y="463"/>
                    <a:pt x="46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26" name="Google Shape;626;p34"/>
            <p:cNvSpPr/>
            <p:nvPr/>
          </p:nvSpPr>
          <p:spPr>
            <a:xfrm>
              <a:off x="3658344" y="3676816"/>
              <a:ext cx="81290" cy="89976"/>
            </a:xfrm>
            <a:custGeom>
              <a:avLst/>
              <a:gdLst/>
              <a:ahLst/>
              <a:cxnLst/>
              <a:rect l="l" t="t" r="r" b="b"/>
              <a:pathLst>
                <a:path w="599" h="663" extrusionOk="0">
                  <a:moveTo>
                    <a:pt x="273" y="1"/>
                  </a:moveTo>
                  <a:cubicBezTo>
                    <a:pt x="273" y="135"/>
                    <a:pt x="194" y="214"/>
                    <a:pt x="116" y="287"/>
                  </a:cubicBezTo>
                  <a:cubicBezTo>
                    <a:pt x="0" y="426"/>
                    <a:pt x="60" y="634"/>
                    <a:pt x="231" y="657"/>
                  </a:cubicBezTo>
                  <a:cubicBezTo>
                    <a:pt x="248" y="660"/>
                    <a:pt x="263" y="662"/>
                    <a:pt x="278" y="662"/>
                  </a:cubicBezTo>
                  <a:cubicBezTo>
                    <a:pt x="516" y="662"/>
                    <a:pt x="599" y="270"/>
                    <a:pt x="27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27" name="Google Shape;627;p34"/>
            <p:cNvSpPr/>
            <p:nvPr/>
          </p:nvSpPr>
          <p:spPr>
            <a:xfrm>
              <a:off x="3642600" y="3765975"/>
              <a:ext cx="99875" cy="216199"/>
            </a:xfrm>
            <a:custGeom>
              <a:avLst/>
              <a:gdLst/>
              <a:ahLst/>
              <a:cxnLst/>
              <a:rect l="l" t="t" r="r" b="b"/>
              <a:pathLst>
                <a:path w="736" h="1424" extrusionOk="0">
                  <a:moveTo>
                    <a:pt x="1" y="0"/>
                  </a:moveTo>
                  <a:lnTo>
                    <a:pt x="1" y="1423"/>
                  </a:lnTo>
                  <a:lnTo>
                    <a:pt x="735" y="1423"/>
                  </a:lnTo>
                  <a:lnTo>
                    <a:pt x="735"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28" name="Google Shape;628;p34"/>
            <p:cNvSpPr/>
            <p:nvPr/>
          </p:nvSpPr>
          <p:spPr>
            <a:xfrm>
              <a:off x="3645723" y="2612629"/>
              <a:ext cx="101782" cy="36506"/>
            </a:xfrm>
            <a:custGeom>
              <a:avLst/>
              <a:gdLst/>
              <a:ahLst/>
              <a:cxnLst/>
              <a:rect l="l" t="t" r="r" b="b"/>
              <a:pathLst>
                <a:path w="750" h="269" extrusionOk="0">
                  <a:moveTo>
                    <a:pt x="250" y="0"/>
                  </a:moveTo>
                  <a:cubicBezTo>
                    <a:pt x="116" y="0"/>
                    <a:pt x="1" y="116"/>
                    <a:pt x="1" y="268"/>
                  </a:cubicBezTo>
                  <a:lnTo>
                    <a:pt x="749" y="268"/>
                  </a:lnTo>
                  <a:cubicBezTo>
                    <a:pt x="749" y="116"/>
                    <a:pt x="634" y="0"/>
                    <a:pt x="48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629" name="Google Shape;629;p34"/>
          <p:cNvSpPr/>
          <p:nvPr/>
        </p:nvSpPr>
        <p:spPr>
          <a:xfrm>
            <a:off x="841800" y="9192750"/>
            <a:ext cx="16604400" cy="112200"/>
          </a:xfrm>
          <a:prstGeom prst="rect">
            <a:avLst/>
          </a:pr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630" name="Google Shape;630;p34"/>
          <p:cNvGrpSpPr/>
          <p:nvPr/>
        </p:nvGrpSpPr>
        <p:grpSpPr>
          <a:xfrm>
            <a:off x="2667585" y="4261343"/>
            <a:ext cx="888622" cy="882134"/>
            <a:chOff x="3151239" y="1788407"/>
            <a:chExt cx="779630" cy="773937"/>
          </a:xfrm>
        </p:grpSpPr>
        <p:sp>
          <p:nvSpPr>
            <p:cNvPr id="631" name="Google Shape;631;p34"/>
            <p:cNvSpPr/>
            <p:nvPr/>
          </p:nvSpPr>
          <p:spPr>
            <a:xfrm>
              <a:off x="3329448" y="2170682"/>
              <a:ext cx="237922" cy="306097"/>
            </a:xfrm>
            <a:custGeom>
              <a:avLst/>
              <a:gdLst/>
              <a:ahLst/>
              <a:cxnLst/>
              <a:rect l="l" t="t" r="r" b="b"/>
              <a:pathLst>
                <a:path w="1546" h="1989" extrusionOk="0">
                  <a:moveTo>
                    <a:pt x="1473" y="0"/>
                  </a:moveTo>
                  <a:cubicBezTo>
                    <a:pt x="1458" y="0"/>
                    <a:pt x="1442" y="7"/>
                    <a:pt x="1428" y="22"/>
                  </a:cubicBezTo>
                  <a:cubicBezTo>
                    <a:pt x="1279" y="117"/>
                    <a:pt x="1154" y="290"/>
                    <a:pt x="1053" y="439"/>
                  </a:cubicBezTo>
                  <a:cubicBezTo>
                    <a:pt x="928" y="618"/>
                    <a:pt x="832" y="767"/>
                    <a:pt x="707" y="940"/>
                  </a:cubicBezTo>
                  <a:cubicBezTo>
                    <a:pt x="481" y="1261"/>
                    <a:pt x="260" y="1583"/>
                    <a:pt x="34" y="1905"/>
                  </a:cubicBezTo>
                  <a:cubicBezTo>
                    <a:pt x="1" y="1942"/>
                    <a:pt x="40" y="1989"/>
                    <a:pt x="75" y="1989"/>
                  </a:cubicBezTo>
                  <a:cubicBezTo>
                    <a:pt x="90" y="1989"/>
                    <a:pt x="104" y="1980"/>
                    <a:pt x="111" y="1959"/>
                  </a:cubicBezTo>
                  <a:cubicBezTo>
                    <a:pt x="362" y="1661"/>
                    <a:pt x="606" y="1363"/>
                    <a:pt x="856" y="1035"/>
                  </a:cubicBezTo>
                  <a:cubicBezTo>
                    <a:pt x="981" y="886"/>
                    <a:pt x="1107" y="737"/>
                    <a:pt x="1202" y="588"/>
                  </a:cubicBezTo>
                  <a:cubicBezTo>
                    <a:pt x="1327" y="415"/>
                    <a:pt x="1476" y="266"/>
                    <a:pt x="1524" y="93"/>
                  </a:cubicBezTo>
                  <a:cubicBezTo>
                    <a:pt x="1545" y="42"/>
                    <a:pt x="1511" y="0"/>
                    <a:pt x="14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32" name="Google Shape;632;p34"/>
            <p:cNvSpPr/>
            <p:nvPr/>
          </p:nvSpPr>
          <p:spPr>
            <a:xfrm>
              <a:off x="3507042" y="2184378"/>
              <a:ext cx="382583" cy="32318"/>
            </a:xfrm>
            <a:custGeom>
              <a:avLst/>
              <a:gdLst/>
              <a:ahLst/>
              <a:cxnLst/>
              <a:rect l="l" t="t" r="r" b="b"/>
              <a:pathLst>
                <a:path w="2486" h="210" extrusionOk="0">
                  <a:moveTo>
                    <a:pt x="2088" y="1"/>
                  </a:moveTo>
                  <a:cubicBezTo>
                    <a:pt x="2009" y="1"/>
                    <a:pt x="1931" y="4"/>
                    <a:pt x="1859" y="4"/>
                  </a:cubicBezTo>
                  <a:lnTo>
                    <a:pt x="1264" y="4"/>
                  </a:lnTo>
                  <a:cubicBezTo>
                    <a:pt x="870" y="28"/>
                    <a:pt x="471" y="52"/>
                    <a:pt x="72" y="52"/>
                  </a:cubicBezTo>
                  <a:cubicBezTo>
                    <a:pt x="0" y="52"/>
                    <a:pt x="0" y="153"/>
                    <a:pt x="72" y="153"/>
                  </a:cubicBezTo>
                  <a:cubicBezTo>
                    <a:pt x="471" y="177"/>
                    <a:pt x="870" y="177"/>
                    <a:pt x="1264" y="201"/>
                  </a:cubicBezTo>
                  <a:lnTo>
                    <a:pt x="1836" y="201"/>
                  </a:lnTo>
                  <a:cubicBezTo>
                    <a:pt x="1942" y="201"/>
                    <a:pt x="2054" y="209"/>
                    <a:pt x="2161" y="209"/>
                  </a:cubicBezTo>
                  <a:cubicBezTo>
                    <a:pt x="2257" y="209"/>
                    <a:pt x="2350" y="203"/>
                    <a:pt x="2431" y="177"/>
                  </a:cubicBezTo>
                  <a:cubicBezTo>
                    <a:pt x="2485" y="153"/>
                    <a:pt x="2485" y="82"/>
                    <a:pt x="2431" y="52"/>
                  </a:cubicBezTo>
                  <a:cubicBezTo>
                    <a:pt x="2328" y="9"/>
                    <a:pt x="2207" y="1"/>
                    <a:pt x="208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33" name="Google Shape;633;p34"/>
            <p:cNvSpPr/>
            <p:nvPr/>
          </p:nvSpPr>
          <p:spPr>
            <a:xfrm>
              <a:off x="3151239" y="1925989"/>
              <a:ext cx="431060" cy="278858"/>
            </a:xfrm>
            <a:custGeom>
              <a:avLst/>
              <a:gdLst/>
              <a:ahLst/>
              <a:cxnLst/>
              <a:rect l="l" t="t" r="r" b="b"/>
              <a:pathLst>
                <a:path w="2801" h="1812" extrusionOk="0">
                  <a:moveTo>
                    <a:pt x="675" y="1"/>
                  </a:moveTo>
                  <a:cubicBezTo>
                    <a:pt x="464" y="1"/>
                    <a:pt x="252" y="113"/>
                    <a:pt x="149" y="319"/>
                  </a:cubicBezTo>
                  <a:cubicBezTo>
                    <a:pt x="0" y="617"/>
                    <a:pt x="101" y="962"/>
                    <a:pt x="399" y="1111"/>
                  </a:cubicBezTo>
                  <a:cubicBezTo>
                    <a:pt x="495" y="1159"/>
                    <a:pt x="594" y="1182"/>
                    <a:pt x="690" y="1182"/>
                  </a:cubicBezTo>
                  <a:cubicBezTo>
                    <a:pt x="844" y="1182"/>
                    <a:pt x="990" y="1123"/>
                    <a:pt x="1097" y="1016"/>
                  </a:cubicBezTo>
                  <a:cubicBezTo>
                    <a:pt x="1120" y="1016"/>
                    <a:pt x="1144" y="1040"/>
                    <a:pt x="1144" y="1040"/>
                  </a:cubicBezTo>
                  <a:cubicBezTo>
                    <a:pt x="1317" y="1135"/>
                    <a:pt x="1490" y="1213"/>
                    <a:pt x="1669" y="1284"/>
                  </a:cubicBezTo>
                  <a:cubicBezTo>
                    <a:pt x="1990" y="1463"/>
                    <a:pt x="2336" y="1636"/>
                    <a:pt x="2658" y="1809"/>
                  </a:cubicBezTo>
                  <a:cubicBezTo>
                    <a:pt x="2665" y="1811"/>
                    <a:pt x="2671" y="1812"/>
                    <a:pt x="2678" y="1812"/>
                  </a:cubicBezTo>
                  <a:cubicBezTo>
                    <a:pt x="2747" y="1812"/>
                    <a:pt x="2801" y="1705"/>
                    <a:pt x="2735" y="1683"/>
                  </a:cubicBezTo>
                  <a:cubicBezTo>
                    <a:pt x="2384" y="1487"/>
                    <a:pt x="2062" y="1314"/>
                    <a:pt x="1740" y="1135"/>
                  </a:cubicBezTo>
                  <a:cubicBezTo>
                    <a:pt x="1567" y="1064"/>
                    <a:pt x="1418" y="962"/>
                    <a:pt x="1246" y="891"/>
                  </a:cubicBezTo>
                  <a:cubicBezTo>
                    <a:pt x="1246" y="867"/>
                    <a:pt x="1222" y="867"/>
                    <a:pt x="1222" y="867"/>
                  </a:cubicBezTo>
                  <a:cubicBezTo>
                    <a:pt x="1341" y="569"/>
                    <a:pt x="1246" y="218"/>
                    <a:pt x="948" y="69"/>
                  </a:cubicBezTo>
                  <a:cubicBezTo>
                    <a:pt x="863" y="23"/>
                    <a:pt x="769" y="1"/>
                    <a:pt x="6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34" name="Google Shape;634;p34"/>
            <p:cNvSpPr/>
            <p:nvPr/>
          </p:nvSpPr>
          <p:spPr>
            <a:xfrm>
              <a:off x="3493038" y="1851350"/>
              <a:ext cx="67252" cy="347495"/>
            </a:xfrm>
            <a:custGeom>
              <a:avLst/>
              <a:gdLst/>
              <a:ahLst/>
              <a:cxnLst/>
              <a:rect l="l" t="t" r="r" b="b"/>
              <a:pathLst>
                <a:path w="437" h="2258" extrusionOk="0">
                  <a:moveTo>
                    <a:pt x="96" y="0"/>
                  </a:moveTo>
                  <a:cubicBezTo>
                    <a:pt x="47" y="0"/>
                    <a:pt x="1" y="38"/>
                    <a:pt x="14" y="107"/>
                  </a:cubicBezTo>
                  <a:cubicBezTo>
                    <a:pt x="14" y="458"/>
                    <a:pt x="67" y="804"/>
                    <a:pt x="115" y="1149"/>
                  </a:cubicBezTo>
                  <a:cubicBezTo>
                    <a:pt x="163" y="1501"/>
                    <a:pt x="240" y="1847"/>
                    <a:pt x="288" y="2192"/>
                  </a:cubicBezTo>
                  <a:cubicBezTo>
                    <a:pt x="288" y="2237"/>
                    <a:pt x="317" y="2257"/>
                    <a:pt x="349" y="2257"/>
                  </a:cubicBezTo>
                  <a:cubicBezTo>
                    <a:pt x="390" y="2257"/>
                    <a:pt x="437" y="2225"/>
                    <a:pt x="437" y="2168"/>
                  </a:cubicBezTo>
                  <a:cubicBezTo>
                    <a:pt x="389" y="1823"/>
                    <a:pt x="365" y="1471"/>
                    <a:pt x="342" y="1126"/>
                  </a:cubicBezTo>
                  <a:cubicBezTo>
                    <a:pt x="288" y="780"/>
                    <a:pt x="264" y="428"/>
                    <a:pt x="193" y="83"/>
                  </a:cubicBezTo>
                  <a:cubicBezTo>
                    <a:pt x="179" y="26"/>
                    <a:pt x="136" y="0"/>
                    <a:pt x="9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35" name="Google Shape;635;p34"/>
            <p:cNvSpPr/>
            <p:nvPr/>
          </p:nvSpPr>
          <p:spPr>
            <a:xfrm>
              <a:off x="3434558" y="2099121"/>
              <a:ext cx="221147" cy="191907"/>
            </a:xfrm>
            <a:custGeom>
              <a:avLst/>
              <a:gdLst/>
              <a:ahLst/>
              <a:cxnLst/>
              <a:rect l="l" t="t" r="r" b="b"/>
              <a:pathLst>
                <a:path w="1437" h="1247" extrusionOk="0">
                  <a:moveTo>
                    <a:pt x="746" y="1"/>
                  </a:moveTo>
                  <a:cubicBezTo>
                    <a:pt x="513" y="1"/>
                    <a:pt x="280" y="125"/>
                    <a:pt x="173" y="338"/>
                  </a:cubicBezTo>
                  <a:cubicBezTo>
                    <a:pt x="0" y="636"/>
                    <a:pt x="126" y="1005"/>
                    <a:pt x="447" y="1178"/>
                  </a:cubicBezTo>
                  <a:cubicBezTo>
                    <a:pt x="539" y="1224"/>
                    <a:pt x="637" y="1247"/>
                    <a:pt x="734" y="1247"/>
                  </a:cubicBezTo>
                  <a:cubicBezTo>
                    <a:pt x="954" y="1247"/>
                    <a:pt x="1168" y="1131"/>
                    <a:pt x="1288" y="904"/>
                  </a:cubicBezTo>
                  <a:cubicBezTo>
                    <a:pt x="1437" y="606"/>
                    <a:pt x="1317" y="237"/>
                    <a:pt x="1019" y="64"/>
                  </a:cubicBezTo>
                  <a:cubicBezTo>
                    <a:pt x="934" y="21"/>
                    <a:pt x="840" y="1"/>
                    <a:pt x="7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36" name="Google Shape;636;p34"/>
            <p:cNvSpPr/>
            <p:nvPr/>
          </p:nvSpPr>
          <p:spPr>
            <a:xfrm>
              <a:off x="3407934" y="1788407"/>
              <a:ext cx="187290" cy="162667"/>
            </a:xfrm>
            <a:custGeom>
              <a:avLst/>
              <a:gdLst/>
              <a:ahLst/>
              <a:cxnLst/>
              <a:rect l="l" t="t" r="r" b="b"/>
              <a:pathLst>
                <a:path w="1217" h="1057" extrusionOk="0">
                  <a:moveTo>
                    <a:pt x="595" y="0"/>
                  </a:moveTo>
                  <a:cubicBezTo>
                    <a:pt x="409" y="0"/>
                    <a:pt x="222" y="107"/>
                    <a:pt x="120" y="295"/>
                  </a:cubicBezTo>
                  <a:cubicBezTo>
                    <a:pt x="1" y="539"/>
                    <a:pt x="96" y="867"/>
                    <a:pt x="346" y="986"/>
                  </a:cubicBezTo>
                  <a:cubicBezTo>
                    <a:pt x="434" y="1034"/>
                    <a:pt x="526" y="1056"/>
                    <a:pt x="615" y="1056"/>
                  </a:cubicBezTo>
                  <a:cubicBezTo>
                    <a:pt x="805" y="1056"/>
                    <a:pt x="982" y="953"/>
                    <a:pt x="1067" y="766"/>
                  </a:cubicBezTo>
                  <a:cubicBezTo>
                    <a:pt x="1216" y="516"/>
                    <a:pt x="1115" y="194"/>
                    <a:pt x="841" y="69"/>
                  </a:cubicBezTo>
                  <a:cubicBezTo>
                    <a:pt x="764" y="22"/>
                    <a:pt x="680" y="0"/>
                    <a:pt x="59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37" name="Google Shape;637;p34"/>
            <p:cNvSpPr/>
            <p:nvPr/>
          </p:nvSpPr>
          <p:spPr>
            <a:xfrm>
              <a:off x="3242960" y="2371668"/>
              <a:ext cx="218377" cy="190676"/>
            </a:xfrm>
            <a:custGeom>
              <a:avLst/>
              <a:gdLst/>
              <a:ahLst/>
              <a:cxnLst/>
              <a:rect l="l" t="t" r="r" b="b"/>
              <a:pathLst>
                <a:path w="1419" h="1239" extrusionOk="0">
                  <a:moveTo>
                    <a:pt x="701" y="1"/>
                  </a:moveTo>
                  <a:cubicBezTo>
                    <a:pt x="486" y="1"/>
                    <a:pt x="281" y="121"/>
                    <a:pt x="179" y="325"/>
                  </a:cubicBezTo>
                  <a:cubicBezTo>
                    <a:pt x="0" y="653"/>
                    <a:pt x="125" y="1022"/>
                    <a:pt x="423" y="1171"/>
                  </a:cubicBezTo>
                  <a:cubicBezTo>
                    <a:pt x="522" y="1217"/>
                    <a:pt x="626" y="1239"/>
                    <a:pt x="727" y="1239"/>
                  </a:cubicBezTo>
                  <a:cubicBezTo>
                    <a:pt x="955" y="1239"/>
                    <a:pt x="1166" y="1127"/>
                    <a:pt x="1269" y="921"/>
                  </a:cubicBezTo>
                  <a:cubicBezTo>
                    <a:pt x="1418" y="599"/>
                    <a:pt x="1317" y="229"/>
                    <a:pt x="995" y="81"/>
                  </a:cubicBezTo>
                  <a:cubicBezTo>
                    <a:pt x="901" y="26"/>
                    <a:pt x="800" y="1"/>
                    <a:pt x="70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38" name="Google Shape;638;p34"/>
            <p:cNvSpPr/>
            <p:nvPr/>
          </p:nvSpPr>
          <p:spPr>
            <a:xfrm>
              <a:off x="3766508" y="2142519"/>
              <a:ext cx="164360" cy="143430"/>
            </a:xfrm>
            <a:custGeom>
              <a:avLst/>
              <a:gdLst/>
              <a:ahLst/>
              <a:cxnLst/>
              <a:rect l="l" t="t" r="r" b="b"/>
              <a:pathLst>
                <a:path w="1068" h="932" extrusionOk="0">
                  <a:moveTo>
                    <a:pt x="532" y="0"/>
                  </a:moveTo>
                  <a:cubicBezTo>
                    <a:pt x="363" y="0"/>
                    <a:pt x="196" y="95"/>
                    <a:pt x="126" y="253"/>
                  </a:cubicBezTo>
                  <a:cubicBezTo>
                    <a:pt x="1" y="473"/>
                    <a:pt x="78" y="747"/>
                    <a:pt x="322" y="872"/>
                  </a:cubicBezTo>
                  <a:cubicBezTo>
                    <a:pt x="394" y="912"/>
                    <a:pt x="471" y="931"/>
                    <a:pt x="546" y="931"/>
                  </a:cubicBezTo>
                  <a:cubicBezTo>
                    <a:pt x="708" y="931"/>
                    <a:pt x="863" y="842"/>
                    <a:pt x="948" y="676"/>
                  </a:cubicBezTo>
                  <a:cubicBezTo>
                    <a:pt x="1067" y="449"/>
                    <a:pt x="972" y="175"/>
                    <a:pt x="745" y="56"/>
                  </a:cubicBezTo>
                  <a:cubicBezTo>
                    <a:pt x="679" y="18"/>
                    <a:pt x="605" y="0"/>
                    <a:pt x="5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639" name="Google Shape;639;p34"/>
          <p:cNvGrpSpPr/>
          <p:nvPr/>
        </p:nvGrpSpPr>
        <p:grpSpPr>
          <a:xfrm>
            <a:off x="1640923" y="3149449"/>
            <a:ext cx="683746" cy="1014042"/>
            <a:chOff x="2544125" y="3190697"/>
            <a:chExt cx="599882" cy="889667"/>
          </a:xfrm>
        </p:grpSpPr>
        <p:sp>
          <p:nvSpPr>
            <p:cNvPr id="640" name="Google Shape;640;p34"/>
            <p:cNvSpPr/>
            <p:nvPr/>
          </p:nvSpPr>
          <p:spPr>
            <a:xfrm>
              <a:off x="2727567" y="3251485"/>
              <a:ext cx="416440" cy="828878"/>
            </a:xfrm>
            <a:custGeom>
              <a:avLst/>
              <a:gdLst/>
              <a:ahLst/>
              <a:cxnLst/>
              <a:rect l="l" t="t" r="r" b="b"/>
              <a:pathLst>
                <a:path w="2706" h="5386" extrusionOk="0">
                  <a:moveTo>
                    <a:pt x="2531" y="1"/>
                  </a:moveTo>
                  <a:cubicBezTo>
                    <a:pt x="2507" y="1"/>
                    <a:pt x="2485" y="22"/>
                    <a:pt x="2485" y="48"/>
                  </a:cubicBezTo>
                  <a:cubicBezTo>
                    <a:pt x="2557" y="567"/>
                    <a:pt x="2062" y="918"/>
                    <a:pt x="1639" y="1091"/>
                  </a:cubicBezTo>
                  <a:cubicBezTo>
                    <a:pt x="1240" y="1264"/>
                    <a:pt x="817" y="1389"/>
                    <a:pt x="471" y="1663"/>
                  </a:cubicBezTo>
                  <a:cubicBezTo>
                    <a:pt x="125" y="1985"/>
                    <a:pt x="0" y="2408"/>
                    <a:pt x="125" y="2855"/>
                  </a:cubicBezTo>
                  <a:cubicBezTo>
                    <a:pt x="250" y="3302"/>
                    <a:pt x="548" y="3648"/>
                    <a:pt x="769" y="4047"/>
                  </a:cubicBezTo>
                  <a:cubicBezTo>
                    <a:pt x="965" y="4392"/>
                    <a:pt x="1091" y="4863"/>
                    <a:pt x="870" y="5239"/>
                  </a:cubicBezTo>
                  <a:cubicBezTo>
                    <a:pt x="809" y="5295"/>
                    <a:pt x="874" y="5385"/>
                    <a:pt x="954" y="5385"/>
                  </a:cubicBezTo>
                  <a:cubicBezTo>
                    <a:pt x="976" y="5385"/>
                    <a:pt x="998" y="5379"/>
                    <a:pt x="1019" y="5364"/>
                  </a:cubicBezTo>
                  <a:cubicBezTo>
                    <a:pt x="1412" y="4988"/>
                    <a:pt x="1293" y="4416"/>
                    <a:pt x="1067" y="3993"/>
                  </a:cubicBezTo>
                  <a:cubicBezTo>
                    <a:pt x="846" y="3576"/>
                    <a:pt x="495" y="3224"/>
                    <a:pt x="399" y="2754"/>
                  </a:cubicBezTo>
                  <a:cubicBezTo>
                    <a:pt x="346" y="2533"/>
                    <a:pt x="346" y="2307"/>
                    <a:pt x="471" y="2134"/>
                  </a:cubicBezTo>
                  <a:cubicBezTo>
                    <a:pt x="572" y="1961"/>
                    <a:pt x="721" y="1812"/>
                    <a:pt x="894" y="1711"/>
                  </a:cubicBezTo>
                  <a:cubicBezTo>
                    <a:pt x="1293" y="1490"/>
                    <a:pt x="1740" y="1365"/>
                    <a:pt x="2110" y="1115"/>
                  </a:cubicBezTo>
                  <a:cubicBezTo>
                    <a:pt x="2431" y="865"/>
                    <a:pt x="2705" y="448"/>
                    <a:pt x="2580" y="48"/>
                  </a:cubicBezTo>
                  <a:cubicBezTo>
                    <a:pt x="2570" y="14"/>
                    <a:pt x="2550" y="1"/>
                    <a:pt x="25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41" name="Google Shape;641;p34"/>
            <p:cNvSpPr/>
            <p:nvPr/>
          </p:nvSpPr>
          <p:spPr>
            <a:xfrm>
              <a:off x="2864995" y="3220398"/>
              <a:ext cx="263314" cy="77717"/>
            </a:xfrm>
            <a:custGeom>
              <a:avLst/>
              <a:gdLst/>
              <a:ahLst/>
              <a:cxnLst/>
              <a:rect l="l" t="t" r="r" b="b"/>
              <a:pathLst>
                <a:path w="1711" h="505" extrusionOk="0">
                  <a:moveTo>
                    <a:pt x="72" y="0"/>
                  </a:moveTo>
                  <a:cubicBezTo>
                    <a:pt x="25" y="0"/>
                    <a:pt x="1" y="78"/>
                    <a:pt x="49" y="101"/>
                  </a:cubicBezTo>
                  <a:cubicBezTo>
                    <a:pt x="102" y="149"/>
                    <a:pt x="150" y="149"/>
                    <a:pt x="221" y="173"/>
                  </a:cubicBezTo>
                  <a:lnTo>
                    <a:pt x="424" y="227"/>
                  </a:lnTo>
                  <a:cubicBezTo>
                    <a:pt x="549" y="250"/>
                    <a:pt x="698" y="274"/>
                    <a:pt x="817" y="322"/>
                  </a:cubicBezTo>
                  <a:cubicBezTo>
                    <a:pt x="1091" y="375"/>
                    <a:pt x="1366" y="447"/>
                    <a:pt x="1640" y="501"/>
                  </a:cubicBezTo>
                  <a:cubicBezTo>
                    <a:pt x="1647" y="503"/>
                    <a:pt x="1654" y="504"/>
                    <a:pt x="1660" y="504"/>
                  </a:cubicBezTo>
                  <a:cubicBezTo>
                    <a:pt x="1711" y="504"/>
                    <a:pt x="1706" y="421"/>
                    <a:pt x="1664" y="399"/>
                  </a:cubicBezTo>
                  <a:lnTo>
                    <a:pt x="847" y="173"/>
                  </a:lnTo>
                  <a:cubicBezTo>
                    <a:pt x="722" y="149"/>
                    <a:pt x="597" y="125"/>
                    <a:pt x="448" y="78"/>
                  </a:cubicBezTo>
                  <a:cubicBezTo>
                    <a:pt x="400" y="78"/>
                    <a:pt x="323" y="54"/>
                    <a:pt x="275" y="24"/>
                  </a:cubicBezTo>
                  <a:cubicBezTo>
                    <a:pt x="198" y="24"/>
                    <a:pt x="126" y="0"/>
                    <a:pt x="7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42" name="Google Shape;642;p34"/>
            <p:cNvSpPr/>
            <p:nvPr/>
          </p:nvSpPr>
          <p:spPr>
            <a:xfrm>
              <a:off x="2872382" y="3280263"/>
              <a:ext cx="245001" cy="74177"/>
            </a:xfrm>
            <a:custGeom>
              <a:avLst/>
              <a:gdLst/>
              <a:ahLst/>
              <a:cxnLst/>
              <a:rect l="l" t="t" r="r" b="b"/>
              <a:pathLst>
                <a:path w="1592" h="482" extrusionOk="0">
                  <a:moveTo>
                    <a:pt x="107" y="0"/>
                  </a:moveTo>
                  <a:cubicBezTo>
                    <a:pt x="92" y="0"/>
                    <a:pt x="75" y="3"/>
                    <a:pt x="54" y="10"/>
                  </a:cubicBezTo>
                  <a:cubicBezTo>
                    <a:pt x="24" y="10"/>
                    <a:pt x="1" y="58"/>
                    <a:pt x="24" y="82"/>
                  </a:cubicBezTo>
                  <a:cubicBezTo>
                    <a:pt x="78" y="135"/>
                    <a:pt x="126" y="159"/>
                    <a:pt x="173" y="159"/>
                  </a:cubicBezTo>
                  <a:cubicBezTo>
                    <a:pt x="251" y="183"/>
                    <a:pt x="299" y="207"/>
                    <a:pt x="376" y="231"/>
                  </a:cubicBezTo>
                  <a:cubicBezTo>
                    <a:pt x="501" y="261"/>
                    <a:pt x="620" y="284"/>
                    <a:pt x="746" y="308"/>
                  </a:cubicBezTo>
                  <a:cubicBezTo>
                    <a:pt x="996" y="380"/>
                    <a:pt x="1246" y="433"/>
                    <a:pt x="1514" y="481"/>
                  </a:cubicBezTo>
                  <a:cubicBezTo>
                    <a:pt x="1592" y="481"/>
                    <a:pt x="1592" y="380"/>
                    <a:pt x="1514" y="380"/>
                  </a:cubicBezTo>
                  <a:cubicBezTo>
                    <a:pt x="1270" y="308"/>
                    <a:pt x="1020" y="231"/>
                    <a:pt x="769" y="183"/>
                  </a:cubicBezTo>
                  <a:cubicBezTo>
                    <a:pt x="650" y="135"/>
                    <a:pt x="525" y="112"/>
                    <a:pt x="400" y="82"/>
                  </a:cubicBezTo>
                  <a:cubicBezTo>
                    <a:pt x="352" y="58"/>
                    <a:pt x="275" y="34"/>
                    <a:pt x="227" y="34"/>
                  </a:cubicBezTo>
                  <a:cubicBezTo>
                    <a:pt x="172" y="17"/>
                    <a:pt x="144" y="0"/>
                    <a:pt x="1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43" name="Google Shape;643;p34"/>
            <p:cNvSpPr/>
            <p:nvPr/>
          </p:nvSpPr>
          <p:spPr>
            <a:xfrm>
              <a:off x="2895312" y="3357826"/>
              <a:ext cx="156973" cy="54325"/>
            </a:xfrm>
            <a:custGeom>
              <a:avLst/>
              <a:gdLst/>
              <a:ahLst/>
              <a:cxnLst/>
              <a:rect l="l" t="t" r="r" b="b"/>
              <a:pathLst>
                <a:path w="1020" h="353" extrusionOk="0">
                  <a:moveTo>
                    <a:pt x="102" y="1"/>
                  </a:moveTo>
                  <a:cubicBezTo>
                    <a:pt x="78" y="1"/>
                    <a:pt x="54" y="1"/>
                    <a:pt x="24" y="25"/>
                  </a:cubicBezTo>
                  <a:cubicBezTo>
                    <a:pt x="1" y="55"/>
                    <a:pt x="1" y="78"/>
                    <a:pt x="1" y="102"/>
                  </a:cubicBezTo>
                  <a:cubicBezTo>
                    <a:pt x="24" y="126"/>
                    <a:pt x="54" y="150"/>
                    <a:pt x="78" y="150"/>
                  </a:cubicBezTo>
                  <a:cubicBezTo>
                    <a:pt x="203" y="204"/>
                    <a:pt x="352" y="227"/>
                    <a:pt x="501" y="251"/>
                  </a:cubicBezTo>
                  <a:cubicBezTo>
                    <a:pt x="650" y="299"/>
                    <a:pt x="769" y="323"/>
                    <a:pt x="918" y="352"/>
                  </a:cubicBezTo>
                  <a:cubicBezTo>
                    <a:pt x="996" y="352"/>
                    <a:pt x="1020" y="251"/>
                    <a:pt x="948" y="227"/>
                  </a:cubicBezTo>
                  <a:cubicBezTo>
                    <a:pt x="674" y="150"/>
                    <a:pt x="376" y="78"/>
                    <a:pt x="10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44" name="Google Shape;644;p34"/>
            <p:cNvSpPr/>
            <p:nvPr/>
          </p:nvSpPr>
          <p:spPr>
            <a:xfrm>
              <a:off x="2853145" y="3476171"/>
              <a:ext cx="198371" cy="81410"/>
            </a:xfrm>
            <a:custGeom>
              <a:avLst/>
              <a:gdLst/>
              <a:ahLst/>
              <a:cxnLst/>
              <a:rect l="l" t="t" r="r" b="b"/>
              <a:pathLst>
                <a:path w="1289" h="529" extrusionOk="0">
                  <a:moveTo>
                    <a:pt x="78" y="1"/>
                  </a:moveTo>
                  <a:cubicBezTo>
                    <a:pt x="30" y="1"/>
                    <a:pt x="1" y="102"/>
                    <a:pt x="54" y="126"/>
                  </a:cubicBezTo>
                  <a:cubicBezTo>
                    <a:pt x="126" y="179"/>
                    <a:pt x="251" y="203"/>
                    <a:pt x="352" y="227"/>
                  </a:cubicBezTo>
                  <a:cubicBezTo>
                    <a:pt x="424" y="251"/>
                    <a:pt x="525" y="275"/>
                    <a:pt x="626" y="328"/>
                  </a:cubicBezTo>
                  <a:cubicBezTo>
                    <a:pt x="823" y="376"/>
                    <a:pt x="1019" y="448"/>
                    <a:pt x="1192" y="525"/>
                  </a:cubicBezTo>
                  <a:cubicBezTo>
                    <a:pt x="1200" y="527"/>
                    <a:pt x="1208" y="529"/>
                    <a:pt x="1215" y="529"/>
                  </a:cubicBezTo>
                  <a:cubicBezTo>
                    <a:pt x="1274" y="529"/>
                    <a:pt x="1289" y="445"/>
                    <a:pt x="1246" y="424"/>
                  </a:cubicBezTo>
                  <a:cubicBezTo>
                    <a:pt x="1043" y="352"/>
                    <a:pt x="847" y="275"/>
                    <a:pt x="674" y="203"/>
                  </a:cubicBezTo>
                  <a:cubicBezTo>
                    <a:pt x="573" y="179"/>
                    <a:pt x="477" y="126"/>
                    <a:pt x="376" y="102"/>
                  </a:cubicBezTo>
                  <a:cubicBezTo>
                    <a:pt x="275" y="78"/>
                    <a:pt x="179" y="1"/>
                    <a:pt x="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45" name="Google Shape;645;p34"/>
            <p:cNvSpPr/>
            <p:nvPr/>
          </p:nvSpPr>
          <p:spPr>
            <a:xfrm>
              <a:off x="2780661" y="3537575"/>
              <a:ext cx="297017" cy="115421"/>
            </a:xfrm>
            <a:custGeom>
              <a:avLst/>
              <a:gdLst/>
              <a:ahLst/>
              <a:cxnLst/>
              <a:rect l="l" t="t" r="r" b="b"/>
              <a:pathLst>
                <a:path w="1930" h="750" extrusionOk="0">
                  <a:moveTo>
                    <a:pt x="102" y="1"/>
                  </a:moveTo>
                  <a:cubicBezTo>
                    <a:pt x="25" y="1"/>
                    <a:pt x="1" y="102"/>
                    <a:pt x="54" y="126"/>
                  </a:cubicBezTo>
                  <a:cubicBezTo>
                    <a:pt x="126" y="174"/>
                    <a:pt x="203" y="174"/>
                    <a:pt x="275" y="198"/>
                  </a:cubicBezTo>
                  <a:cubicBezTo>
                    <a:pt x="352" y="227"/>
                    <a:pt x="424" y="251"/>
                    <a:pt x="501" y="275"/>
                  </a:cubicBezTo>
                  <a:cubicBezTo>
                    <a:pt x="650" y="323"/>
                    <a:pt x="799" y="376"/>
                    <a:pt x="948" y="424"/>
                  </a:cubicBezTo>
                  <a:cubicBezTo>
                    <a:pt x="1246" y="525"/>
                    <a:pt x="1544" y="621"/>
                    <a:pt x="1812" y="746"/>
                  </a:cubicBezTo>
                  <a:cubicBezTo>
                    <a:pt x="1821" y="748"/>
                    <a:pt x="1829" y="749"/>
                    <a:pt x="1836" y="749"/>
                  </a:cubicBezTo>
                  <a:cubicBezTo>
                    <a:pt x="1899" y="749"/>
                    <a:pt x="1930" y="668"/>
                    <a:pt x="1866" y="621"/>
                  </a:cubicBezTo>
                  <a:cubicBezTo>
                    <a:pt x="1592" y="495"/>
                    <a:pt x="1294" y="400"/>
                    <a:pt x="972" y="299"/>
                  </a:cubicBezTo>
                  <a:cubicBezTo>
                    <a:pt x="823" y="227"/>
                    <a:pt x="674" y="174"/>
                    <a:pt x="525" y="126"/>
                  </a:cubicBezTo>
                  <a:cubicBezTo>
                    <a:pt x="448" y="102"/>
                    <a:pt x="376" y="78"/>
                    <a:pt x="299" y="49"/>
                  </a:cubicBezTo>
                  <a:cubicBezTo>
                    <a:pt x="227" y="25"/>
                    <a:pt x="174" y="1"/>
                    <a:pt x="10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46" name="Google Shape;646;p34"/>
            <p:cNvSpPr/>
            <p:nvPr/>
          </p:nvSpPr>
          <p:spPr>
            <a:xfrm>
              <a:off x="2743880" y="3598672"/>
              <a:ext cx="307021" cy="130657"/>
            </a:xfrm>
            <a:custGeom>
              <a:avLst/>
              <a:gdLst/>
              <a:ahLst/>
              <a:cxnLst/>
              <a:rect l="l" t="t" r="r" b="b"/>
              <a:pathLst>
                <a:path w="1995" h="849" extrusionOk="0">
                  <a:moveTo>
                    <a:pt x="95" y="1"/>
                  </a:moveTo>
                  <a:cubicBezTo>
                    <a:pt x="16" y="1"/>
                    <a:pt x="1" y="132"/>
                    <a:pt x="67" y="176"/>
                  </a:cubicBezTo>
                  <a:cubicBezTo>
                    <a:pt x="216" y="247"/>
                    <a:pt x="389" y="301"/>
                    <a:pt x="538" y="349"/>
                  </a:cubicBezTo>
                  <a:cubicBezTo>
                    <a:pt x="687" y="426"/>
                    <a:pt x="836" y="474"/>
                    <a:pt x="985" y="522"/>
                  </a:cubicBezTo>
                  <a:cubicBezTo>
                    <a:pt x="1283" y="623"/>
                    <a:pt x="1581" y="748"/>
                    <a:pt x="1878" y="843"/>
                  </a:cubicBezTo>
                  <a:cubicBezTo>
                    <a:pt x="1888" y="847"/>
                    <a:pt x="1898" y="849"/>
                    <a:pt x="1906" y="849"/>
                  </a:cubicBezTo>
                  <a:cubicBezTo>
                    <a:pt x="1966" y="849"/>
                    <a:pt x="1995" y="769"/>
                    <a:pt x="1932" y="748"/>
                  </a:cubicBezTo>
                  <a:cubicBezTo>
                    <a:pt x="1634" y="623"/>
                    <a:pt x="1336" y="498"/>
                    <a:pt x="1038" y="373"/>
                  </a:cubicBezTo>
                  <a:cubicBezTo>
                    <a:pt x="889" y="301"/>
                    <a:pt x="711" y="247"/>
                    <a:pt x="562" y="176"/>
                  </a:cubicBezTo>
                  <a:cubicBezTo>
                    <a:pt x="442" y="128"/>
                    <a:pt x="264" y="51"/>
                    <a:pt x="115" y="3"/>
                  </a:cubicBezTo>
                  <a:cubicBezTo>
                    <a:pt x="108" y="1"/>
                    <a:pt x="101" y="1"/>
                    <a:pt x="9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47" name="Google Shape;647;p34"/>
            <p:cNvSpPr/>
            <p:nvPr/>
          </p:nvSpPr>
          <p:spPr>
            <a:xfrm>
              <a:off x="2780661" y="3705475"/>
              <a:ext cx="186521" cy="81410"/>
            </a:xfrm>
            <a:custGeom>
              <a:avLst/>
              <a:gdLst/>
              <a:ahLst/>
              <a:cxnLst/>
              <a:rect l="l" t="t" r="r" b="b"/>
              <a:pathLst>
                <a:path w="1212" h="529" extrusionOk="0">
                  <a:moveTo>
                    <a:pt x="102" y="0"/>
                  </a:moveTo>
                  <a:cubicBezTo>
                    <a:pt x="78" y="0"/>
                    <a:pt x="54" y="0"/>
                    <a:pt x="25" y="30"/>
                  </a:cubicBezTo>
                  <a:cubicBezTo>
                    <a:pt x="1" y="30"/>
                    <a:pt x="1" y="54"/>
                    <a:pt x="1" y="54"/>
                  </a:cubicBezTo>
                  <a:cubicBezTo>
                    <a:pt x="1" y="78"/>
                    <a:pt x="1" y="125"/>
                    <a:pt x="25" y="149"/>
                  </a:cubicBezTo>
                  <a:cubicBezTo>
                    <a:pt x="102" y="203"/>
                    <a:pt x="203" y="227"/>
                    <a:pt x="299" y="274"/>
                  </a:cubicBezTo>
                  <a:cubicBezTo>
                    <a:pt x="400" y="298"/>
                    <a:pt x="472" y="328"/>
                    <a:pt x="573" y="376"/>
                  </a:cubicBezTo>
                  <a:cubicBezTo>
                    <a:pt x="746" y="423"/>
                    <a:pt x="948" y="477"/>
                    <a:pt x="1145" y="525"/>
                  </a:cubicBezTo>
                  <a:cubicBezTo>
                    <a:pt x="1150" y="527"/>
                    <a:pt x="1155" y="528"/>
                    <a:pt x="1159" y="528"/>
                  </a:cubicBezTo>
                  <a:cubicBezTo>
                    <a:pt x="1197" y="528"/>
                    <a:pt x="1211" y="445"/>
                    <a:pt x="1169" y="423"/>
                  </a:cubicBezTo>
                  <a:cubicBezTo>
                    <a:pt x="996" y="352"/>
                    <a:pt x="823" y="298"/>
                    <a:pt x="620" y="227"/>
                  </a:cubicBezTo>
                  <a:cubicBezTo>
                    <a:pt x="549" y="203"/>
                    <a:pt x="448" y="149"/>
                    <a:pt x="376" y="125"/>
                  </a:cubicBezTo>
                  <a:cubicBezTo>
                    <a:pt x="275" y="78"/>
                    <a:pt x="203" y="30"/>
                    <a:pt x="10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48" name="Google Shape;648;p34"/>
            <p:cNvSpPr/>
            <p:nvPr/>
          </p:nvSpPr>
          <p:spPr>
            <a:xfrm>
              <a:off x="2708176" y="3839363"/>
              <a:ext cx="194215" cy="92337"/>
            </a:xfrm>
            <a:custGeom>
              <a:avLst/>
              <a:gdLst/>
              <a:ahLst/>
              <a:cxnLst/>
              <a:rect l="l" t="t" r="r" b="b"/>
              <a:pathLst>
                <a:path w="1262" h="600" extrusionOk="0">
                  <a:moveTo>
                    <a:pt x="126" y="0"/>
                  </a:moveTo>
                  <a:cubicBezTo>
                    <a:pt x="49" y="0"/>
                    <a:pt x="1" y="78"/>
                    <a:pt x="78" y="126"/>
                  </a:cubicBezTo>
                  <a:cubicBezTo>
                    <a:pt x="102" y="173"/>
                    <a:pt x="150" y="173"/>
                    <a:pt x="198" y="203"/>
                  </a:cubicBezTo>
                  <a:cubicBezTo>
                    <a:pt x="251" y="227"/>
                    <a:pt x="275" y="227"/>
                    <a:pt x="323" y="251"/>
                  </a:cubicBezTo>
                  <a:cubicBezTo>
                    <a:pt x="424" y="298"/>
                    <a:pt x="496" y="322"/>
                    <a:pt x="597" y="376"/>
                  </a:cubicBezTo>
                  <a:cubicBezTo>
                    <a:pt x="770" y="447"/>
                    <a:pt x="943" y="525"/>
                    <a:pt x="1121" y="596"/>
                  </a:cubicBezTo>
                  <a:cubicBezTo>
                    <a:pt x="1130" y="598"/>
                    <a:pt x="1138" y="599"/>
                    <a:pt x="1146" y="599"/>
                  </a:cubicBezTo>
                  <a:cubicBezTo>
                    <a:pt x="1225" y="599"/>
                    <a:pt x="1261" y="496"/>
                    <a:pt x="1169" y="447"/>
                  </a:cubicBezTo>
                  <a:cubicBezTo>
                    <a:pt x="996" y="376"/>
                    <a:pt x="823" y="298"/>
                    <a:pt x="645" y="227"/>
                  </a:cubicBezTo>
                  <a:cubicBezTo>
                    <a:pt x="573" y="173"/>
                    <a:pt x="472" y="149"/>
                    <a:pt x="400" y="102"/>
                  </a:cubicBezTo>
                  <a:cubicBezTo>
                    <a:pt x="347" y="102"/>
                    <a:pt x="299" y="78"/>
                    <a:pt x="275" y="54"/>
                  </a:cubicBezTo>
                  <a:cubicBezTo>
                    <a:pt x="227" y="24"/>
                    <a:pt x="174" y="0"/>
                    <a:pt x="1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49" name="Google Shape;649;p34"/>
            <p:cNvSpPr/>
            <p:nvPr/>
          </p:nvSpPr>
          <p:spPr>
            <a:xfrm>
              <a:off x="2609222" y="3888917"/>
              <a:ext cx="300557" cy="127271"/>
            </a:xfrm>
            <a:custGeom>
              <a:avLst/>
              <a:gdLst/>
              <a:ahLst/>
              <a:cxnLst/>
              <a:rect l="l" t="t" r="r" b="b"/>
              <a:pathLst>
                <a:path w="1953" h="827" extrusionOk="0">
                  <a:moveTo>
                    <a:pt x="96" y="0"/>
                  </a:moveTo>
                  <a:cubicBezTo>
                    <a:pt x="24" y="0"/>
                    <a:pt x="0" y="78"/>
                    <a:pt x="48" y="125"/>
                  </a:cubicBezTo>
                  <a:cubicBezTo>
                    <a:pt x="96" y="179"/>
                    <a:pt x="173" y="179"/>
                    <a:pt x="245" y="227"/>
                  </a:cubicBezTo>
                  <a:cubicBezTo>
                    <a:pt x="322" y="250"/>
                    <a:pt x="394" y="274"/>
                    <a:pt x="471" y="298"/>
                  </a:cubicBezTo>
                  <a:cubicBezTo>
                    <a:pt x="620" y="376"/>
                    <a:pt x="769" y="423"/>
                    <a:pt x="918" y="501"/>
                  </a:cubicBezTo>
                  <a:cubicBezTo>
                    <a:pt x="1216" y="596"/>
                    <a:pt x="1514" y="721"/>
                    <a:pt x="1836" y="822"/>
                  </a:cubicBezTo>
                  <a:cubicBezTo>
                    <a:pt x="1844" y="825"/>
                    <a:pt x="1851" y="826"/>
                    <a:pt x="1859" y="826"/>
                  </a:cubicBezTo>
                  <a:cubicBezTo>
                    <a:pt x="1922" y="826"/>
                    <a:pt x="1953" y="740"/>
                    <a:pt x="1883" y="697"/>
                  </a:cubicBezTo>
                  <a:cubicBezTo>
                    <a:pt x="1586" y="572"/>
                    <a:pt x="1288" y="447"/>
                    <a:pt x="990" y="352"/>
                  </a:cubicBezTo>
                  <a:cubicBezTo>
                    <a:pt x="841" y="274"/>
                    <a:pt x="692" y="227"/>
                    <a:pt x="543" y="179"/>
                  </a:cubicBezTo>
                  <a:cubicBezTo>
                    <a:pt x="471" y="149"/>
                    <a:pt x="394" y="101"/>
                    <a:pt x="322" y="78"/>
                  </a:cubicBezTo>
                  <a:cubicBezTo>
                    <a:pt x="245" y="54"/>
                    <a:pt x="173" y="30"/>
                    <a:pt x="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50" name="Google Shape;650;p34"/>
            <p:cNvSpPr/>
            <p:nvPr/>
          </p:nvSpPr>
          <p:spPr>
            <a:xfrm>
              <a:off x="2544125" y="3190697"/>
              <a:ext cx="557715" cy="808410"/>
            </a:xfrm>
            <a:custGeom>
              <a:avLst/>
              <a:gdLst/>
              <a:ahLst/>
              <a:cxnLst/>
              <a:rect l="l" t="t" r="r" b="b"/>
              <a:pathLst>
                <a:path w="3624" h="5253" extrusionOk="0">
                  <a:moveTo>
                    <a:pt x="2191" y="1"/>
                  </a:moveTo>
                  <a:cubicBezTo>
                    <a:pt x="2167" y="1"/>
                    <a:pt x="2144" y="14"/>
                    <a:pt x="2134" y="44"/>
                  </a:cubicBezTo>
                  <a:cubicBezTo>
                    <a:pt x="2062" y="318"/>
                    <a:pt x="2038" y="616"/>
                    <a:pt x="2110" y="890"/>
                  </a:cubicBezTo>
                  <a:cubicBezTo>
                    <a:pt x="2187" y="1188"/>
                    <a:pt x="2360" y="1438"/>
                    <a:pt x="2533" y="1659"/>
                  </a:cubicBezTo>
                  <a:cubicBezTo>
                    <a:pt x="2831" y="2005"/>
                    <a:pt x="3230" y="2380"/>
                    <a:pt x="3254" y="2898"/>
                  </a:cubicBezTo>
                  <a:cubicBezTo>
                    <a:pt x="3278" y="3375"/>
                    <a:pt x="2831" y="3673"/>
                    <a:pt x="2432" y="3792"/>
                  </a:cubicBezTo>
                  <a:cubicBezTo>
                    <a:pt x="1937" y="3941"/>
                    <a:pt x="1365" y="3894"/>
                    <a:pt x="870" y="4120"/>
                  </a:cubicBezTo>
                  <a:cubicBezTo>
                    <a:pt x="471" y="4293"/>
                    <a:pt x="0" y="4686"/>
                    <a:pt x="72" y="5163"/>
                  </a:cubicBezTo>
                  <a:cubicBezTo>
                    <a:pt x="87" y="5222"/>
                    <a:pt x="137" y="5252"/>
                    <a:pt x="187" y="5252"/>
                  </a:cubicBezTo>
                  <a:cubicBezTo>
                    <a:pt x="237" y="5252"/>
                    <a:pt x="286" y="5222"/>
                    <a:pt x="298" y="5163"/>
                  </a:cubicBezTo>
                  <a:cubicBezTo>
                    <a:pt x="346" y="4913"/>
                    <a:pt x="471" y="4716"/>
                    <a:pt x="668" y="4567"/>
                  </a:cubicBezTo>
                  <a:cubicBezTo>
                    <a:pt x="894" y="4388"/>
                    <a:pt x="1144" y="4317"/>
                    <a:pt x="1413" y="4269"/>
                  </a:cubicBezTo>
                  <a:cubicBezTo>
                    <a:pt x="1913" y="4168"/>
                    <a:pt x="2455" y="4144"/>
                    <a:pt x="2902" y="3894"/>
                  </a:cubicBezTo>
                  <a:cubicBezTo>
                    <a:pt x="3325" y="3643"/>
                    <a:pt x="3623" y="3226"/>
                    <a:pt x="3528" y="2726"/>
                  </a:cubicBezTo>
                  <a:cubicBezTo>
                    <a:pt x="3427" y="2207"/>
                    <a:pt x="3027" y="1856"/>
                    <a:pt x="2706" y="1486"/>
                  </a:cubicBezTo>
                  <a:cubicBezTo>
                    <a:pt x="2533" y="1290"/>
                    <a:pt x="2384" y="1087"/>
                    <a:pt x="2306" y="843"/>
                  </a:cubicBezTo>
                  <a:cubicBezTo>
                    <a:pt x="2235" y="592"/>
                    <a:pt x="2211" y="318"/>
                    <a:pt x="2259" y="68"/>
                  </a:cubicBezTo>
                  <a:cubicBezTo>
                    <a:pt x="2259" y="26"/>
                    <a:pt x="2225" y="1"/>
                    <a:pt x="2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651" name="Google Shape;651;p34"/>
          <p:cNvGrpSpPr/>
          <p:nvPr/>
        </p:nvGrpSpPr>
        <p:grpSpPr>
          <a:xfrm>
            <a:off x="2499165" y="2081459"/>
            <a:ext cx="1453442" cy="1768830"/>
            <a:chOff x="6888103" y="1962924"/>
            <a:chExt cx="1275173" cy="1551877"/>
          </a:xfrm>
        </p:grpSpPr>
        <p:sp>
          <p:nvSpPr>
            <p:cNvPr id="652" name="Google Shape;652;p34"/>
            <p:cNvSpPr/>
            <p:nvPr/>
          </p:nvSpPr>
          <p:spPr>
            <a:xfrm>
              <a:off x="6888103" y="2158370"/>
              <a:ext cx="837497" cy="1356431"/>
            </a:xfrm>
            <a:custGeom>
              <a:avLst/>
              <a:gdLst/>
              <a:ahLst/>
              <a:cxnLst/>
              <a:rect l="l" t="t" r="r" b="b"/>
              <a:pathLst>
                <a:path w="5442" h="8814" extrusionOk="0">
                  <a:moveTo>
                    <a:pt x="129" y="1"/>
                  </a:moveTo>
                  <a:cubicBezTo>
                    <a:pt x="92" y="1"/>
                    <a:pt x="55" y="24"/>
                    <a:pt x="55" y="72"/>
                  </a:cubicBezTo>
                  <a:cubicBezTo>
                    <a:pt x="1" y="847"/>
                    <a:pt x="597" y="1490"/>
                    <a:pt x="1270" y="1764"/>
                  </a:cubicBezTo>
                  <a:cubicBezTo>
                    <a:pt x="2015" y="2110"/>
                    <a:pt x="2861" y="2110"/>
                    <a:pt x="3630" y="2384"/>
                  </a:cubicBezTo>
                  <a:cubicBezTo>
                    <a:pt x="3952" y="2485"/>
                    <a:pt x="4297" y="2658"/>
                    <a:pt x="4524" y="2932"/>
                  </a:cubicBezTo>
                  <a:cubicBezTo>
                    <a:pt x="4798" y="3201"/>
                    <a:pt x="4893" y="3600"/>
                    <a:pt x="4893" y="3999"/>
                  </a:cubicBezTo>
                  <a:cubicBezTo>
                    <a:pt x="4893" y="4839"/>
                    <a:pt x="4422" y="5584"/>
                    <a:pt x="4202" y="6406"/>
                  </a:cubicBezTo>
                  <a:cubicBezTo>
                    <a:pt x="3952" y="7223"/>
                    <a:pt x="3976" y="8295"/>
                    <a:pt x="4798" y="8790"/>
                  </a:cubicBezTo>
                  <a:cubicBezTo>
                    <a:pt x="4826" y="8806"/>
                    <a:pt x="4853" y="8814"/>
                    <a:pt x="4880" y="8814"/>
                  </a:cubicBezTo>
                  <a:cubicBezTo>
                    <a:pt x="5018" y="8814"/>
                    <a:pt x="5120" y="8617"/>
                    <a:pt x="4995" y="8492"/>
                  </a:cubicBezTo>
                  <a:cubicBezTo>
                    <a:pt x="4470" y="7920"/>
                    <a:pt x="4500" y="7104"/>
                    <a:pt x="4720" y="6406"/>
                  </a:cubicBezTo>
                  <a:cubicBezTo>
                    <a:pt x="4971" y="5614"/>
                    <a:pt x="5364" y="4893"/>
                    <a:pt x="5394" y="4047"/>
                  </a:cubicBezTo>
                  <a:cubicBezTo>
                    <a:pt x="5441" y="3230"/>
                    <a:pt x="5042" y="2533"/>
                    <a:pt x="4321" y="2134"/>
                  </a:cubicBezTo>
                  <a:cubicBezTo>
                    <a:pt x="3630" y="1764"/>
                    <a:pt x="2831" y="1711"/>
                    <a:pt x="2063" y="1562"/>
                  </a:cubicBezTo>
                  <a:cubicBezTo>
                    <a:pt x="1270" y="1413"/>
                    <a:pt x="275" y="1020"/>
                    <a:pt x="204" y="72"/>
                  </a:cubicBezTo>
                  <a:cubicBezTo>
                    <a:pt x="204" y="24"/>
                    <a:pt x="166" y="1"/>
                    <a:pt x="12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53" name="Google Shape;653;p34"/>
            <p:cNvSpPr/>
            <p:nvPr/>
          </p:nvSpPr>
          <p:spPr>
            <a:xfrm>
              <a:off x="6898568" y="2013555"/>
              <a:ext cx="440909" cy="226533"/>
            </a:xfrm>
            <a:custGeom>
              <a:avLst/>
              <a:gdLst/>
              <a:ahLst/>
              <a:cxnLst/>
              <a:rect l="l" t="t" r="r" b="b"/>
              <a:pathLst>
                <a:path w="2865" h="1472" extrusionOk="0">
                  <a:moveTo>
                    <a:pt x="2716" y="0"/>
                  </a:moveTo>
                  <a:cubicBezTo>
                    <a:pt x="2591" y="0"/>
                    <a:pt x="2465" y="72"/>
                    <a:pt x="2370" y="149"/>
                  </a:cubicBezTo>
                  <a:cubicBezTo>
                    <a:pt x="2269" y="197"/>
                    <a:pt x="2168" y="244"/>
                    <a:pt x="2072" y="298"/>
                  </a:cubicBezTo>
                  <a:cubicBezTo>
                    <a:pt x="1846" y="393"/>
                    <a:pt x="1625" y="519"/>
                    <a:pt x="1399" y="620"/>
                  </a:cubicBezTo>
                  <a:cubicBezTo>
                    <a:pt x="952" y="840"/>
                    <a:pt x="529" y="1067"/>
                    <a:pt x="82" y="1287"/>
                  </a:cubicBezTo>
                  <a:cubicBezTo>
                    <a:pt x="1" y="1353"/>
                    <a:pt x="23" y="1471"/>
                    <a:pt x="109" y="1471"/>
                  </a:cubicBezTo>
                  <a:cubicBezTo>
                    <a:pt x="124" y="1471"/>
                    <a:pt x="141" y="1468"/>
                    <a:pt x="159" y="1460"/>
                  </a:cubicBezTo>
                  <a:cubicBezTo>
                    <a:pt x="606" y="1263"/>
                    <a:pt x="1077" y="1043"/>
                    <a:pt x="1524" y="840"/>
                  </a:cubicBezTo>
                  <a:cubicBezTo>
                    <a:pt x="1750" y="715"/>
                    <a:pt x="1947" y="620"/>
                    <a:pt x="2168" y="495"/>
                  </a:cubicBezTo>
                  <a:lnTo>
                    <a:pt x="2519" y="346"/>
                  </a:lnTo>
                  <a:cubicBezTo>
                    <a:pt x="2614" y="298"/>
                    <a:pt x="2716" y="244"/>
                    <a:pt x="2793" y="173"/>
                  </a:cubicBezTo>
                  <a:cubicBezTo>
                    <a:pt x="2865" y="95"/>
                    <a:pt x="2793" y="0"/>
                    <a:pt x="271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54" name="Google Shape;654;p34"/>
            <p:cNvSpPr/>
            <p:nvPr/>
          </p:nvSpPr>
          <p:spPr>
            <a:xfrm>
              <a:off x="6939658" y="2119897"/>
              <a:ext cx="407206" cy="215145"/>
            </a:xfrm>
            <a:custGeom>
              <a:avLst/>
              <a:gdLst/>
              <a:ahLst/>
              <a:cxnLst/>
              <a:rect l="l" t="t" r="r" b="b"/>
              <a:pathLst>
                <a:path w="2646" h="1398" extrusionOk="0">
                  <a:moveTo>
                    <a:pt x="2526" y="0"/>
                  </a:moveTo>
                  <a:cubicBezTo>
                    <a:pt x="2425" y="0"/>
                    <a:pt x="2347" y="54"/>
                    <a:pt x="2228" y="102"/>
                  </a:cubicBezTo>
                  <a:cubicBezTo>
                    <a:pt x="2151" y="149"/>
                    <a:pt x="2050" y="203"/>
                    <a:pt x="1954" y="251"/>
                  </a:cubicBezTo>
                  <a:cubicBezTo>
                    <a:pt x="1752" y="376"/>
                    <a:pt x="1555" y="471"/>
                    <a:pt x="1334" y="572"/>
                  </a:cubicBezTo>
                  <a:cubicBezTo>
                    <a:pt x="935" y="799"/>
                    <a:pt x="512" y="995"/>
                    <a:pt x="89" y="1216"/>
                  </a:cubicBezTo>
                  <a:cubicBezTo>
                    <a:pt x="1" y="1266"/>
                    <a:pt x="35" y="1397"/>
                    <a:pt x="140" y="1397"/>
                  </a:cubicBezTo>
                  <a:cubicBezTo>
                    <a:pt x="149" y="1397"/>
                    <a:pt x="157" y="1396"/>
                    <a:pt x="166" y="1395"/>
                  </a:cubicBezTo>
                  <a:cubicBezTo>
                    <a:pt x="613" y="1216"/>
                    <a:pt x="1036" y="1019"/>
                    <a:pt x="1454" y="823"/>
                  </a:cubicBezTo>
                  <a:cubicBezTo>
                    <a:pt x="1656" y="721"/>
                    <a:pt x="1853" y="620"/>
                    <a:pt x="2050" y="501"/>
                  </a:cubicBezTo>
                  <a:cubicBezTo>
                    <a:pt x="2175" y="447"/>
                    <a:pt x="2276" y="400"/>
                    <a:pt x="2377" y="322"/>
                  </a:cubicBezTo>
                  <a:cubicBezTo>
                    <a:pt x="2473" y="274"/>
                    <a:pt x="2550" y="251"/>
                    <a:pt x="2622" y="149"/>
                  </a:cubicBezTo>
                  <a:cubicBezTo>
                    <a:pt x="2645" y="102"/>
                    <a:pt x="2598" y="0"/>
                    <a:pt x="25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55" name="Google Shape;655;p34"/>
            <p:cNvSpPr/>
            <p:nvPr/>
          </p:nvSpPr>
          <p:spPr>
            <a:xfrm>
              <a:off x="7077239" y="2263788"/>
              <a:ext cx="258544" cy="143738"/>
            </a:xfrm>
            <a:custGeom>
              <a:avLst/>
              <a:gdLst/>
              <a:ahLst/>
              <a:cxnLst/>
              <a:rect l="l" t="t" r="r" b="b"/>
              <a:pathLst>
                <a:path w="1680" h="934" extrusionOk="0">
                  <a:moveTo>
                    <a:pt x="1534" y="0"/>
                  </a:moveTo>
                  <a:cubicBezTo>
                    <a:pt x="1523" y="0"/>
                    <a:pt x="1514" y="4"/>
                    <a:pt x="1507" y="13"/>
                  </a:cubicBezTo>
                  <a:cubicBezTo>
                    <a:pt x="1036" y="257"/>
                    <a:pt x="560" y="507"/>
                    <a:pt x="89" y="758"/>
                  </a:cubicBezTo>
                  <a:cubicBezTo>
                    <a:pt x="0" y="802"/>
                    <a:pt x="35" y="933"/>
                    <a:pt x="140" y="933"/>
                  </a:cubicBezTo>
                  <a:cubicBezTo>
                    <a:pt x="148" y="933"/>
                    <a:pt x="157" y="932"/>
                    <a:pt x="166" y="930"/>
                  </a:cubicBezTo>
                  <a:cubicBezTo>
                    <a:pt x="411" y="829"/>
                    <a:pt x="661" y="728"/>
                    <a:pt x="887" y="609"/>
                  </a:cubicBezTo>
                  <a:cubicBezTo>
                    <a:pt x="1132" y="507"/>
                    <a:pt x="1358" y="382"/>
                    <a:pt x="1602" y="257"/>
                  </a:cubicBezTo>
                  <a:cubicBezTo>
                    <a:pt x="1632" y="233"/>
                    <a:pt x="1680" y="209"/>
                    <a:pt x="1680" y="162"/>
                  </a:cubicBezTo>
                  <a:cubicBezTo>
                    <a:pt x="1680" y="108"/>
                    <a:pt x="1680" y="60"/>
                    <a:pt x="1632" y="37"/>
                  </a:cubicBezTo>
                  <a:cubicBezTo>
                    <a:pt x="1595" y="20"/>
                    <a:pt x="1560" y="0"/>
                    <a:pt x="15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56" name="Google Shape;656;p34"/>
            <p:cNvSpPr/>
            <p:nvPr/>
          </p:nvSpPr>
          <p:spPr>
            <a:xfrm>
              <a:off x="7132180" y="2459696"/>
              <a:ext cx="324872" cy="206065"/>
            </a:xfrm>
            <a:custGeom>
              <a:avLst/>
              <a:gdLst/>
              <a:ahLst/>
              <a:cxnLst/>
              <a:rect l="l" t="t" r="r" b="b"/>
              <a:pathLst>
                <a:path w="2111" h="1339" extrusionOk="0">
                  <a:moveTo>
                    <a:pt x="1964" y="1"/>
                  </a:moveTo>
                  <a:cubicBezTo>
                    <a:pt x="1957" y="1"/>
                    <a:pt x="1950" y="1"/>
                    <a:pt x="1943" y="3"/>
                  </a:cubicBezTo>
                  <a:cubicBezTo>
                    <a:pt x="1770" y="27"/>
                    <a:pt x="1597" y="176"/>
                    <a:pt x="1448" y="253"/>
                  </a:cubicBezTo>
                  <a:cubicBezTo>
                    <a:pt x="1299" y="349"/>
                    <a:pt x="1150" y="450"/>
                    <a:pt x="1001" y="551"/>
                  </a:cubicBezTo>
                  <a:cubicBezTo>
                    <a:pt x="679" y="748"/>
                    <a:pt x="381" y="945"/>
                    <a:pt x="83" y="1171"/>
                  </a:cubicBezTo>
                  <a:cubicBezTo>
                    <a:pt x="1" y="1229"/>
                    <a:pt x="53" y="1339"/>
                    <a:pt x="126" y="1339"/>
                  </a:cubicBezTo>
                  <a:cubicBezTo>
                    <a:pt x="143" y="1339"/>
                    <a:pt x="161" y="1333"/>
                    <a:pt x="179" y="1320"/>
                  </a:cubicBezTo>
                  <a:cubicBezTo>
                    <a:pt x="477" y="1123"/>
                    <a:pt x="799" y="921"/>
                    <a:pt x="1096" y="724"/>
                  </a:cubicBezTo>
                  <a:cubicBezTo>
                    <a:pt x="1245" y="647"/>
                    <a:pt x="1424" y="551"/>
                    <a:pt x="1573" y="450"/>
                  </a:cubicBezTo>
                  <a:cubicBezTo>
                    <a:pt x="1722" y="379"/>
                    <a:pt x="1919" y="301"/>
                    <a:pt x="2044" y="176"/>
                  </a:cubicBezTo>
                  <a:cubicBezTo>
                    <a:pt x="2110" y="132"/>
                    <a:pt x="2054" y="1"/>
                    <a:pt x="196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57" name="Google Shape;657;p34"/>
            <p:cNvSpPr/>
            <p:nvPr/>
          </p:nvSpPr>
          <p:spPr>
            <a:xfrm>
              <a:off x="7120484" y="2535874"/>
              <a:ext cx="482307" cy="301942"/>
            </a:xfrm>
            <a:custGeom>
              <a:avLst/>
              <a:gdLst/>
              <a:ahLst/>
              <a:cxnLst/>
              <a:rect l="l" t="t" r="r" b="b"/>
              <a:pathLst>
                <a:path w="3134" h="1962" extrusionOk="0">
                  <a:moveTo>
                    <a:pt x="2963" y="0"/>
                  </a:moveTo>
                  <a:cubicBezTo>
                    <a:pt x="2954" y="0"/>
                    <a:pt x="2945" y="1"/>
                    <a:pt x="2936" y="3"/>
                  </a:cubicBezTo>
                  <a:cubicBezTo>
                    <a:pt x="2811" y="32"/>
                    <a:pt x="2740" y="104"/>
                    <a:pt x="2615" y="181"/>
                  </a:cubicBezTo>
                  <a:cubicBezTo>
                    <a:pt x="2489" y="253"/>
                    <a:pt x="2364" y="330"/>
                    <a:pt x="2245" y="402"/>
                  </a:cubicBezTo>
                  <a:cubicBezTo>
                    <a:pt x="1995" y="551"/>
                    <a:pt x="1745" y="700"/>
                    <a:pt x="1524" y="849"/>
                  </a:cubicBezTo>
                  <a:cubicBezTo>
                    <a:pt x="1023" y="1147"/>
                    <a:pt x="553" y="1445"/>
                    <a:pt x="82" y="1790"/>
                  </a:cubicBezTo>
                  <a:cubicBezTo>
                    <a:pt x="1" y="1853"/>
                    <a:pt x="65" y="1961"/>
                    <a:pt x="147" y="1961"/>
                  </a:cubicBezTo>
                  <a:cubicBezTo>
                    <a:pt x="166" y="1961"/>
                    <a:pt x="187" y="1955"/>
                    <a:pt x="207" y="1939"/>
                  </a:cubicBezTo>
                  <a:cubicBezTo>
                    <a:pt x="678" y="1641"/>
                    <a:pt x="1149" y="1343"/>
                    <a:pt x="1649" y="1046"/>
                  </a:cubicBezTo>
                  <a:cubicBezTo>
                    <a:pt x="1870" y="926"/>
                    <a:pt x="2096" y="777"/>
                    <a:pt x="2340" y="652"/>
                  </a:cubicBezTo>
                  <a:cubicBezTo>
                    <a:pt x="2466" y="575"/>
                    <a:pt x="2591" y="503"/>
                    <a:pt x="2716" y="426"/>
                  </a:cubicBezTo>
                  <a:cubicBezTo>
                    <a:pt x="2841" y="354"/>
                    <a:pt x="2960" y="330"/>
                    <a:pt x="3061" y="229"/>
                  </a:cubicBezTo>
                  <a:cubicBezTo>
                    <a:pt x="3133" y="135"/>
                    <a:pt x="3072" y="0"/>
                    <a:pt x="296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58" name="Google Shape;658;p34"/>
            <p:cNvSpPr/>
            <p:nvPr/>
          </p:nvSpPr>
          <p:spPr>
            <a:xfrm>
              <a:off x="7200970" y="2630212"/>
              <a:ext cx="495542" cy="333644"/>
            </a:xfrm>
            <a:custGeom>
              <a:avLst/>
              <a:gdLst/>
              <a:ahLst/>
              <a:cxnLst/>
              <a:rect l="l" t="t" r="r" b="b"/>
              <a:pathLst>
                <a:path w="3220" h="2168" extrusionOk="0">
                  <a:moveTo>
                    <a:pt x="3025" y="1"/>
                  </a:moveTo>
                  <a:cubicBezTo>
                    <a:pt x="3006" y="1"/>
                    <a:pt x="2984" y="5"/>
                    <a:pt x="2962" y="15"/>
                  </a:cubicBezTo>
                  <a:cubicBezTo>
                    <a:pt x="2687" y="135"/>
                    <a:pt x="2467" y="337"/>
                    <a:pt x="2241" y="486"/>
                  </a:cubicBezTo>
                  <a:cubicBezTo>
                    <a:pt x="1990" y="659"/>
                    <a:pt x="1746" y="808"/>
                    <a:pt x="1519" y="981"/>
                  </a:cubicBezTo>
                  <a:cubicBezTo>
                    <a:pt x="1049" y="1326"/>
                    <a:pt x="554" y="1654"/>
                    <a:pt x="83" y="2000"/>
                  </a:cubicBezTo>
                  <a:cubicBezTo>
                    <a:pt x="1" y="2058"/>
                    <a:pt x="53" y="2168"/>
                    <a:pt x="139" y="2168"/>
                  </a:cubicBezTo>
                  <a:cubicBezTo>
                    <a:pt x="159" y="2168"/>
                    <a:pt x="180" y="2162"/>
                    <a:pt x="203" y="2149"/>
                  </a:cubicBezTo>
                  <a:cubicBezTo>
                    <a:pt x="679" y="1851"/>
                    <a:pt x="1174" y="1529"/>
                    <a:pt x="1668" y="1231"/>
                  </a:cubicBezTo>
                  <a:cubicBezTo>
                    <a:pt x="1895" y="1082"/>
                    <a:pt x="2139" y="933"/>
                    <a:pt x="2366" y="784"/>
                  </a:cubicBezTo>
                  <a:cubicBezTo>
                    <a:pt x="2616" y="635"/>
                    <a:pt x="2884" y="486"/>
                    <a:pt x="3111" y="284"/>
                  </a:cubicBezTo>
                  <a:cubicBezTo>
                    <a:pt x="3219" y="201"/>
                    <a:pt x="3157" y="1"/>
                    <a:pt x="30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59" name="Google Shape;659;p34"/>
            <p:cNvSpPr/>
            <p:nvPr/>
          </p:nvSpPr>
          <p:spPr>
            <a:xfrm>
              <a:off x="7360405" y="2826428"/>
              <a:ext cx="311945" cy="208220"/>
            </a:xfrm>
            <a:custGeom>
              <a:avLst/>
              <a:gdLst/>
              <a:ahLst/>
              <a:cxnLst/>
              <a:rect l="l" t="t" r="r" b="b"/>
              <a:pathLst>
                <a:path w="2027" h="1353" extrusionOk="0">
                  <a:moveTo>
                    <a:pt x="1885" y="0"/>
                  </a:moveTo>
                  <a:cubicBezTo>
                    <a:pt x="1853" y="0"/>
                    <a:pt x="1818" y="14"/>
                    <a:pt x="1777" y="28"/>
                  </a:cubicBezTo>
                  <a:cubicBezTo>
                    <a:pt x="1628" y="105"/>
                    <a:pt x="1502" y="230"/>
                    <a:pt x="1377" y="325"/>
                  </a:cubicBezTo>
                  <a:cubicBezTo>
                    <a:pt x="1228" y="427"/>
                    <a:pt x="1103" y="528"/>
                    <a:pt x="954" y="623"/>
                  </a:cubicBezTo>
                  <a:cubicBezTo>
                    <a:pt x="686" y="796"/>
                    <a:pt x="388" y="975"/>
                    <a:pt x="90" y="1148"/>
                  </a:cubicBezTo>
                  <a:cubicBezTo>
                    <a:pt x="1" y="1211"/>
                    <a:pt x="69" y="1353"/>
                    <a:pt x="168" y="1353"/>
                  </a:cubicBezTo>
                  <a:cubicBezTo>
                    <a:pt x="181" y="1353"/>
                    <a:pt x="195" y="1350"/>
                    <a:pt x="209" y="1344"/>
                  </a:cubicBezTo>
                  <a:cubicBezTo>
                    <a:pt x="507" y="1172"/>
                    <a:pt x="805" y="1023"/>
                    <a:pt x="1103" y="826"/>
                  </a:cubicBezTo>
                  <a:cubicBezTo>
                    <a:pt x="1252" y="749"/>
                    <a:pt x="1401" y="647"/>
                    <a:pt x="1550" y="552"/>
                  </a:cubicBezTo>
                  <a:cubicBezTo>
                    <a:pt x="1699" y="451"/>
                    <a:pt x="1848" y="349"/>
                    <a:pt x="1973" y="230"/>
                  </a:cubicBezTo>
                  <a:cubicBezTo>
                    <a:pt x="2027" y="200"/>
                    <a:pt x="2027" y="129"/>
                    <a:pt x="1997" y="81"/>
                  </a:cubicBezTo>
                  <a:cubicBezTo>
                    <a:pt x="1997" y="51"/>
                    <a:pt x="1973" y="51"/>
                    <a:pt x="1949" y="28"/>
                  </a:cubicBezTo>
                  <a:cubicBezTo>
                    <a:pt x="1929" y="7"/>
                    <a:pt x="1908" y="0"/>
                    <a:pt x="188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60" name="Google Shape;660;p34"/>
            <p:cNvSpPr/>
            <p:nvPr/>
          </p:nvSpPr>
          <p:spPr>
            <a:xfrm>
              <a:off x="7533690" y="3036494"/>
              <a:ext cx="309329" cy="219146"/>
            </a:xfrm>
            <a:custGeom>
              <a:avLst/>
              <a:gdLst/>
              <a:ahLst/>
              <a:cxnLst/>
              <a:rect l="l" t="t" r="r" b="b"/>
              <a:pathLst>
                <a:path w="2010" h="1424" extrusionOk="0">
                  <a:moveTo>
                    <a:pt x="1824" y="0"/>
                  </a:moveTo>
                  <a:cubicBezTo>
                    <a:pt x="1815" y="0"/>
                    <a:pt x="1805" y="1"/>
                    <a:pt x="1795" y="3"/>
                  </a:cubicBezTo>
                  <a:cubicBezTo>
                    <a:pt x="1693" y="27"/>
                    <a:pt x="1616" y="105"/>
                    <a:pt x="1544" y="152"/>
                  </a:cubicBezTo>
                  <a:cubicBezTo>
                    <a:pt x="1497" y="206"/>
                    <a:pt x="1419" y="254"/>
                    <a:pt x="1372" y="277"/>
                  </a:cubicBezTo>
                  <a:cubicBezTo>
                    <a:pt x="1223" y="379"/>
                    <a:pt x="1074" y="474"/>
                    <a:pt x="949" y="575"/>
                  </a:cubicBezTo>
                  <a:cubicBezTo>
                    <a:pt x="674" y="772"/>
                    <a:pt x="376" y="998"/>
                    <a:pt x="102" y="1195"/>
                  </a:cubicBezTo>
                  <a:cubicBezTo>
                    <a:pt x="1" y="1278"/>
                    <a:pt x="80" y="1423"/>
                    <a:pt x="194" y="1423"/>
                  </a:cubicBezTo>
                  <a:cubicBezTo>
                    <a:pt x="220" y="1423"/>
                    <a:pt x="247" y="1415"/>
                    <a:pt x="275" y="1398"/>
                  </a:cubicBezTo>
                  <a:cubicBezTo>
                    <a:pt x="549" y="1219"/>
                    <a:pt x="823" y="1022"/>
                    <a:pt x="1121" y="826"/>
                  </a:cubicBezTo>
                  <a:cubicBezTo>
                    <a:pt x="1246" y="724"/>
                    <a:pt x="1395" y="623"/>
                    <a:pt x="1544" y="528"/>
                  </a:cubicBezTo>
                  <a:cubicBezTo>
                    <a:pt x="1592" y="474"/>
                    <a:pt x="1670" y="426"/>
                    <a:pt x="1717" y="379"/>
                  </a:cubicBezTo>
                  <a:cubicBezTo>
                    <a:pt x="1795" y="325"/>
                    <a:pt x="1890" y="277"/>
                    <a:pt x="1944" y="206"/>
                  </a:cubicBezTo>
                  <a:cubicBezTo>
                    <a:pt x="2009" y="113"/>
                    <a:pt x="1930" y="0"/>
                    <a:pt x="182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61" name="Google Shape;661;p34"/>
            <p:cNvSpPr/>
            <p:nvPr/>
          </p:nvSpPr>
          <p:spPr>
            <a:xfrm>
              <a:off x="7552773" y="3085894"/>
              <a:ext cx="485231" cy="324718"/>
            </a:xfrm>
            <a:custGeom>
              <a:avLst/>
              <a:gdLst/>
              <a:ahLst/>
              <a:cxnLst/>
              <a:rect l="l" t="t" r="r" b="b"/>
              <a:pathLst>
                <a:path w="3153" h="2110" extrusionOk="0">
                  <a:moveTo>
                    <a:pt x="2988" y="1"/>
                  </a:moveTo>
                  <a:cubicBezTo>
                    <a:pt x="2978" y="1"/>
                    <a:pt x="2968" y="2"/>
                    <a:pt x="2958" y="4"/>
                  </a:cubicBezTo>
                  <a:cubicBezTo>
                    <a:pt x="2833" y="58"/>
                    <a:pt x="2737" y="129"/>
                    <a:pt x="2612" y="207"/>
                  </a:cubicBezTo>
                  <a:cubicBezTo>
                    <a:pt x="2487" y="278"/>
                    <a:pt x="2362" y="379"/>
                    <a:pt x="2237" y="451"/>
                  </a:cubicBezTo>
                  <a:cubicBezTo>
                    <a:pt x="1992" y="600"/>
                    <a:pt x="1766" y="749"/>
                    <a:pt x="1522" y="928"/>
                  </a:cubicBezTo>
                  <a:cubicBezTo>
                    <a:pt x="1045" y="1249"/>
                    <a:pt x="550" y="1547"/>
                    <a:pt x="103" y="1893"/>
                  </a:cubicBezTo>
                  <a:cubicBezTo>
                    <a:pt x="0" y="1977"/>
                    <a:pt x="67" y="2109"/>
                    <a:pt x="165" y="2109"/>
                  </a:cubicBezTo>
                  <a:cubicBezTo>
                    <a:pt x="185" y="2109"/>
                    <a:pt x="207" y="2103"/>
                    <a:pt x="229" y="2090"/>
                  </a:cubicBezTo>
                  <a:cubicBezTo>
                    <a:pt x="747" y="1792"/>
                    <a:pt x="1224" y="1470"/>
                    <a:pt x="1695" y="1148"/>
                  </a:cubicBezTo>
                  <a:cubicBezTo>
                    <a:pt x="1939" y="999"/>
                    <a:pt x="2165" y="826"/>
                    <a:pt x="2416" y="677"/>
                  </a:cubicBezTo>
                  <a:cubicBezTo>
                    <a:pt x="2511" y="600"/>
                    <a:pt x="2636" y="505"/>
                    <a:pt x="2761" y="427"/>
                  </a:cubicBezTo>
                  <a:cubicBezTo>
                    <a:pt x="2886" y="356"/>
                    <a:pt x="3011" y="278"/>
                    <a:pt x="3083" y="183"/>
                  </a:cubicBezTo>
                  <a:cubicBezTo>
                    <a:pt x="3153" y="92"/>
                    <a:pt x="3078" y="1"/>
                    <a:pt x="298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62" name="Google Shape;662;p34"/>
            <p:cNvSpPr/>
            <p:nvPr/>
          </p:nvSpPr>
          <p:spPr>
            <a:xfrm>
              <a:off x="7090782" y="1962924"/>
              <a:ext cx="1072494" cy="1295488"/>
            </a:xfrm>
            <a:custGeom>
              <a:avLst/>
              <a:gdLst/>
              <a:ahLst/>
              <a:cxnLst/>
              <a:rect l="l" t="t" r="r" b="b"/>
              <a:pathLst>
                <a:path w="6969" h="8418" extrusionOk="0">
                  <a:moveTo>
                    <a:pt x="1319" y="0"/>
                  </a:moveTo>
                  <a:cubicBezTo>
                    <a:pt x="1253" y="0"/>
                    <a:pt x="1187" y="48"/>
                    <a:pt x="1216" y="126"/>
                  </a:cubicBezTo>
                  <a:cubicBezTo>
                    <a:pt x="1419" y="550"/>
                    <a:pt x="1467" y="1074"/>
                    <a:pt x="1419" y="1521"/>
                  </a:cubicBezTo>
                  <a:cubicBezTo>
                    <a:pt x="1365" y="1992"/>
                    <a:pt x="1193" y="2385"/>
                    <a:pt x="972" y="2784"/>
                  </a:cubicBezTo>
                  <a:cubicBezTo>
                    <a:pt x="549" y="3577"/>
                    <a:pt x="1" y="4322"/>
                    <a:pt x="25" y="5269"/>
                  </a:cubicBezTo>
                  <a:cubicBezTo>
                    <a:pt x="54" y="6163"/>
                    <a:pt x="722" y="6806"/>
                    <a:pt x="1544" y="7057"/>
                  </a:cubicBezTo>
                  <a:cubicBezTo>
                    <a:pt x="1914" y="7180"/>
                    <a:pt x="2292" y="7218"/>
                    <a:pt x="2673" y="7218"/>
                  </a:cubicBezTo>
                  <a:cubicBezTo>
                    <a:pt x="3213" y="7218"/>
                    <a:pt x="3759" y="7142"/>
                    <a:pt x="4297" y="7128"/>
                  </a:cubicBezTo>
                  <a:cubicBezTo>
                    <a:pt x="4792" y="7128"/>
                    <a:pt x="5269" y="7182"/>
                    <a:pt x="5686" y="7379"/>
                  </a:cubicBezTo>
                  <a:cubicBezTo>
                    <a:pt x="6109" y="7575"/>
                    <a:pt x="6383" y="7897"/>
                    <a:pt x="6580" y="8296"/>
                  </a:cubicBezTo>
                  <a:cubicBezTo>
                    <a:pt x="6622" y="8378"/>
                    <a:pt x="6698" y="8418"/>
                    <a:pt x="6771" y="8418"/>
                  </a:cubicBezTo>
                  <a:cubicBezTo>
                    <a:pt x="6873" y="8418"/>
                    <a:pt x="6969" y="8341"/>
                    <a:pt x="6955" y="8195"/>
                  </a:cubicBezTo>
                  <a:cubicBezTo>
                    <a:pt x="6931" y="7355"/>
                    <a:pt x="5936" y="6830"/>
                    <a:pt x="5191" y="6681"/>
                  </a:cubicBezTo>
                  <a:cubicBezTo>
                    <a:pt x="4957" y="6638"/>
                    <a:pt x="4721" y="6623"/>
                    <a:pt x="4485" y="6623"/>
                  </a:cubicBezTo>
                  <a:cubicBezTo>
                    <a:pt x="3892" y="6623"/>
                    <a:pt x="3293" y="6719"/>
                    <a:pt x="2703" y="6719"/>
                  </a:cubicBezTo>
                  <a:cubicBezTo>
                    <a:pt x="2580" y="6719"/>
                    <a:pt x="2458" y="6715"/>
                    <a:pt x="2337" y="6705"/>
                  </a:cubicBezTo>
                  <a:cubicBezTo>
                    <a:pt x="1592" y="6634"/>
                    <a:pt x="698" y="6288"/>
                    <a:pt x="549" y="5466"/>
                  </a:cubicBezTo>
                  <a:cubicBezTo>
                    <a:pt x="400" y="4572"/>
                    <a:pt x="972" y="3755"/>
                    <a:pt x="1342" y="3011"/>
                  </a:cubicBezTo>
                  <a:cubicBezTo>
                    <a:pt x="1592" y="2564"/>
                    <a:pt x="1765" y="2063"/>
                    <a:pt x="1789" y="1545"/>
                  </a:cubicBezTo>
                  <a:cubicBezTo>
                    <a:pt x="1789" y="1020"/>
                    <a:pt x="1663" y="526"/>
                    <a:pt x="1419" y="55"/>
                  </a:cubicBezTo>
                  <a:cubicBezTo>
                    <a:pt x="1399" y="17"/>
                    <a:pt x="1359" y="0"/>
                    <a:pt x="131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143064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4831725" y="1870710"/>
            <a:ext cx="11837640" cy="5176266"/>
          </a:xfrm>
        </p:spPr>
        <p:txBody>
          <a:bodyPr anchor="t"/>
          <a:lstStyle>
            <a:lvl1pPr algn="l">
              <a:defRPr sz="9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4831725" y="7227189"/>
            <a:ext cx="11837640" cy="1903476"/>
          </a:xfrm>
        </p:spPr>
        <p:txBody>
          <a:bodyPr anchor="b"/>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2" y="2063239"/>
            <a:ext cx="4156047" cy="8223758"/>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
        <p:nvSpPr>
          <p:cNvPr id="10" name="Rectangle 9">
            <a:extLst>
              <a:ext uri="{FF2B5EF4-FFF2-40B4-BE49-F238E27FC236}">
                <a16:creationId xmlns:a16="http://schemas.microsoft.com/office/drawing/2014/main" id="{7F573F1D-73A7-FB41-BCAD-FC9AA7DEF4F5}"/>
              </a:ext>
            </a:extLst>
          </p:cNvPr>
          <p:cNvSpPr/>
          <p:nvPr/>
        </p:nvSpPr>
        <p:spPr>
          <a:xfrm>
            <a:off x="1" y="-4"/>
            <a:ext cx="2060351"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6/24/2024</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4831725" y="9439276"/>
            <a:ext cx="6172200" cy="547688"/>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2864481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6/24/2024</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847730"/>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2" name="Rectangle 51">
            <a:extLst>
              <a:ext uri="{FF2B5EF4-FFF2-40B4-BE49-F238E27FC236}">
                <a16:creationId xmlns:a16="http://schemas.microsoft.com/office/drawing/2014/main" id="{EFC92F19-7317-314C-81B7-43B8B687F4E4}"/>
              </a:ext>
            </a:extLst>
          </p:cNvPr>
          <p:cNvSpPr/>
          <p:nvPr/>
        </p:nvSpPr>
        <p:spPr>
          <a:xfrm>
            <a:off x="0" y="-4"/>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230836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4831725" y="1877511"/>
            <a:ext cx="11837640" cy="4372032"/>
          </a:xfrm>
        </p:spPr>
        <p:txBody>
          <a:bodyPr anchor="t"/>
          <a:lstStyle>
            <a:lvl1pPr>
              <a:defRPr sz="81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4831725" y="7227189"/>
            <a:ext cx="11837640" cy="1907286"/>
          </a:xfrm>
        </p:spPr>
        <p:txBody>
          <a:bodyPr anchor="b"/>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6/24/2024</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4831725" y="9439276"/>
            <a:ext cx="6172200" cy="547688"/>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2" y="2063239"/>
            <a:ext cx="4156047" cy="8223758"/>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
        <p:nvSpPr>
          <p:cNvPr id="10" name="Rectangle 9">
            <a:extLst>
              <a:ext uri="{FF2B5EF4-FFF2-40B4-BE49-F238E27FC236}">
                <a16:creationId xmlns:a16="http://schemas.microsoft.com/office/drawing/2014/main" id="{4290D1A7-C550-2540-86C9-EB0FB2EB2E71}"/>
              </a:ext>
            </a:extLst>
          </p:cNvPr>
          <p:cNvSpPr/>
          <p:nvPr/>
        </p:nvSpPr>
        <p:spPr>
          <a:xfrm>
            <a:off x="1" y="-4"/>
            <a:ext cx="2060351"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Tree>
    <p:extLst>
      <p:ext uri="{BB962C8B-B14F-4D97-AF65-F5344CB8AC3E}">
        <p14:creationId xmlns:p14="http://schemas.microsoft.com/office/powerpoint/2010/main" val="1132970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2381565" y="683044"/>
            <a:ext cx="14230035" cy="232562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2381564" y="3240025"/>
            <a:ext cx="6638156" cy="5890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9973445" y="3240025"/>
            <a:ext cx="6638156" cy="5890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6/24/2024</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847730"/>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B80637F8-15DE-2240-8BF8-D6E57A337B1A}"/>
              </a:ext>
            </a:extLst>
          </p:cNvPr>
          <p:cNvSpPr/>
          <p:nvPr/>
        </p:nvSpPr>
        <p:spPr>
          <a:xfrm>
            <a:off x="0" y="-4"/>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988282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2386584" y="685800"/>
            <a:ext cx="14282781" cy="233172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2386586" y="3247629"/>
            <a:ext cx="6638544" cy="1235868"/>
          </a:xfrm>
        </p:spPr>
        <p:txBody>
          <a:bodyPr anchor="b">
            <a:normAutofit/>
          </a:bodyPr>
          <a:lstStyle>
            <a:lvl1pPr marL="0" indent="0">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2386585" y="4483497"/>
            <a:ext cx="6638546" cy="4647168"/>
          </a:xfrm>
        </p:spPr>
        <p:txBody>
          <a:bodyPr/>
          <a:lstStyle>
            <a:lvl1pPr>
              <a:defRPr sz="3000"/>
            </a:lvl1pPr>
            <a:lvl2pPr>
              <a:defRPr sz="2700"/>
            </a:lvl2pPr>
            <a:lvl3pPr>
              <a:defRPr sz="2400"/>
            </a:lvl3pPr>
            <a:lvl4pPr>
              <a:defRPr sz="21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10030821" y="3247629"/>
            <a:ext cx="6638544" cy="1235868"/>
          </a:xfrm>
        </p:spPr>
        <p:txBody>
          <a:bodyPr anchor="b">
            <a:normAutofit/>
          </a:bodyPr>
          <a:lstStyle>
            <a:lvl1pPr marL="0" indent="0">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10030821" y="4483497"/>
            <a:ext cx="6638544" cy="4647168"/>
          </a:xfrm>
        </p:spPr>
        <p:txBody>
          <a:bodyPr/>
          <a:lstStyle>
            <a:lvl1pPr>
              <a:defRPr sz="3000"/>
            </a:lvl1pPr>
            <a:lvl2pPr>
              <a:defRPr sz="2700"/>
            </a:lvl2pPr>
            <a:lvl3pPr>
              <a:defRPr sz="2400"/>
            </a:lvl3pPr>
            <a:lvl4pPr>
              <a:defRPr sz="21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6/24/2024</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847730"/>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Rectangle 12">
            <a:extLst>
              <a:ext uri="{FF2B5EF4-FFF2-40B4-BE49-F238E27FC236}">
                <a16:creationId xmlns:a16="http://schemas.microsoft.com/office/drawing/2014/main" id="{17702630-3C98-A142-9D04-1D852974DC26}"/>
              </a:ext>
            </a:extLst>
          </p:cNvPr>
          <p:cNvSpPr/>
          <p:nvPr/>
        </p:nvSpPr>
        <p:spPr>
          <a:xfrm>
            <a:off x="0" y="-4"/>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08465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6/24/2024</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847730"/>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8">
            <a:extLst>
              <a:ext uri="{FF2B5EF4-FFF2-40B4-BE49-F238E27FC236}">
                <a16:creationId xmlns:a16="http://schemas.microsoft.com/office/drawing/2014/main" id="{DBF3343D-2AFA-B544-B40A-315F5EC680B6}"/>
              </a:ext>
            </a:extLst>
          </p:cNvPr>
          <p:cNvSpPr/>
          <p:nvPr/>
        </p:nvSpPr>
        <p:spPr>
          <a:xfrm>
            <a:off x="0" y="-4"/>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337451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6/24/2024</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847730"/>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4A05BA89-ECA6-2247-ABBB-3C67160202E9}"/>
              </a:ext>
            </a:extLst>
          </p:cNvPr>
          <p:cNvSpPr/>
          <p:nvPr/>
        </p:nvSpPr>
        <p:spPr>
          <a:xfrm>
            <a:off x="0" y="-4"/>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183832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2381568" y="683043"/>
            <a:ext cx="6065160" cy="2376768"/>
          </a:xfrm>
        </p:spPr>
        <p:txBody>
          <a:bodyPr anchor="b"/>
          <a:lstStyle>
            <a:lvl1pPr>
              <a:defRPr sz="48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9406848" y="847727"/>
            <a:ext cx="8037576" cy="8282940"/>
          </a:xfrm>
        </p:spPr>
        <p:txBody>
          <a:bodyPr>
            <a:normAutofit/>
          </a:bodyPr>
          <a:lstStyle>
            <a:lvl1pPr>
              <a:defRPr sz="3300"/>
            </a:lvl1pPr>
            <a:lvl2pPr>
              <a:defRPr sz="2850"/>
            </a:lvl2pPr>
            <a:lvl3pPr>
              <a:defRPr sz="2550"/>
            </a:lvl3pPr>
            <a:lvl4pPr>
              <a:defRPr sz="2250"/>
            </a:lvl4pPr>
            <a:lvl5pPr>
              <a:defRPr sz="225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2381568" y="3059811"/>
            <a:ext cx="6065160" cy="574367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6/24/2024</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847730"/>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0DABD855-35E6-BE4F-8B03-FD12DDB32E10}"/>
              </a:ext>
            </a:extLst>
          </p:cNvPr>
          <p:cNvSpPr/>
          <p:nvPr/>
        </p:nvSpPr>
        <p:spPr>
          <a:xfrm>
            <a:off x="0" y="-4"/>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368399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2381567" y="683043"/>
            <a:ext cx="6065154" cy="2376768"/>
          </a:xfrm>
        </p:spPr>
        <p:txBody>
          <a:bodyPr anchor="b"/>
          <a:lstStyle>
            <a:lvl1pPr>
              <a:defRPr sz="48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9406849" y="847726"/>
            <a:ext cx="8033411" cy="8284016"/>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2381567" y="3059811"/>
            <a:ext cx="6065154" cy="574367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6/24/2024</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847730"/>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F8392559-3C15-B249-93C9-B0F7E9E5DDD8}"/>
              </a:ext>
            </a:extLst>
          </p:cNvPr>
          <p:cNvSpPr/>
          <p:nvPr/>
        </p:nvSpPr>
        <p:spPr>
          <a:xfrm>
            <a:off x="0" y="-4"/>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143108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2381565" y="683044"/>
            <a:ext cx="14287800" cy="232562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2381565" y="3240024"/>
            <a:ext cx="14287800" cy="58892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6/24/2024</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847730"/>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53C7D61B-66C5-4341-8F2D-129A9E4D8283}"/>
              </a:ext>
            </a:extLst>
          </p:cNvPr>
          <p:cNvSpPr/>
          <p:nvPr/>
        </p:nvSpPr>
        <p:spPr>
          <a:xfrm>
            <a:off x="0" y="-4"/>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837140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13269570" y="847724"/>
            <a:ext cx="3399795" cy="841772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2381566" y="847724"/>
            <a:ext cx="10633394" cy="8417720"/>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6/24/2024</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847730"/>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F70051C8-76B3-384B-BCF1-60BB80301FCD}"/>
              </a:ext>
            </a:extLst>
          </p:cNvPr>
          <p:cNvSpPr/>
          <p:nvPr/>
        </p:nvSpPr>
        <p:spPr>
          <a:xfrm>
            <a:off x="0" y="-4"/>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697709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1"/>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208495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027000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973581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02373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7"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7"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6/24/2024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494478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773576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234821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7"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9"/>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7" y="2152655"/>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29502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9"/>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927700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752939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0"/>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0"/>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5417620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723900" y="-495300"/>
            <a:ext cx="6477000" cy="11125200"/>
          </a:xfrm>
          <a:prstGeom prst="rect">
            <a:avLst/>
          </a:pr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68" name="Google Shape;68;p3"/>
          <p:cNvSpPr txBox="1">
            <a:spLocks noGrp="1"/>
          </p:cNvSpPr>
          <p:nvPr>
            <p:ph type="title"/>
          </p:nvPr>
        </p:nvSpPr>
        <p:spPr>
          <a:xfrm>
            <a:off x="8127450" y="4301700"/>
            <a:ext cx="8720400" cy="16836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7200">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69" name="Google Shape;69;p3"/>
          <p:cNvSpPr txBox="1">
            <a:spLocks noGrp="1"/>
          </p:cNvSpPr>
          <p:nvPr>
            <p:ph type="title" idx="2" hasCustomPrompt="1"/>
          </p:nvPr>
        </p:nvSpPr>
        <p:spPr>
          <a:xfrm>
            <a:off x="8127600" y="2675651"/>
            <a:ext cx="8720400" cy="168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11990">
                <a:solidFill>
                  <a:schemeClr val="accent2"/>
                </a:solidFill>
              </a:defRPr>
            </a:lvl1pPr>
            <a:lvl2pPr lvl="1" algn="ctr" rtl="0">
              <a:spcBef>
                <a:spcPts val="0"/>
              </a:spcBef>
              <a:spcAft>
                <a:spcPts val="0"/>
              </a:spcAft>
              <a:buSzPts val="6000"/>
              <a:buNone/>
              <a:defRPr sz="11990"/>
            </a:lvl2pPr>
            <a:lvl3pPr lvl="2" algn="ctr" rtl="0">
              <a:spcBef>
                <a:spcPts val="0"/>
              </a:spcBef>
              <a:spcAft>
                <a:spcPts val="0"/>
              </a:spcAft>
              <a:buSzPts val="6000"/>
              <a:buNone/>
              <a:defRPr sz="11990"/>
            </a:lvl3pPr>
            <a:lvl4pPr lvl="3" algn="ctr" rtl="0">
              <a:spcBef>
                <a:spcPts val="0"/>
              </a:spcBef>
              <a:spcAft>
                <a:spcPts val="0"/>
              </a:spcAft>
              <a:buSzPts val="6000"/>
              <a:buNone/>
              <a:defRPr sz="11990"/>
            </a:lvl4pPr>
            <a:lvl5pPr lvl="4" algn="ctr" rtl="0">
              <a:spcBef>
                <a:spcPts val="0"/>
              </a:spcBef>
              <a:spcAft>
                <a:spcPts val="0"/>
              </a:spcAft>
              <a:buSzPts val="6000"/>
              <a:buNone/>
              <a:defRPr sz="11990"/>
            </a:lvl5pPr>
            <a:lvl6pPr lvl="5" algn="ctr" rtl="0">
              <a:spcBef>
                <a:spcPts val="0"/>
              </a:spcBef>
              <a:spcAft>
                <a:spcPts val="0"/>
              </a:spcAft>
              <a:buSzPts val="6000"/>
              <a:buNone/>
              <a:defRPr sz="11990"/>
            </a:lvl6pPr>
            <a:lvl7pPr lvl="6" algn="ctr" rtl="0">
              <a:spcBef>
                <a:spcPts val="0"/>
              </a:spcBef>
              <a:spcAft>
                <a:spcPts val="0"/>
              </a:spcAft>
              <a:buSzPts val="6000"/>
              <a:buNone/>
              <a:defRPr sz="11990"/>
            </a:lvl7pPr>
            <a:lvl8pPr lvl="7" algn="ctr" rtl="0">
              <a:spcBef>
                <a:spcPts val="0"/>
              </a:spcBef>
              <a:spcAft>
                <a:spcPts val="0"/>
              </a:spcAft>
              <a:buSzPts val="6000"/>
              <a:buNone/>
              <a:defRPr sz="11990"/>
            </a:lvl8pPr>
            <a:lvl9pPr lvl="8" algn="ctr" rtl="0">
              <a:spcBef>
                <a:spcPts val="0"/>
              </a:spcBef>
              <a:spcAft>
                <a:spcPts val="0"/>
              </a:spcAft>
              <a:buSzPts val="6000"/>
              <a:buNone/>
              <a:defRPr sz="11990"/>
            </a:lvl9pPr>
          </a:lstStyle>
          <a:p>
            <a:r>
              <a:t>xx%</a:t>
            </a:r>
          </a:p>
        </p:txBody>
      </p:sp>
      <p:sp>
        <p:nvSpPr>
          <p:cNvPr id="70" name="Google Shape;70;p3"/>
          <p:cNvSpPr txBox="1">
            <a:spLocks noGrp="1"/>
          </p:cNvSpPr>
          <p:nvPr>
            <p:ph type="subTitle" idx="1"/>
          </p:nvPr>
        </p:nvSpPr>
        <p:spPr>
          <a:xfrm>
            <a:off x="8127600" y="6264350"/>
            <a:ext cx="8720400" cy="142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1" name="Google Shape;71;p3"/>
          <p:cNvSpPr/>
          <p:nvPr/>
        </p:nvSpPr>
        <p:spPr>
          <a:xfrm>
            <a:off x="8623400" y="39320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2" name="Google Shape;72;p3"/>
          <p:cNvSpPr/>
          <p:nvPr/>
        </p:nvSpPr>
        <p:spPr>
          <a:xfrm>
            <a:off x="538629" y="8759932"/>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3" name="Google Shape;73;p3"/>
          <p:cNvSpPr/>
          <p:nvPr/>
        </p:nvSpPr>
        <p:spPr>
          <a:xfrm rot="-757690" flipH="1">
            <a:off x="11014601" y="1326778"/>
            <a:ext cx="2488028" cy="208403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4" name="Google Shape;74;p3"/>
          <p:cNvSpPr/>
          <p:nvPr/>
        </p:nvSpPr>
        <p:spPr>
          <a:xfrm>
            <a:off x="16134751" y="8202300"/>
            <a:ext cx="1082606" cy="10047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74987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1440002" y="2304950"/>
            <a:ext cx="15408000" cy="6832800"/>
          </a:xfrm>
          <a:prstGeom prst="rect">
            <a:avLst/>
          </a:prstGeom>
        </p:spPr>
        <p:txBody>
          <a:bodyPr spcFirstLastPara="1" wrap="square" lIns="91425" tIns="91425" rIns="91425" bIns="91425" anchor="t" anchorCtr="0">
            <a:noAutofit/>
          </a:bodyPr>
          <a:lstStyle>
            <a:lvl1pPr marL="914378" lvl="0" indent="-634985" rtl="0">
              <a:lnSpc>
                <a:spcPct val="115000"/>
              </a:lnSpc>
              <a:spcBef>
                <a:spcPts val="0"/>
              </a:spcBef>
              <a:spcAft>
                <a:spcPts val="0"/>
              </a:spcAft>
              <a:buClr>
                <a:srgbClr val="434343"/>
              </a:buClr>
              <a:buSzPts val="1400"/>
              <a:buChar char="●"/>
              <a:defRPr sz="2801">
                <a:solidFill>
                  <a:srgbClr val="434343"/>
                </a:solidFill>
              </a:defRPr>
            </a:lvl1pPr>
            <a:lvl2pPr marL="1827485" lvl="1" indent="-634985" rtl="0">
              <a:lnSpc>
                <a:spcPct val="115000"/>
              </a:lnSpc>
              <a:spcBef>
                <a:spcPts val="3200"/>
              </a:spcBef>
              <a:spcAft>
                <a:spcPts val="0"/>
              </a:spcAft>
              <a:buClr>
                <a:srgbClr val="434343"/>
              </a:buClr>
              <a:buSzPts val="1400"/>
              <a:buChar char="○"/>
              <a:defRPr>
                <a:solidFill>
                  <a:srgbClr val="434343"/>
                </a:solidFill>
              </a:defRPr>
            </a:lvl2pPr>
            <a:lvl3pPr marL="2741862" lvl="2" indent="-634985" rtl="0">
              <a:lnSpc>
                <a:spcPct val="115000"/>
              </a:lnSpc>
              <a:spcBef>
                <a:spcPts val="3200"/>
              </a:spcBef>
              <a:spcAft>
                <a:spcPts val="0"/>
              </a:spcAft>
              <a:buClr>
                <a:srgbClr val="434343"/>
              </a:buClr>
              <a:buSzPts val="1400"/>
              <a:buChar char="■"/>
              <a:defRPr>
                <a:solidFill>
                  <a:srgbClr val="434343"/>
                </a:solidFill>
              </a:defRPr>
            </a:lvl3pPr>
            <a:lvl4pPr marL="3654969" lvl="3" indent="-634985" rtl="0">
              <a:lnSpc>
                <a:spcPct val="115000"/>
              </a:lnSpc>
              <a:spcBef>
                <a:spcPts val="3200"/>
              </a:spcBef>
              <a:spcAft>
                <a:spcPts val="0"/>
              </a:spcAft>
              <a:buClr>
                <a:srgbClr val="434343"/>
              </a:buClr>
              <a:buSzPts val="1400"/>
              <a:buChar char="●"/>
              <a:defRPr>
                <a:solidFill>
                  <a:srgbClr val="434343"/>
                </a:solidFill>
              </a:defRPr>
            </a:lvl4pPr>
            <a:lvl5pPr marL="4569347" lvl="4" indent="-634985" rtl="0">
              <a:lnSpc>
                <a:spcPct val="115000"/>
              </a:lnSpc>
              <a:spcBef>
                <a:spcPts val="3200"/>
              </a:spcBef>
              <a:spcAft>
                <a:spcPts val="0"/>
              </a:spcAft>
              <a:buClr>
                <a:srgbClr val="434343"/>
              </a:buClr>
              <a:buSzPts val="1400"/>
              <a:buChar char="○"/>
              <a:defRPr>
                <a:solidFill>
                  <a:srgbClr val="434343"/>
                </a:solidFill>
              </a:defRPr>
            </a:lvl5pPr>
            <a:lvl6pPr marL="5483723" lvl="5" indent="-634985" rtl="0">
              <a:lnSpc>
                <a:spcPct val="115000"/>
              </a:lnSpc>
              <a:spcBef>
                <a:spcPts val="3200"/>
              </a:spcBef>
              <a:spcAft>
                <a:spcPts val="0"/>
              </a:spcAft>
              <a:buClr>
                <a:srgbClr val="434343"/>
              </a:buClr>
              <a:buSzPts val="1400"/>
              <a:buChar char="■"/>
              <a:defRPr>
                <a:solidFill>
                  <a:srgbClr val="434343"/>
                </a:solidFill>
              </a:defRPr>
            </a:lvl6pPr>
            <a:lvl7pPr marL="6396830" lvl="6" indent="-634985" rtl="0">
              <a:lnSpc>
                <a:spcPct val="115000"/>
              </a:lnSpc>
              <a:spcBef>
                <a:spcPts val="3200"/>
              </a:spcBef>
              <a:spcAft>
                <a:spcPts val="0"/>
              </a:spcAft>
              <a:buClr>
                <a:srgbClr val="434343"/>
              </a:buClr>
              <a:buSzPts val="1400"/>
              <a:buChar char="●"/>
              <a:defRPr>
                <a:solidFill>
                  <a:srgbClr val="434343"/>
                </a:solidFill>
              </a:defRPr>
            </a:lvl7pPr>
            <a:lvl8pPr marL="7311207" lvl="7" indent="-634985" rtl="0">
              <a:lnSpc>
                <a:spcPct val="115000"/>
              </a:lnSpc>
              <a:spcBef>
                <a:spcPts val="3200"/>
              </a:spcBef>
              <a:spcAft>
                <a:spcPts val="0"/>
              </a:spcAft>
              <a:buClr>
                <a:srgbClr val="434343"/>
              </a:buClr>
              <a:buSzPts val="1400"/>
              <a:buChar char="○"/>
              <a:defRPr>
                <a:solidFill>
                  <a:srgbClr val="434343"/>
                </a:solidFill>
              </a:defRPr>
            </a:lvl8pPr>
            <a:lvl9pPr marL="8224314"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78" name="Google Shape;78;p4"/>
          <p:cNvSpPr/>
          <p:nvPr/>
        </p:nvSpPr>
        <p:spPr>
          <a:xfrm>
            <a:off x="15572612" y="1082408"/>
            <a:ext cx="2095728" cy="1373633"/>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9" name="Google Shape;79;p4"/>
          <p:cNvSpPr/>
          <p:nvPr/>
        </p:nvSpPr>
        <p:spPr>
          <a:xfrm>
            <a:off x="16728984" y="8773835"/>
            <a:ext cx="883464" cy="819836"/>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80" name="Google Shape;80;p4"/>
          <p:cNvSpPr/>
          <p:nvPr/>
        </p:nvSpPr>
        <p:spPr>
          <a:xfrm>
            <a:off x="16214702" y="4919189"/>
            <a:ext cx="1266720" cy="1060421"/>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81" name="Google Shape;81;p4"/>
          <p:cNvGrpSpPr/>
          <p:nvPr/>
        </p:nvGrpSpPr>
        <p:grpSpPr>
          <a:xfrm>
            <a:off x="1440010" y="1082386"/>
            <a:ext cx="883430" cy="760751"/>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86" name="Google Shape;86;p4"/>
          <p:cNvSpPr/>
          <p:nvPr/>
        </p:nvSpPr>
        <p:spPr>
          <a:xfrm>
            <a:off x="479536" y="6670708"/>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588018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2626650" y="4658100"/>
            <a:ext cx="5815200" cy="142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a:lnSpc>
                <a:spcPct val="100000"/>
              </a:lnSpc>
              <a:spcBef>
                <a:spcPts val="3200"/>
              </a:spcBef>
              <a:spcAft>
                <a:spcPts val="320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9" name="Google Shape;89;p5"/>
          <p:cNvSpPr txBox="1">
            <a:spLocks noGrp="1"/>
          </p:cNvSpPr>
          <p:nvPr>
            <p:ph type="subTitle" idx="2"/>
          </p:nvPr>
        </p:nvSpPr>
        <p:spPr>
          <a:xfrm>
            <a:off x="9846150" y="4658100"/>
            <a:ext cx="5815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0"/>
              </a:spcBef>
              <a:spcAft>
                <a:spcPts val="320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90" name="Google Shape;90;p5"/>
          <p:cNvSpPr txBox="1">
            <a:spLocks noGrp="1"/>
          </p:cNvSpPr>
          <p:nvPr>
            <p:ph type="subTitle" idx="3"/>
          </p:nvPr>
        </p:nvSpPr>
        <p:spPr>
          <a:xfrm>
            <a:off x="2338350" y="5886150"/>
            <a:ext cx="6391800" cy="21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91" name="Google Shape;91;p5"/>
          <p:cNvSpPr txBox="1">
            <a:spLocks noGrp="1"/>
          </p:cNvSpPr>
          <p:nvPr>
            <p:ph type="subTitle" idx="4"/>
          </p:nvPr>
        </p:nvSpPr>
        <p:spPr>
          <a:xfrm>
            <a:off x="9557850" y="5886150"/>
            <a:ext cx="6391800" cy="21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92" name="Google Shape;92;p5"/>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5072071" y="2610458"/>
            <a:ext cx="1775933" cy="97614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94" name="Google Shape;94;p5"/>
          <p:cNvGrpSpPr/>
          <p:nvPr/>
        </p:nvGrpSpPr>
        <p:grpSpPr>
          <a:xfrm>
            <a:off x="8702282" y="8416426"/>
            <a:ext cx="883430" cy="865811"/>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99" name="Google Shape;99;p5"/>
          <p:cNvSpPr/>
          <p:nvPr/>
        </p:nvSpPr>
        <p:spPr>
          <a:xfrm rot="-1114173">
            <a:off x="1358350" y="3405257"/>
            <a:ext cx="1145360" cy="958746"/>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965142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6848007" y="3108931"/>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3" name="Google Shape;103;p6"/>
          <p:cNvSpPr/>
          <p:nvPr/>
        </p:nvSpPr>
        <p:spPr>
          <a:xfrm>
            <a:off x="464852" y="572275"/>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4" name="Google Shape;104;p6"/>
          <p:cNvSpPr/>
          <p:nvPr/>
        </p:nvSpPr>
        <p:spPr>
          <a:xfrm rot="-757463" flipH="1">
            <a:off x="15920156" y="685451"/>
            <a:ext cx="1855692" cy="155458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5" name="Google Shape;105;p6"/>
          <p:cNvSpPr/>
          <p:nvPr/>
        </p:nvSpPr>
        <p:spPr>
          <a:xfrm>
            <a:off x="3218804" y="338257"/>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6" name="Google Shape;106;p6"/>
          <p:cNvSpPr/>
          <p:nvPr/>
        </p:nvSpPr>
        <p:spPr>
          <a:xfrm>
            <a:off x="607124" y="8880158"/>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4072464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4767300" y="3761000"/>
            <a:ext cx="87534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4767300" y="4906400"/>
            <a:ext cx="8753400" cy="27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10" name="Google Shape;110;p7"/>
          <p:cNvSpPr/>
          <p:nvPr/>
        </p:nvSpPr>
        <p:spPr>
          <a:xfrm>
            <a:off x="3040898" y="1730257"/>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1" name="Google Shape;111;p7"/>
          <p:cNvSpPr/>
          <p:nvPr/>
        </p:nvSpPr>
        <p:spPr>
          <a:xfrm>
            <a:off x="14424488" y="4226458"/>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2" name="Google Shape;112;p7"/>
          <p:cNvSpPr/>
          <p:nvPr/>
        </p:nvSpPr>
        <p:spPr>
          <a:xfrm>
            <a:off x="8030218" y="1372955"/>
            <a:ext cx="1913747" cy="1254068"/>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3" name="Google Shape;113;p7"/>
          <p:cNvSpPr/>
          <p:nvPr/>
        </p:nvSpPr>
        <p:spPr>
          <a:xfrm rot="-757690" flipH="1">
            <a:off x="14622202" y="246753"/>
            <a:ext cx="2488028" cy="208403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4" name="Google Shape;114;p7"/>
          <p:cNvSpPr/>
          <p:nvPr/>
        </p:nvSpPr>
        <p:spPr>
          <a:xfrm rot="-1256854">
            <a:off x="1591991" y="4121096"/>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5" name="Google Shape;115;p7"/>
          <p:cNvSpPr/>
          <p:nvPr/>
        </p:nvSpPr>
        <p:spPr>
          <a:xfrm>
            <a:off x="1995177" y="7758155"/>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6" name="Google Shape;116;p7"/>
          <p:cNvSpPr/>
          <p:nvPr/>
        </p:nvSpPr>
        <p:spPr>
          <a:xfrm>
            <a:off x="15144706" y="7563613"/>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17" name="Google Shape;117;p7"/>
          <p:cNvGrpSpPr/>
          <p:nvPr/>
        </p:nvGrpSpPr>
        <p:grpSpPr>
          <a:xfrm>
            <a:off x="1170251" y="1079993"/>
            <a:ext cx="1110354" cy="1145312"/>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28" name="Google Shape;128;p7"/>
          <p:cNvGrpSpPr/>
          <p:nvPr/>
        </p:nvGrpSpPr>
        <p:grpSpPr>
          <a:xfrm>
            <a:off x="13365399" y="7914094"/>
            <a:ext cx="1110354" cy="1145312"/>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2542395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2776202" y="2821650"/>
            <a:ext cx="12735600" cy="505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4990"/>
            </a:lvl1pPr>
            <a:lvl2pPr lvl="1">
              <a:spcBef>
                <a:spcPts val="0"/>
              </a:spcBef>
              <a:spcAft>
                <a:spcPts val="0"/>
              </a:spcAft>
              <a:buSzPts val="4800"/>
              <a:buNone/>
              <a:defRPr sz="9590"/>
            </a:lvl2pPr>
            <a:lvl3pPr lvl="2">
              <a:spcBef>
                <a:spcPts val="0"/>
              </a:spcBef>
              <a:spcAft>
                <a:spcPts val="0"/>
              </a:spcAft>
              <a:buSzPts val="4800"/>
              <a:buNone/>
              <a:defRPr sz="9590"/>
            </a:lvl3pPr>
            <a:lvl4pPr lvl="3">
              <a:spcBef>
                <a:spcPts val="0"/>
              </a:spcBef>
              <a:spcAft>
                <a:spcPts val="0"/>
              </a:spcAft>
              <a:buSzPts val="4800"/>
              <a:buNone/>
              <a:defRPr sz="9590"/>
            </a:lvl4pPr>
            <a:lvl5pPr lvl="4">
              <a:spcBef>
                <a:spcPts val="0"/>
              </a:spcBef>
              <a:spcAft>
                <a:spcPts val="0"/>
              </a:spcAft>
              <a:buSzPts val="4800"/>
              <a:buNone/>
              <a:defRPr sz="9590"/>
            </a:lvl5pPr>
            <a:lvl6pPr lvl="5">
              <a:spcBef>
                <a:spcPts val="0"/>
              </a:spcBef>
              <a:spcAft>
                <a:spcPts val="0"/>
              </a:spcAft>
              <a:buSzPts val="4800"/>
              <a:buNone/>
              <a:defRPr sz="9590"/>
            </a:lvl6pPr>
            <a:lvl7pPr lvl="6">
              <a:spcBef>
                <a:spcPts val="0"/>
              </a:spcBef>
              <a:spcAft>
                <a:spcPts val="0"/>
              </a:spcAft>
              <a:buSzPts val="4800"/>
              <a:buNone/>
              <a:defRPr sz="9590"/>
            </a:lvl7pPr>
            <a:lvl8pPr lvl="7">
              <a:spcBef>
                <a:spcPts val="0"/>
              </a:spcBef>
              <a:spcAft>
                <a:spcPts val="0"/>
              </a:spcAft>
              <a:buSzPts val="4800"/>
              <a:buNone/>
              <a:defRPr sz="9590"/>
            </a:lvl8pPr>
            <a:lvl9pPr lvl="8">
              <a:spcBef>
                <a:spcPts val="0"/>
              </a:spcBef>
              <a:spcAft>
                <a:spcPts val="0"/>
              </a:spcAft>
              <a:buSzPts val="4800"/>
              <a:buNone/>
              <a:defRPr sz="9590"/>
            </a:lvl9pPr>
          </a:lstStyle>
          <a:p>
            <a:endParaRPr/>
          </a:p>
        </p:txBody>
      </p:sp>
      <p:sp>
        <p:nvSpPr>
          <p:cNvPr id="141" name="Google Shape;141;p8"/>
          <p:cNvSpPr/>
          <p:nvPr/>
        </p:nvSpPr>
        <p:spPr>
          <a:xfrm rot="-1256854">
            <a:off x="14572965" y="4788065"/>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2" name="Google Shape;142;p8"/>
          <p:cNvSpPr/>
          <p:nvPr/>
        </p:nvSpPr>
        <p:spPr>
          <a:xfrm rot="-1256854">
            <a:off x="2348889" y="4497122"/>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3" name="Google Shape;143;p8"/>
          <p:cNvSpPr/>
          <p:nvPr/>
        </p:nvSpPr>
        <p:spPr>
          <a:xfrm>
            <a:off x="860704" y="1522254"/>
            <a:ext cx="1982876" cy="129942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4" name="Google Shape;144;p8"/>
          <p:cNvSpPr/>
          <p:nvPr/>
        </p:nvSpPr>
        <p:spPr>
          <a:xfrm>
            <a:off x="12709805" y="430304"/>
            <a:ext cx="1982876" cy="129942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45" name="Google Shape;145;p8"/>
          <p:cNvGrpSpPr/>
          <p:nvPr/>
        </p:nvGrpSpPr>
        <p:grpSpPr>
          <a:xfrm>
            <a:off x="14097218" y="7132010"/>
            <a:ext cx="4576130" cy="3694697"/>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57" name="Google Shape;157;p8"/>
          <p:cNvGrpSpPr/>
          <p:nvPr/>
        </p:nvGrpSpPr>
        <p:grpSpPr>
          <a:xfrm flipH="1">
            <a:off x="-186397" y="7578943"/>
            <a:ext cx="4576130" cy="3377972"/>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3365738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1440002" y="2420450"/>
            <a:ext cx="15408000" cy="356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8189"/>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71" name="Google Shape;171;p9"/>
          <p:cNvSpPr txBox="1">
            <a:spLocks noGrp="1"/>
          </p:cNvSpPr>
          <p:nvPr>
            <p:ph type="subTitle" idx="1"/>
          </p:nvPr>
        </p:nvSpPr>
        <p:spPr>
          <a:xfrm>
            <a:off x="4783850" y="6264350"/>
            <a:ext cx="8720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2" name="Google Shape;172;p9"/>
          <p:cNvSpPr/>
          <p:nvPr/>
        </p:nvSpPr>
        <p:spPr>
          <a:xfrm>
            <a:off x="2144756" y="901850"/>
            <a:ext cx="2442554" cy="160074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73" name="Google Shape;173;p9"/>
          <p:cNvSpPr/>
          <p:nvPr/>
        </p:nvSpPr>
        <p:spPr>
          <a:xfrm>
            <a:off x="14298650" y="673253"/>
            <a:ext cx="2925864" cy="191752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74" name="Google Shape;174;p9"/>
          <p:cNvGrpSpPr/>
          <p:nvPr/>
        </p:nvGrpSpPr>
        <p:grpSpPr>
          <a:xfrm>
            <a:off x="15144686" y="5284108"/>
            <a:ext cx="883430" cy="760751"/>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79" name="Google Shape;179;p9"/>
          <p:cNvGrpSpPr/>
          <p:nvPr/>
        </p:nvGrpSpPr>
        <p:grpSpPr>
          <a:xfrm>
            <a:off x="1733488" y="7691158"/>
            <a:ext cx="883430" cy="760751"/>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grpSp>
      <p:sp>
        <p:nvSpPr>
          <p:cNvPr id="184" name="Google Shape;184;p9"/>
          <p:cNvSpPr/>
          <p:nvPr/>
        </p:nvSpPr>
        <p:spPr>
          <a:xfrm>
            <a:off x="3540106" y="4063862"/>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5" name="Google Shape;185;p9"/>
          <p:cNvSpPr/>
          <p:nvPr/>
        </p:nvSpPr>
        <p:spPr>
          <a:xfrm>
            <a:off x="15144706" y="7563613"/>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6" name="Google Shape;186;p9"/>
          <p:cNvSpPr/>
          <p:nvPr/>
        </p:nvSpPr>
        <p:spPr>
          <a:xfrm>
            <a:off x="13280566" y="8520208"/>
            <a:ext cx="1082771" cy="906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7" name="Google Shape;187;p9"/>
          <p:cNvSpPr/>
          <p:nvPr/>
        </p:nvSpPr>
        <p:spPr>
          <a:xfrm rot="3262278">
            <a:off x="1440074" y="3347767"/>
            <a:ext cx="1082729" cy="90618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8" name="Google Shape;188;p9"/>
          <p:cNvSpPr/>
          <p:nvPr/>
        </p:nvSpPr>
        <p:spPr>
          <a:xfrm>
            <a:off x="9827653" y="2080400"/>
            <a:ext cx="1082606" cy="10047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272451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1440002" y="2058650"/>
            <a:ext cx="6319800" cy="4068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1440000" y="6279250"/>
            <a:ext cx="6483000" cy="22116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3200"/>
            </a:lvl1pPr>
            <a:lvl2pPr lvl="1">
              <a:spcBef>
                <a:spcPts val="3200"/>
              </a:spcBef>
              <a:spcAft>
                <a:spcPts val="0"/>
              </a:spcAft>
              <a:buSzPts val="1400"/>
              <a:buNone/>
              <a:defRPr/>
            </a:lvl2pPr>
            <a:lvl3pPr lvl="2">
              <a:spcBef>
                <a:spcPts val="3200"/>
              </a:spcBef>
              <a:spcAft>
                <a:spcPts val="0"/>
              </a:spcAft>
              <a:buSzPts val="1400"/>
              <a:buNone/>
              <a:defRPr/>
            </a:lvl3pPr>
            <a:lvl4pPr lvl="3">
              <a:spcBef>
                <a:spcPts val="3200"/>
              </a:spcBef>
              <a:spcAft>
                <a:spcPts val="0"/>
              </a:spcAft>
              <a:buSzPts val="1400"/>
              <a:buNone/>
              <a:defRPr/>
            </a:lvl4pPr>
            <a:lvl5pPr lvl="4">
              <a:spcBef>
                <a:spcPts val="3200"/>
              </a:spcBef>
              <a:spcAft>
                <a:spcPts val="0"/>
              </a:spcAft>
              <a:buSzPts val="1400"/>
              <a:buNone/>
              <a:defRPr/>
            </a:lvl5pPr>
            <a:lvl6pPr lvl="5">
              <a:spcBef>
                <a:spcPts val="3200"/>
              </a:spcBef>
              <a:spcAft>
                <a:spcPts val="0"/>
              </a:spcAft>
              <a:buSzPts val="1400"/>
              <a:buNone/>
              <a:defRPr/>
            </a:lvl6pPr>
            <a:lvl7pPr lvl="6">
              <a:spcBef>
                <a:spcPts val="3200"/>
              </a:spcBef>
              <a:spcAft>
                <a:spcPts val="0"/>
              </a:spcAft>
              <a:buSzPts val="1400"/>
              <a:buNone/>
              <a:defRPr/>
            </a:lvl7pPr>
            <a:lvl8pPr lvl="7">
              <a:spcBef>
                <a:spcPts val="3200"/>
              </a:spcBef>
              <a:spcAft>
                <a:spcPts val="0"/>
              </a:spcAft>
              <a:buSzPts val="1400"/>
              <a:buNone/>
              <a:defRPr/>
            </a:lvl8pPr>
            <a:lvl9pPr lvl="8">
              <a:spcBef>
                <a:spcPts val="3200"/>
              </a:spcBef>
              <a:spcAft>
                <a:spcPts val="3200"/>
              </a:spcAft>
              <a:buSzPts val="1400"/>
              <a:buNone/>
              <a:defRPr/>
            </a:lvl9pPr>
          </a:lstStyle>
          <a:p>
            <a:endParaRPr/>
          </a:p>
        </p:txBody>
      </p:sp>
      <p:grpSp>
        <p:nvGrpSpPr>
          <p:cNvPr id="192" name="Google Shape;192;p10"/>
          <p:cNvGrpSpPr/>
          <p:nvPr/>
        </p:nvGrpSpPr>
        <p:grpSpPr>
          <a:xfrm>
            <a:off x="16557313" y="8446258"/>
            <a:ext cx="883430" cy="760751"/>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197" name="Google Shape;197;p10"/>
          <p:cNvSpPr/>
          <p:nvPr/>
        </p:nvSpPr>
        <p:spPr>
          <a:xfrm>
            <a:off x="7424086" y="878680"/>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1141699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2568002" y="3482076"/>
            <a:ext cx="13152000" cy="2275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789"/>
            </a:lvl1pPr>
            <a:lvl2pPr lvl="1" algn="ctr">
              <a:spcBef>
                <a:spcPts val="0"/>
              </a:spcBef>
              <a:spcAft>
                <a:spcPts val="0"/>
              </a:spcAft>
              <a:buSzPts val="9600"/>
              <a:buNone/>
              <a:defRPr sz="19190"/>
            </a:lvl2pPr>
            <a:lvl3pPr lvl="2" algn="ctr">
              <a:spcBef>
                <a:spcPts val="0"/>
              </a:spcBef>
              <a:spcAft>
                <a:spcPts val="0"/>
              </a:spcAft>
              <a:buSzPts val="9600"/>
              <a:buNone/>
              <a:defRPr sz="19190"/>
            </a:lvl3pPr>
            <a:lvl4pPr lvl="3" algn="ctr">
              <a:spcBef>
                <a:spcPts val="0"/>
              </a:spcBef>
              <a:spcAft>
                <a:spcPts val="0"/>
              </a:spcAft>
              <a:buSzPts val="9600"/>
              <a:buNone/>
              <a:defRPr sz="19190"/>
            </a:lvl4pPr>
            <a:lvl5pPr lvl="4" algn="ctr">
              <a:spcBef>
                <a:spcPts val="0"/>
              </a:spcBef>
              <a:spcAft>
                <a:spcPts val="0"/>
              </a:spcAft>
              <a:buSzPts val="9600"/>
              <a:buNone/>
              <a:defRPr sz="19190"/>
            </a:lvl5pPr>
            <a:lvl6pPr lvl="5" algn="ctr">
              <a:spcBef>
                <a:spcPts val="0"/>
              </a:spcBef>
              <a:spcAft>
                <a:spcPts val="0"/>
              </a:spcAft>
              <a:buSzPts val="9600"/>
              <a:buNone/>
              <a:defRPr sz="19190"/>
            </a:lvl6pPr>
            <a:lvl7pPr lvl="6" algn="ctr">
              <a:spcBef>
                <a:spcPts val="0"/>
              </a:spcBef>
              <a:spcAft>
                <a:spcPts val="0"/>
              </a:spcAft>
              <a:buSzPts val="9600"/>
              <a:buNone/>
              <a:defRPr sz="19190"/>
            </a:lvl7pPr>
            <a:lvl8pPr lvl="7" algn="ctr">
              <a:spcBef>
                <a:spcPts val="0"/>
              </a:spcBef>
              <a:spcAft>
                <a:spcPts val="0"/>
              </a:spcAft>
              <a:buSzPts val="9600"/>
              <a:buNone/>
              <a:defRPr sz="19190"/>
            </a:lvl8pPr>
            <a:lvl9pPr lvl="8" algn="ctr">
              <a:spcBef>
                <a:spcPts val="0"/>
              </a:spcBef>
              <a:spcAft>
                <a:spcPts val="0"/>
              </a:spcAft>
              <a:buSzPts val="9600"/>
              <a:buNone/>
              <a:defRPr sz="19190"/>
            </a:lvl9pPr>
          </a:lstStyle>
          <a:p>
            <a:r>
              <a:t>xx%</a:t>
            </a:r>
          </a:p>
        </p:txBody>
      </p:sp>
      <p:sp>
        <p:nvSpPr>
          <p:cNvPr id="200" name="Google Shape;200;p11"/>
          <p:cNvSpPr txBox="1">
            <a:spLocks noGrp="1"/>
          </p:cNvSpPr>
          <p:nvPr>
            <p:ph type="subTitle" idx="1"/>
          </p:nvPr>
        </p:nvSpPr>
        <p:spPr>
          <a:xfrm>
            <a:off x="2568002" y="5757325"/>
            <a:ext cx="13152000" cy="10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320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grpSp>
        <p:nvGrpSpPr>
          <p:cNvPr id="201" name="Google Shape;201;p11"/>
          <p:cNvGrpSpPr/>
          <p:nvPr/>
        </p:nvGrpSpPr>
        <p:grpSpPr>
          <a:xfrm>
            <a:off x="2742460" y="7566058"/>
            <a:ext cx="883430" cy="760751"/>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206" name="Google Shape;206;p11"/>
          <p:cNvSpPr/>
          <p:nvPr/>
        </p:nvSpPr>
        <p:spPr>
          <a:xfrm>
            <a:off x="12091088" y="2037305"/>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207" name="Google Shape;207;p11"/>
          <p:cNvGrpSpPr/>
          <p:nvPr/>
        </p:nvGrpSpPr>
        <p:grpSpPr>
          <a:xfrm>
            <a:off x="7052070" y="7498949"/>
            <a:ext cx="4183848" cy="3377972"/>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219" name="Google Shape;219;p11"/>
          <p:cNvGrpSpPr/>
          <p:nvPr/>
        </p:nvGrpSpPr>
        <p:grpSpPr>
          <a:xfrm rot="10800000">
            <a:off x="7052070" y="-705658"/>
            <a:ext cx="4183848" cy="3377972"/>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227930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429607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6807602" y="2266350"/>
            <a:ext cx="4672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34" name="Google Shape;234;p13"/>
          <p:cNvSpPr txBox="1">
            <a:spLocks noGrp="1"/>
          </p:cNvSpPr>
          <p:nvPr>
            <p:ph type="title" idx="2" hasCustomPrompt="1"/>
          </p:nvPr>
        </p:nvSpPr>
        <p:spPr>
          <a:xfrm>
            <a:off x="6807600" y="1080000"/>
            <a:ext cx="2550600" cy="1186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35" name="Google Shape;235;p13"/>
          <p:cNvSpPr txBox="1">
            <a:spLocks noGrp="1"/>
          </p:cNvSpPr>
          <p:nvPr>
            <p:ph type="subTitle" idx="1"/>
          </p:nvPr>
        </p:nvSpPr>
        <p:spPr>
          <a:xfrm>
            <a:off x="6807602" y="3439399"/>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
        <p:nvSpPr>
          <p:cNvPr id="236" name="Google Shape;236;p13"/>
          <p:cNvSpPr txBox="1">
            <a:spLocks noGrp="1"/>
          </p:cNvSpPr>
          <p:nvPr>
            <p:ph type="title" idx="3"/>
          </p:nvPr>
        </p:nvSpPr>
        <p:spPr>
          <a:xfrm>
            <a:off x="12175200" y="2678899"/>
            <a:ext cx="46728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37" name="Google Shape;237;p13"/>
          <p:cNvSpPr txBox="1">
            <a:spLocks noGrp="1"/>
          </p:cNvSpPr>
          <p:nvPr>
            <p:ph type="title" idx="4" hasCustomPrompt="1"/>
          </p:nvPr>
        </p:nvSpPr>
        <p:spPr>
          <a:xfrm>
            <a:off x="12175200" y="1785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38" name="Google Shape;238;p13"/>
          <p:cNvSpPr txBox="1">
            <a:spLocks noGrp="1"/>
          </p:cNvSpPr>
          <p:nvPr>
            <p:ph type="subTitle" idx="5"/>
          </p:nvPr>
        </p:nvSpPr>
        <p:spPr>
          <a:xfrm>
            <a:off x="12175200" y="3439399"/>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
        <p:nvSpPr>
          <p:cNvPr id="239" name="Google Shape;239;p13"/>
          <p:cNvSpPr txBox="1">
            <a:spLocks noGrp="1"/>
          </p:cNvSpPr>
          <p:nvPr>
            <p:ph type="title" idx="6"/>
          </p:nvPr>
        </p:nvSpPr>
        <p:spPr>
          <a:xfrm>
            <a:off x="6807602" y="7180350"/>
            <a:ext cx="4672800" cy="75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40" name="Google Shape;240;p13"/>
          <p:cNvSpPr txBox="1">
            <a:spLocks noGrp="1"/>
          </p:cNvSpPr>
          <p:nvPr>
            <p:ph type="title" idx="7" hasCustomPrompt="1"/>
          </p:nvPr>
        </p:nvSpPr>
        <p:spPr>
          <a:xfrm>
            <a:off x="6807600" y="6280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41" name="Google Shape;241;p13"/>
          <p:cNvSpPr txBox="1">
            <a:spLocks noGrp="1"/>
          </p:cNvSpPr>
          <p:nvPr>
            <p:ph type="subTitle" idx="8"/>
          </p:nvPr>
        </p:nvSpPr>
        <p:spPr>
          <a:xfrm>
            <a:off x="6807602" y="7935000"/>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
        <p:nvSpPr>
          <p:cNvPr id="242" name="Google Shape;242;p13"/>
          <p:cNvSpPr txBox="1">
            <a:spLocks noGrp="1"/>
          </p:cNvSpPr>
          <p:nvPr>
            <p:ph type="title" idx="9"/>
          </p:nvPr>
        </p:nvSpPr>
        <p:spPr>
          <a:xfrm>
            <a:off x="12175200" y="7180350"/>
            <a:ext cx="46728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43" name="Google Shape;243;p13"/>
          <p:cNvSpPr txBox="1">
            <a:spLocks noGrp="1"/>
          </p:cNvSpPr>
          <p:nvPr>
            <p:ph type="title" idx="13" hasCustomPrompt="1"/>
          </p:nvPr>
        </p:nvSpPr>
        <p:spPr>
          <a:xfrm>
            <a:off x="12175200" y="6280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44" name="Google Shape;244;p13"/>
          <p:cNvSpPr txBox="1">
            <a:spLocks noGrp="1"/>
          </p:cNvSpPr>
          <p:nvPr>
            <p:ph type="subTitle" idx="14"/>
          </p:nvPr>
        </p:nvSpPr>
        <p:spPr>
          <a:xfrm>
            <a:off x="12175200" y="7935000"/>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
        <p:nvSpPr>
          <p:cNvPr id="245" name="Google Shape;245;p13"/>
          <p:cNvSpPr txBox="1">
            <a:spLocks noGrp="1"/>
          </p:cNvSpPr>
          <p:nvPr>
            <p:ph type="title" idx="15"/>
          </p:nvPr>
        </p:nvSpPr>
        <p:spPr>
          <a:xfrm>
            <a:off x="1440002" y="4027050"/>
            <a:ext cx="4385400" cy="1962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2012713" y="2216700"/>
            <a:ext cx="561476" cy="55693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47" name="Google Shape;247;p13"/>
          <p:cNvSpPr/>
          <p:nvPr/>
        </p:nvSpPr>
        <p:spPr>
          <a:xfrm>
            <a:off x="801275" y="6905257"/>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248" name="Google Shape;248;p13"/>
          <p:cNvGrpSpPr/>
          <p:nvPr/>
        </p:nvGrpSpPr>
        <p:grpSpPr>
          <a:xfrm>
            <a:off x="4750388" y="7211686"/>
            <a:ext cx="883430" cy="760751"/>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1399062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11267402" y="3789300"/>
            <a:ext cx="5580600" cy="2708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1992346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4580052" y="6785400"/>
            <a:ext cx="9127800" cy="106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2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57" name="Google Shape;257;p15"/>
          <p:cNvSpPr txBox="1">
            <a:spLocks noGrp="1"/>
          </p:cNvSpPr>
          <p:nvPr>
            <p:ph type="subTitle" idx="1"/>
          </p:nvPr>
        </p:nvSpPr>
        <p:spPr>
          <a:xfrm>
            <a:off x="3469200" y="3668100"/>
            <a:ext cx="11349600" cy="247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48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58" name="Google Shape;258;p15"/>
          <p:cNvSpPr/>
          <p:nvPr/>
        </p:nvSpPr>
        <p:spPr>
          <a:xfrm rot="757378">
            <a:off x="662218" y="8590480"/>
            <a:ext cx="1499507" cy="199893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59" name="Google Shape;259;p15"/>
          <p:cNvSpPr/>
          <p:nvPr/>
        </p:nvSpPr>
        <p:spPr>
          <a:xfrm rot="757378">
            <a:off x="-465029" y="6708956"/>
            <a:ext cx="3118848" cy="248090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0" name="Google Shape;260;p15"/>
          <p:cNvSpPr/>
          <p:nvPr/>
        </p:nvSpPr>
        <p:spPr>
          <a:xfrm rot="757378">
            <a:off x="21051" y="7103102"/>
            <a:ext cx="2083434" cy="166344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1" name="Google Shape;261;p15"/>
          <p:cNvSpPr/>
          <p:nvPr/>
        </p:nvSpPr>
        <p:spPr>
          <a:xfrm rot="757378">
            <a:off x="1486192" y="9080675"/>
            <a:ext cx="672416" cy="749357"/>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2" name="Google Shape;262;p15"/>
          <p:cNvSpPr/>
          <p:nvPr/>
        </p:nvSpPr>
        <p:spPr>
          <a:xfrm rot="757378">
            <a:off x="899537" y="9353135"/>
            <a:ext cx="119862" cy="199112"/>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3" name="Google Shape;263;p15"/>
          <p:cNvSpPr/>
          <p:nvPr/>
        </p:nvSpPr>
        <p:spPr>
          <a:xfrm rot="757378">
            <a:off x="1131748" y="9619796"/>
            <a:ext cx="119498" cy="199166"/>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4" name="Google Shape;264;p15"/>
          <p:cNvSpPr/>
          <p:nvPr/>
        </p:nvSpPr>
        <p:spPr>
          <a:xfrm rot="757378">
            <a:off x="933026" y="9722155"/>
            <a:ext cx="119886" cy="199112"/>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5" name="Google Shape;265;p15"/>
          <p:cNvSpPr/>
          <p:nvPr/>
        </p:nvSpPr>
        <p:spPr>
          <a:xfrm rot="757378">
            <a:off x="1157126" y="9893750"/>
            <a:ext cx="119862" cy="199166"/>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6" name="Google Shape;266;p15"/>
          <p:cNvSpPr/>
          <p:nvPr/>
        </p:nvSpPr>
        <p:spPr>
          <a:xfrm rot="757378">
            <a:off x="953711" y="10032808"/>
            <a:ext cx="119862" cy="199112"/>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7" name="Google Shape;267;p15"/>
          <p:cNvSpPr/>
          <p:nvPr/>
        </p:nvSpPr>
        <p:spPr>
          <a:xfrm rot="757378">
            <a:off x="1985087" y="8548547"/>
            <a:ext cx="1482666" cy="119445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8" name="Google Shape;268;p15"/>
          <p:cNvSpPr/>
          <p:nvPr/>
        </p:nvSpPr>
        <p:spPr>
          <a:xfrm rot="757378">
            <a:off x="2239633" y="8717357"/>
            <a:ext cx="796106" cy="792752"/>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9" name="Google Shape;269;p15"/>
          <p:cNvSpPr/>
          <p:nvPr/>
        </p:nvSpPr>
        <p:spPr>
          <a:xfrm rot="757113">
            <a:off x="16612322" y="8165944"/>
            <a:ext cx="2025672" cy="270008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0" name="Google Shape;270;p15"/>
          <p:cNvSpPr/>
          <p:nvPr/>
        </p:nvSpPr>
        <p:spPr>
          <a:xfrm rot="757113">
            <a:off x="17352014" y="9855293"/>
            <a:ext cx="161916" cy="26902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1" name="Google Shape;271;p15"/>
          <p:cNvSpPr/>
          <p:nvPr/>
        </p:nvSpPr>
        <p:spPr>
          <a:xfrm rot="757113">
            <a:off x="17077241" y="10043135"/>
            <a:ext cx="161916" cy="268952"/>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2" name="Google Shape;272;p15"/>
          <p:cNvSpPr/>
          <p:nvPr/>
        </p:nvSpPr>
        <p:spPr>
          <a:xfrm rot="757509">
            <a:off x="15303491" y="5974519"/>
            <a:ext cx="3340421" cy="2656940"/>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3" name="Google Shape;273;p15"/>
          <p:cNvSpPr/>
          <p:nvPr/>
        </p:nvSpPr>
        <p:spPr>
          <a:xfrm rot="757509">
            <a:off x="15824090" y="6396612"/>
            <a:ext cx="2231448" cy="178147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4" name="Google Shape;274;p15"/>
          <p:cNvSpPr/>
          <p:nvPr/>
        </p:nvSpPr>
        <p:spPr>
          <a:xfrm rot="757422">
            <a:off x="16986709" y="8687039"/>
            <a:ext cx="161282" cy="267884"/>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5" name="Google Shape;275;p15"/>
          <p:cNvSpPr/>
          <p:nvPr/>
        </p:nvSpPr>
        <p:spPr>
          <a:xfrm rot="757422">
            <a:off x="17299141" y="9045820"/>
            <a:ext cx="160796" cy="26795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6" name="Google Shape;276;p15"/>
          <p:cNvSpPr/>
          <p:nvPr/>
        </p:nvSpPr>
        <p:spPr>
          <a:xfrm rot="757422">
            <a:off x="17031758" y="9183545"/>
            <a:ext cx="161316" cy="267884"/>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7" name="Google Shape;277;p15"/>
          <p:cNvSpPr/>
          <p:nvPr/>
        </p:nvSpPr>
        <p:spPr>
          <a:xfrm rot="757422">
            <a:off x="17333293" y="9414419"/>
            <a:ext cx="161282" cy="26795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8" name="Google Shape;278;p15"/>
          <p:cNvSpPr/>
          <p:nvPr/>
        </p:nvSpPr>
        <p:spPr>
          <a:xfrm rot="757422">
            <a:off x="17059598" y="9601522"/>
            <a:ext cx="161282" cy="267884"/>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9" name="Google Shape;279;p15"/>
          <p:cNvSpPr/>
          <p:nvPr/>
        </p:nvSpPr>
        <p:spPr>
          <a:xfrm>
            <a:off x="1255758" y="1080000"/>
            <a:ext cx="2442554" cy="160074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0" name="Google Shape;280;p15"/>
          <p:cNvSpPr/>
          <p:nvPr/>
        </p:nvSpPr>
        <p:spPr>
          <a:xfrm>
            <a:off x="13504253" y="1247486"/>
            <a:ext cx="1549196" cy="101510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1" name="Google Shape;281;p15"/>
          <p:cNvSpPr/>
          <p:nvPr/>
        </p:nvSpPr>
        <p:spPr>
          <a:xfrm>
            <a:off x="14055179" y="8312855"/>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2" name="Google Shape;282;p15"/>
          <p:cNvSpPr/>
          <p:nvPr/>
        </p:nvSpPr>
        <p:spPr>
          <a:xfrm rot="-1775945">
            <a:off x="1884345" y="3927628"/>
            <a:ext cx="1082574" cy="1004684"/>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3" name="Google Shape;283;p15"/>
          <p:cNvSpPr/>
          <p:nvPr/>
        </p:nvSpPr>
        <p:spPr>
          <a:xfrm>
            <a:off x="15460824" y="3258457"/>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762645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764602"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86" name="Google Shape;286;p16"/>
          <p:cNvSpPr txBox="1">
            <a:spLocks noGrp="1"/>
          </p:cNvSpPr>
          <p:nvPr>
            <p:ph type="subTitle" idx="1"/>
          </p:nvPr>
        </p:nvSpPr>
        <p:spPr>
          <a:xfrm>
            <a:off x="152505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87" name="Google Shape;287;p16"/>
          <p:cNvSpPr txBox="1">
            <a:spLocks noGrp="1"/>
          </p:cNvSpPr>
          <p:nvPr>
            <p:ph type="title" idx="2"/>
          </p:nvPr>
        </p:nvSpPr>
        <p:spPr>
          <a:xfrm>
            <a:off x="7132202"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88" name="Google Shape;288;p16"/>
          <p:cNvSpPr txBox="1">
            <a:spLocks noGrp="1"/>
          </p:cNvSpPr>
          <p:nvPr>
            <p:ph type="subTitle" idx="3"/>
          </p:nvPr>
        </p:nvSpPr>
        <p:spPr>
          <a:xfrm>
            <a:off x="689250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89" name="Google Shape;289;p16"/>
          <p:cNvSpPr txBox="1">
            <a:spLocks noGrp="1"/>
          </p:cNvSpPr>
          <p:nvPr>
            <p:ph type="title" idx="4"/>
          </p:nvPr>
        </p:nvSpPr>
        <p:spPr>
          <a:xfrm>
            <a:off x="12499800"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0" name="Google Shape;290;p16"/>
          <p:cNvSpPr txBox="1">
            <a:spLocks noGrp="1"/>
          </p:cNvSpPr>
          <p:nvPr>
            <p:ph type="subTitle" idx="5"/>
          </p:nvPr>
        </p:nvSpPr>
        <p:spPr>
          <a:xfrm>
            <a:off x="1226025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1" name="Google Shape;291;p16"/>
          <p:cNvSpPr/>
          <p:nvPr/>
        </p:nvSpPr>
        <p:spPr>
          <a:xfrm>
            <a:off x="15527009" y="2035462"/>
            <a:ext cx="2184354" cy="143152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92" name="Google Shape;292;p16"/>
          <p:cNvSpPr/>
          <p:nvPr/>
        </p:nvSpPr>
        <p:spPr>
          <a:xfrm>
            <a:off x="843503" y="2471105"/>
            <a:ext cx="1747722" cy="11453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93" name="Google Shape;293;p16"/>
          <p:cNvSpPr txBox="1">
            <a:spLocks noGrp="1"/>
          </p:cNvSpPr>
          <p:nvPr>
            <p:ph type="title" idx="6"/>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96923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3823098" y="37403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7" name="Google Shape;297;p17"/>
          <p:cNvSpPr txBox="1">
            <a:spLocks noGrp="1"/>
          </p:cNvSpPr>
          <p:nvPr>
            <p:ph type="subTitle" idx="1"/>
          </p:nvPr>
        </p:nvSpPr>
        <p:spPr>
          <a:xfrm>
            <a:off x="3823100" y="47610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8" name="Google Shape;298;p17"/>
          <p:cNvSpPr txBox="1">
            <a:spLocks noGrp="1"/>
          </p:cNvSpPr>
          <p:nvPr>
            <p:ph type="title" idx="3"/>
          </p:nvPr>
        </p:nvSpPr>
        <p:spPr>
          <a:xfrm>
            <a:off x="10982003" y="37403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9" name="Google Shape;299;p17"/>
          <p:cNvSpPr txBox="1">
            <a:spLocks noGrp="1"/>
          </p:cNvSpPr>
          <p:nvPr>
            <p:ph type="subTitle" idx="4"/>
          </p:nvPr>
        </p:nvSpPr>
        <p:spPr>
          <a:xfrm>
            <a:off x="10982000" y="47610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00" name="Google Shape;300;p17"/>
          <p:cNvSpPr txBox="1">
            <a:spLocks noGrp="1"/>
          </p:cNvSpPr>
          <p:nvPr>
            <p:ph type="title" idx="5"/>
          </p:nvPr>
        </p:nvSpPr>
        <p:spPr>
          <a:xfrm>
            <a:off x="3823098" y="66071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01" name="Google Shape;301;p17"/>
          <p:cNvSpPr txBox="1">
            <a:spLocks noGrp="1"/>
          </p:cNvSpPr>
          <p:nvPr>
            <p:ph type="subTitle" idx="6"/>
          </p:nvPr>
        </p:nvSpPr>
        <p:spPr>
          <a:xfrm>
            <a:off x="3823100" y="76278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02" name="Google Shape;302;p17"/>
          <p:cNvSpPr txBox="1">
            <a:spLocks noGrp="1"/>
          </p:cNvSpPr>
          <p:nvPr>
            <p:ph type="title" idx="7"/>
          </p:nvPr>
        </p:nvSpPr>
        <p:spPr>
          <a:xfrm>
            <a:off x="10982003" y="66071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03" name="Google Shape;303;p17"/>
          <p:cNvSpPr txBox="1">
            <a:spLocks noGrp="1"/>
          </p:cNvSpPr>
          <p:nvPr>
            <p:ph type="subTitle" idx="8"/>
          </p:nvPr>
        </p:nvSpPr>
        <p:spPr>
          <a:xfrm>
            <a:off x="10982000" y="76278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304" name="Google Shape;304;p17"/>
          <p:cNvGrpSpPr/>
          <p:nvPr/>
        </p:nvGrpSpPr>
        <p:grpSpPr>
          <a:xfrm>
            <a:off x="636562" y="8826634"/>
            <a:ext cx="883430" cy="760751"/>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09" name="Google Shape;309;p17"/>
          <p:cNvSpPr/>
          <p:nvPr/>
        </p:nvSpPr>
        <p:spPr>
          <a:xfrm>
            <a:off x="16039685" y="2663510"/>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1724772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1440000"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2" name="Google Shape;312;p18"/>
          <p:cNvSpPr txBox="1">
            <a:spLocks noGrp="1"/>
          </p:cNvSpPr>
          <p:nvPr>
            <p:ph type="subTitle" idx="1"/>
          </p:nvPr>
        </p:nvSpPr>
        <p:spPr>
          <a:xfrm>
            <a:off x="1440000"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13" name="Google Shape;313;p18"/>
          <p:cNvSpPr txBox="1">
            <a:spLocks noGrp="1"/>
          </p:cNvSpPr>
          <p:nvPr>
            <p:ph type="title" idx="2"/>
          </p:nvPr>
        </p:nvSpPr>
        <p:spPr>
          <a:xfrm>
            <a:off x="6838541"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4" name="Google Shape;314;p18"/>
          <p:cNvSpPr txBox="1">
            <a:spLocks noGrp="1"/>
          </p:cNvSpPr>
          <p:nvPr>
            <p:ph type="subTitle" idx="3"/>
          </p:nvPr>
        </p:nvSpPr>
        <p:spPr>
          <a:xfrm>
            <a:off x="6838541"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15" name="Google Shape;315;p18"/>
          <p:cNvSpPr txBox="1">
            <a:spLocks noGrp="1"/>
          </p:cNvSpPr>
          <p:nvPr>
            <p:ph type="title" idx="4"/>
          </p:nvPr>
        </p:nvSpPr>
        <p:spPr>
          <a:xfrm>
            <a:off x="1440000"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6" name="Google Shape;316;p18"/>
          <p:cNvSpPr txBox="1">
            <a:spLocks noGrp="1"/>
          </p:cNvSpPr>
          <p:nvPr>
            <p:ph type="subTitle" idx="5"/>
          </p:nvPr>
        </p:nvSpPr>
        <p:spPr>
          <a:xfrm>
            <a:off x="1440000"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17" name="Google Shape;317;p18"/>
          <p:cNvSpPr txBox="1">
            <a:spLocks noGrp="1"/>
          </p:cNvSpPr>
          <p:nvPr>
            <p:ph type="title" idx="6"/>
          </p:nvPr>
        </p:nvSpPr>
        <p:spPr>
          <a:xfrm>
            <a:off x="6838541"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8" name="Google Shape;318;p18"/>
          <p:cNvSpPr txBox="1">
            <a:spLocks noGrp="1"/>
          </p:cNvSpPr>
          <p:nvPr>
            <p:ph type="subTitle" idx="7"/>
          </p:nvPr>
        </p:nvSpPr>
        <p:spPr>
          <a:xfrm>
            <a:off x="6838541"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19" name="Google Shape;319;p18"/>
          <p:cNvSpPr txBox="1">
            <a:spLocks noGrp="1"/>
          </p:cNvSpPr>
          <p:nvPr>
            <p:ph type="title" idx="8"/>
          </p:nvPr>
        </p:nvSpPr>
        <p:spPr>
          <a:xfrm>
            <a:off x="12237092"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20" name="Google Shape;320;p18"/>
          <p:cNvSpPr txBox="1">
            <a:spLocks noGrp="1"/>
          </p:cNvSpPr>
          <p:nvPr>
            <p:ph type="subTitle" idx="9"/>
          </p:nvPr>
        </p:nvSpPr>
        <p:spPr>
          <a:xfrm>
            <a:off x="12237092"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21" name="Google Shape;321;p18"/>
          <p:cNvSpPr txBox="1">
            <a:spLocks noGrp="1"/>
          </p:cNvSpPr>
          <p:nvPr>
            <p:ph type="title" idx="13"/>
          </p:nvPr>
        </p:nvSpPr>
        <p:spPr>
          <a:xfrm>
            <a:off x="12237092"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22" name="Google Shape;322;p18"/>
          <p:cNvSpPr txBox="1">
            <a:spLocks noGrp="1"/>
          </p:cNvSpPr>
          <p:nvPr>
            <p:ph type="subTitle" idx="14"/>
          </p:nvPr>
        </p:nvSpPr>
        <p:spPr>
          <a:xfrm>
            <a:off x="12237092"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323" name="Google Shape;323;p18"/>
          <p:cNvGrpSpPr/>
          <p:nvPr/>
        </p:nvGrpSpPr>
        <p:grpSpPr>
          <a:xfrm>
            <a:off x="556562" y="2451605"/>
            <a:ext cx="883430" cy="760751"/>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28" name="Google Shape;328;p18"/>
          <p:cNvSpPr/>
          <p:nvPr/>
        </p:nvSpPr>
        <p:spPr>
          <a:xfrm>
            <a:off x="16214686" y="1268758"/>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29" name="Google Shape;329;p18"/>
          <p:cNvSpPr txBox="1">
            <a:spLocks noGrp="1"/>
          </p:cNvSpPr>
          <p:nvPr>
            <p:ph type="title" idx="15"/>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93541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2568002" y="2908800"/>
            <a:ext cx="131520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12390"/>
            </a:lvl1pPr>
            <a:lvl2pPr lvl="1" algn="ctr" rtl="0">
              <a:spcBef>
                <a:spcPts val="0"/>
              </a:spcBef>
              <a:spcAft>
                <a:spcPts val="0"/>
              </a:spcAft>
              <a:buSzPts val="6200"/>
              <a:buNone/>
              <a:defRPr sz="12390"/>
            </a:lvl2pPr>
            <a:lvl3pPr lvl="2" algn="ctr" rtl="0">
              <a:spcBef>
                <a:spcPts val="0"/>
              </a:spcBef>
              <a:spcAft>
                <a:spcPts val="0"/>
              </a:spcAft>
              <a:buSzPts val="6200"/>
              <a:buNone/>
              <a:defRPr sz="12390"/>
            </a:lvl3pPr>
            <a:lvl4pPr lvl="3" algn="ctr" rtl="0">
              <a:spcBef>
                <a:spcPts val="0"/>
              </a:spcBef>
              <a:spcAft>
                <a:spcPts val="0"/>
              </a:spcAft>
              <a:buSzPts val="6200"/>
              <a:buNone/>
              <a:defRPr sz="12390"/>
            </a:lvl4pPr>
            <a:lvl5pPr lvl="4" algn="ctr" rtl="0">
              <a:spcBef>
                <a:spcPts val="0"/>
              </a:spcBef>
              <a:spcAft>
                <a:spcPts val="0"/>
              </a:spcAft>
              <a:buSzPts val="6200"/>
              <a:buNone/>
              <a:defRPr sz="12390"/>
            </a:lvl5pPr>
            <a:lvl6pPr lvl="5" algn="ctr" rtl="0">
              <a:spcBef>
                <a:spcPts val="0"/>
              </a:spcBef>
              <a:spcAft>
                <a:spcPts val="0"/>
              </a:spcAft>
              <a:buSzPts val="6200"/>
              <a:buNone/>
              <a:defRPr sz="12390"/>
            </a:lvl6pPr>
            <a:lvl7pPr lvl="6" algn="ctr" rtl="0">
              <a:spcBef>
                <a:spcPts val="0"/>
              </a:spcBef>
              <a:spcAft>
                <a:spcPts val="0"/>
              </a:spcAft>
              <a:buSzPts val="6200"/>
              <a:buNone/>
              <a:defRPr sz="12390"/>
            </a:lvl7pPr>
            <a:lvl8pPr lvl="7" algn="ctr" rtl="0">
              <a:spcBef>
                <a:spcPts val="0"/>
              </a:spcBef>
              <a:spcAft>
                <a:spcPts val="0"/>
              </a:spcAft>
              <a:buSzPts val="6200"/>
              <a:buNone/>
              <a:defRPr sz="12390"/>
            </a:lvl8pPr>
            <a:lvl9pPr lvl="8" algn="ctr" rtl="0">
              <a:spcBef>
                <a:spcPts val="0"/>
              </a:spcBef>
              <a:spcAft>
                <a:spcPts val="0"/>
              </a:spcAft>
              <a:buSzPts val="6200"/>
              <a:buNone/>
              <a:defRPr sz="12390"/>
            </a:lvl9pPr>
          </a:lstStyle>
          <a:p>
            <a:r>
              <a:t>xx%</a:t>
            </a:r>
          </a:p>
        </p:txBody>
      </p:sp>
      <p:sp>
        <p:nvSpPr>
          <p:cNvPr id="332" name="Google Shape;332;p19"/>
          <p:cNvSpPr txBox="1">
            <a:spLocks noGrp="1"/>
          </p:cNvSpPr>
          <p:nvPr>
            <p:ph type="subTitle" idx="1"/>
          </p:nvPr>
        </p:nvSpPr>
        <p:spPr>
          <a:xfrm>
            <a:off x="2568002" y="4320851"/>
            <a:ext cx="13152000" cy="8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33" name="Google Shape;333;p19"/>
          <p:cNvSpPr txBox="1">
            <a:spLocks noGrp="1"/>
          </p:cNvSpPr>
          <p:nvPr>
            <p:ph type="title" idx="2" hasCustomPrompt="1"/>
          </p:nvPr>
        </p:nvSpPr>
        <p:spPr>
          <a:xfrm>
            <a:off x="2568002" y="5821076"/>
            <a:ext cx="131520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12390">
                <a:solidFill>
                  <a:schemeClr val="accent2"/>
                </a:solidFill>
              </a:defRPr>
            </a:lvl1pPr>
            <a:lvl2pPr lvl="1" algn="ctr" rtl="0">
              <a:spcBef>
                <a:spcPts val="0"/>
              </a:spcBef>
              <a:spcAft>
                <a:spcPts val="0"/>
              </a:spcAft>
              <a:buSzPts val="6200"/>
              <a:buNone/>
              <a:defRPr sz="12390"/>
            </a:lvl2pPr>
            <a:lvl3pPr lvl="2" algn="ctr" rtl="0">
              <a:spcBef>
                <a:spcPts val="0"/>
              </a:spcBef>
              <a:spcAft>
                <a:spcPts val="0"/>
              </a:spcAft>
              <a:buSzPts val="6200"/>
              <a:buNone/>
              <a:defRPr sz="12390"/>
            </a:lvl3pPr>
            <a:lvl4pPr lvl="3" algn="ctr" rtl="0">
              <a:spcBef>
                <a:spcPts val="0"/>
              </a:spcBef>
              <a:spcAft>
                <a:spcPts val="0"/>
              </a:spcAft>
              <a:buSzPts val="6200"/>
              <a:buNone/>
              <a:defRPr sz="12390"/>
            </a:lvl4pPr>
            <a:lvl5pPr lvl="4" algn="ctr" rtl="0">
              <a:spcBef>
                <a:spcPts val="0"/>
              </a:spcBef>
              <a:spcAft>
                <a:spcPts val="0"/>
              </a:spcAft>
              <a:buSzPts val="6200"/>
              <a:buNone/>
              <a:defRPr sz="12390"/>
            </a:lvl5pPr>
            <a:lvl6pPr lvl="5" algn="ctr" rtl="0">
              <a:spcBef>
                <a:spcPts val="0"/>
              </a:spcBef>
              <a:spcAft>
                <a:spcPts val="0"/>
              </a:spcAft>
              <a:buSzPts val="6200"/>
              <a:buNone/>
              <a:defRPr sz="12390"/>
            </a:lvl6pPr>
            <a:lvl7pPr lvl="6" algn="ctr" rtl="0">
              <a:spcBef>
                <a:spcPts val="0"/>
              </a:spcBef>
              <a:spcAft>
                <a:spcPts val="0"/>
              </a:spcAft>
              <a:buSzPts val="6200"/>
              <a:buNone/>
              <a:defRPr sz="12390"/>
            </a:lvl7pPr>
            <a:lvl8pPr lvl="7" algn="ctr" rtl="0">
              <a:spcBef>
                <a:spcPts val="0"/>
              </a:spcBef>
              <a:spcAft>
                <a:spcPts val="0"/>
              </a:spcAft>
              <a:buSzPts val="6200"/>
              <a:buNone/>
              <a:defRPr sz="12390"/>
            </a:lvl8pPr>
            <a:lvl9pPr lvl="8" algn="ctr" rtl="0">
              <a:spcBef>
                <a:spcPts val="0"/>
              </a:spcBef>
              <a:spcAft>
                <a:spcPts val="0"/>
              </a:spcAft>
              <a:buSzPts val="6200"/>
              <a:buNone/>
              <a:defRPr sz="12390"/>
            </a:lvl9pPr>
          </a:lstStyle>
          <a:p>
            <a:r>
              <a:t>xx%</a:t>
            </a:r>
          </a:p>
        </p:txBody>
      </p:sp>
      <p:sp>
        <p:nvSpPr>
          <p:cNvPr id="334" name="Google Shape;334;p19"/>
          <p:cNvSpPr txBox="1">
            <a:spLocks noGrp="1"/>
          </p:cNvSpPr>
          <p:nvPr>
            <p:ph type="subTitle" idx="3"/>
          </p:nvPr>
        </p:nvSpPr>
        <p:spPr>
          <a:xfrm>
            <a:off x="2568002" y="7233126"/>
            <a:ext cx="13152000" cy="8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335" name="Google Shape;335;p19"/>
          <p:cNvGrpSpPr/>
          <p:nvPr/>
        </p:nvGrpSpPr>
        <p:grpSpPr>
          <a:xfrm flipH="1">
            <a:off x="761998" y="7233157"/>
            <a:ext cx="3554810" cy="2360201"/>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45" name="Google Shape;345;p19"/>
          <p:cNvGrpSpPr/>
          <p:nvPr/>
        </p:nvGrpSpPr>
        <p:grpSpPr>
          <a:xfrm>
            <a:off x="14097550" y="7233157"/>
            <a:ext cx="3554810" cy="2360201"/>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55" name="Google Shape;355;p19"/>
          <p:cNvSpPr/>
          <p:nvPr/>
        </p:nvSpPr>
        <p:spPr>
          <a:xfrm>
            <a:off x="15719996" y="5574900"/>
            <a:ext cx="899436" cy="890376"/>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56" name="Google Shape;356;p19"/>
          <p:cNvSpPr/>
          <p:nvPr/>
        </p:nvSpPr>
        <p:spPr>
          <a:xfrm>
            <a:off x="1230353" y="876305"/>
            <a:ext cx="2171357" cy="142293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412554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1440002" y="1080000"/>
            <a:ext cx="7704000" cy="1733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10400"/>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359" name="Google Shape;359;p20"/>
          <p:cNvSpPr txBox="1">
            <a:spLocks noGrp="1"/>
          </p:cNvSpPr>
          <p:nvPr>
            <p:ph type="subTitle" idx="1"/>
          </p:nvPr>
        </p:nvSpPr>
        <p:spPr>
          <a:xfrm>
            <a:off x="1440002" y="2887001"/>
            <a:ext cx="7704000" cy="27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3600"/>
            </a:lvl2pPr>
            <a:lvl3pPr lvl="2" algn="ctr" rtl="0">
              <a:lnSpc>
                <a:spcPct val="100000"/>
              </a:lnSpc>
              <a:spcBef>
                <a:spcPts val="0"/>
              </a:spcBef>
              <a:spcAft>
                <a:spcPts val="0"/>
              </a:spcAft>
              <a:buSzPts val="1800"/>
              <a:buNone/>
              <a:defRPr sz="3600"/>
            </a:lvl3pPr>
            <a:lvl4pPr lvl="3" algn="ctr" rtl="0">
              <a:lnSpc>
                <a:spcPct val="100000"/>
              </a:lnSpc>
              <a:spcBef>
                <a:spcPts val="0"/>
              </a:spcBef>
              <a:spcAft>
                <a:spcPts val="0"/>
              </a:spcAft>
              <a:buSzPts val="1800"/>
              <a:buNone/>
              <a:defRPr sz="3600"/>
            </a:lvl4pPr>
            <a:lvl5pPr lvl="4" algn="ctr" rtl="0">
              <a:lnSpc>
                <a:spcPct val="100000"/>
              </a:lnSpc>
              <a:spcBef>
                <a:spcPts val="0"/>
              </a:spcBef>
              <a:spcAft>
                <a:spcPts val="0"/>
              </a:spcAft>
              <a:buSzPts val="1800"/>
              <a:buNone/>
              <a:defRPr sz="3600"/>
            </a:lvl5pPr>
            <a:lvl6pPr lvl="5" algn="ctr" rtl="0">
              <a:lnSpc>
                <a:spcPct val="100000"/>
              </a:lnSpc>
              <a:spcBef>
                <a:spcPts val="0"/>
              </a:spcBef>
              <a:spcAft>
                <a:spcPts val="0"/>
              </a:spcAft>
              <a:buSzPts val="1800"/>
              <a:buNone/>
              <a:defRPr sz="3600"/>
            </a:lvl6pPr>
            <a:lvl7pPr lvl="6" algn="ctr" rtl="0">
              <a:lnSpc>
                <a:spcPct val="100000"/>
              </a:lnSpc>
              <a:spcBef>
                <a:spcPts val="0"/>
              </a:spcBef>
              <a:spcAft>
                <a:spcPts val="0"/>
              </a:spcAft>
              <a:buSzPts val="1800"/>
              <a:buNone/>
              <a:defRPr sz="3600"/>
            </a:lvl7pPr>
            <a:lvl8pPr lvl="7" algn="ctr" rtl="0">
              <a:lnSpc>
                <a:spcPct val="100000"/>
              </a:lnSpc>
              <a:spcBef>
                <a:spcPts val="0"/>
              </a:spcBef>
              <a:spcAft>
                <a:spcPts val="0"/>
              </a:spcAft>
              <a:buSzPts val="1800"/>
              <a:buNone/>
              <a:defRPr sz="3600"/>
            </a:lvl8pPr>
            <a:lvl9pPr lvl="8" algn="ctr" rtl="0">
              <a:lnSpc>
                <a:spcPct val="100000"/>
              </a:lnSpc>
              <a:spcBef>
                <a:spcPts val="0"/>
              </a:spcBef>
              <a:spcAft>
                <a:spcPts val="0"/>
              </a:spcAft>
              <a:buSzPts val="1800"/>
              <a:buNone/>
              <a:defRPr sz="3600"/>
            </a:lvl9pPr>
          </a:lstStyle>
          <a:p>
            <a:endParaRPr/>
          </a:p>
        </p:txBody>
      </p:sp>
      <p:sp>
        <p:nvSpPr>
          <p:cNvPr id="360" name="Google Shape;360;p20"/>
          <p:cNvSpPr txBox="1"/>
          <p:nvPr/>
        </p:nvSpPr>
        <p:spPr>
          <a:xfrm>
            <a:off x="1440000" y="6431852"/>
            <a:ext cx="6916800" cy="1477073"/>
          </a:xfrm>
          <a:prstGeom prst="rect">
            <a:avLst/>
          </a:prstGeom>
          <a:noFill/>
          <a:ln>
            <a:noFill/>
          </a:ln>
        </p:spPr>
        <p:txBody>
          <a:bodyPr spcFirstLastPara="1" wrap="square" lIns="182754" tIns="182754" rIns="182754" bIns="182754" anchor="t" anchorCtr="0">
            <a:spAutoFit/>
          </a:bodyPr>
          <a:lstStyle/>
          <a:p>
            <a:pPr marL="0" lvl="0" indent="0" algn="l" rtl="0">
              <a:spcBef>
                <a:spcPts val="0"/>
              </a:spcBef>
              <a:spcAft>
                <a:spcPts val="0"/>
              </a:spcAft>
              <a:buNone/>
            </a:pPr>
            <a:r>
              <a:rPr lang="en-GB" sz="2400">
                <a:solidFill>
                  <a:schemeClr val="dk2"/>
                </a:solidFill>
                <a:latin typeface="Nunito"/>
                <a:ea typeface="Nunito"/>
                <a:cs typeface="Nunito"/>
                <a:sym typeface="Nunito"/>
              </a:rPr>
              <a:t>CREDITS: This presentation template was created</a:t>
            </a:r>
            <a:r>
              <a:rPr lang="en-GB" sz="2400" b="1">
                <a:solidFill>
                  <a:schemeClr val="dk2"/>
                </a:solidFill>
                <a:latin typeface="Nunito"/>
                <a:ea typeface="Nunito"/>
                <a:cs typeface="Nunito"/>
                <a:sym typeface="Nunito"/>
              </a:rPr>
              <a:t> </a:t>
            </a:r>
            <a:r>
              <a:rPr lang="en-GB" sz="2400" b="1">
                <a:solidFill>
                  <a:schemeClr val="dk2"/>
                </a:solidFill>
                <a:uFill>
                  <a:noFill/>
                </a:uFill>
                <a:latin typeface="Nunito"/>
                <a:ea typeface="Nunito"/>
                <a:cs typeface="Nunito"/>
                <a:sym typeface="Nunito"/>
                <a:hlinkClick r:id="rId2"/>
              </a:rPr>
              <a:t>by Slidesgo,</a:t>
            </a:r>
            <a:r>
              <a:rPr lang="en-GB" sz="2400" b="1">
                <a:solidFill>
                  <a:schemeClr val="dk2"/>
                </a:solidFill>
                <a:latin typeface="Nunito"/>
                <a:ea typeface="Nunito"/>
                <a:cs typeface="Nunito"/>
                <a:sym typeface="Nunito"/>
              </a:rPr>
              <a:t> </a:t>
            </a:r>
            <a:r>
              <a:rPr lang="en-GB" sz="2400">
                <a:solidFill>
                  <a:schemeClr val="dk2"/>
                </a:solidFill>
                <a:latin typeface="Nunito"/>
                <a:ea typeface="Nunito"/>
                <a:cs typeface="Nunito"/>
                <a:sym typeface="Nunito"/>
              </a:rPr>
              <a:t>including icons</a:t>
            </a:r>
            <a:r>
              <a:rPr lang="en-GB" sz="2400" b="1">
                <a:solidFill>
                  <a:schemeClr val="dk2"/>
                </a:solidFill>
                <a:latin typeface="Nunito"/>
                <a:ea typeface="Nunito"/>
                <a:cs typeface="Nunito"/>
                <a:sym typeface="Nunito"/>
              </a:rPr>
              <a:t> </a:t>
            </a:r>
            <a:r>
              <a:rPr lang="en-GB" sz="2400" b="1">
                <a:solidFill>
                  <a:schemeClr val="dk2"/>
                </a:solidFill>
                <a:uFill>
                  <a:noFill/>
                </a:uFill>
                <a:latin typeface="Nunito"/>
                <a:ea typeface="Nunito"/>
                <a:cs typeface="Nunito"/>
                <a:sym typeface="Nunito"/>
                <a:hlinkClick r:id="rId3"/>
              </a:rPr>
              <a:t>by Flaticon,</a:t>
            </a:r>
            <a:r>
              <a:rPr lang="en-GB" sz="2400" b="1">
                <a:solidFill>
                  <a:schemeClr val="dk2"/>
                </a:solidFill>
                <a:latin typeface="Nunito"/>
                <a:ea typeface="Nunito"/>
                <a:cs typeface="Nunito"/>
                <a:sym typeface="Nunito"/>
              </a:rPr>
              <a:t> i</a:t>
            </a:r>
            <a:r>
              <a:rPr lang="en-GB" sz="2400">
                <a:solidFill>
                  <a:schemeClr val="dk2"/>
                </a:solidFill>
                <a:latin typeface="Nunito"/>
                <a:ea typeface="Nunito"/>
                <a:cs typeface="Nunito"/>
                <a:sym typeface="Nunito"/>
              </a:rPr>
              <a:t>nfographics &amp; images </a:t>
            </a:r>
            <a:r>
              <a:rPr lang="en-GB" sz="2400" b="1">
                <a:solidFill>
                  <a:schemeClr val="dk2"/>
                </a:solidFill>
                <a:uFill>
                  <a:noFill/>
                </a:uFill>
                <a:latin typeface="Nunito"/>
                <a:ea typeface="Nunito"/>
                <a:cs typeface="Nunito"/>
                <a:sym typeface="Nunito"/>
                <a:hlinkClick r:id="rId4"/>
              </a:rPr>
              <a:t>by Freepik</a:t>
            </a:r>
            <a:endParaRPr sz="2400" b="1" dirty="0">
              <a:solidFill>
                <a:schemeClr val="dk2"/>
              </a:solidFill>
              <a:latin typeface="Nunito"/>
              <a:ea typeface="Nunito"/>
              <a:cs typeface="Nunito"/>
              <a:sym typeface="Nunito"/>
            </a:endParaRPr>
          </a:p>
        </p:txBody>
      </p:sp>
      <p:sp>
        <p:nvSpPr>
          <p:cNvPr id="361" name="Google Shape;361;p20"/>
          <p:cNvSpPr/>
          <p:nvPr/>
        </p:nvSpPr>
        <p:spPr>
          <a:xfrm>
            <a:off x="10995803" y="315947"/>
            <a:ext cx="1676819" cy="10985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62" name="Google Shape;362;p20"/>
          <p:cNvSpPr/>
          <p:nvPr/>
        </p:nvSpPr>
        <p:spPr>
          <a:xfrm>
            <a:off x="10995796" y="3577507"/>
            <a:ext cx="691280" cy="684461"/>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4162266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2045750" y="615690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0"/>
              </a:spcBef>
              <a:spcAft>
                <a:spcPts val="320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65" name="Google Shape;365;p21"/>
          <p:cNvSpPr txBox="1">
            <a:spLocks noGrp="1"/>
          </p:cNvSpPr>
          <p:nvPr>
            <p:ph type="subTitle" idx="2"/>
          </p:nvPr>
        </p:nvSpPr>
        <p:spPr>
          <a:xfrm>
            <a:off x="9672600" y="615690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4"/>
                </a:solidFill>
                <a:latin typeface="Titan One"/>
                <a:ea typeface="Titan One"/>
                <a:cs typeface="Titan One"/>
                <a:sym typeface="Titan One"/>
              </a:defRPr>
            </a:lvl1pPr>
            <a:lvl2pPr lvl="1"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0"/>
              </a:spcBef>
              <a:spcAft>
                <a:spcPts val="320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66" name="Google Shape;366;p21"/>
          <p:cNvSpPr txBox="1">
            <a:spLocks noGrp="1"/>
          </p:cNvSpPr>
          <p:nvPr>
            <p:ph type="subTitle" idx="3"/>
          </p:nvPr>
        </p:nvSpPr>
        <p:spPr>
          <a:xfrm>
            <a:off x="2045750" y="738495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67" name="Google Shape;367;p21"/>
          <p:cNvSpPr txBox="1">
            <a:spLocks noGrp="1"/>
          </p:cNvSpPr>
          <p:nvPr>
            <p:ph type="subTitle" idx="4"/>
          </p:nvPr>
        </p:nvSpPr>
        <p:spPr>
          <a:xfrm>
            <a:off x="9672600" y="738495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368" name="Google Shape;368;p21"/>
          <p:cNvGrpSpPr/>
          <p:nvPr/>
        </p:nvGrpSpPr>
        <p:grpSpPr>
          <a:xfrm rot="5038628">
            <a:off x="13013669" y="2080787"/>
            <a:ext cx="2624964" cy="3801954"/>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83" name="Google Shape;383;p21"/>
          <p:cNvGrpSpPr/>
          <p:nvPr/>
        </p:nvGrpSpPr>
        <p:grpSpPr>
          <a:xfrm>
            <a:off x="15504000" y="4865483"/>
            <a:ext cx="824388" cy="991826"/>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88" name="Google Shape;388;p21"/>
          <p:cNvGrpSpPr/>
          <p:nvPr/>
        </p:nvGrpSpPr>
        <p:grpSpPr>
          <a:xfrm>
            <a:off x="1774253" y="4633862"/>
            <a:ext cx="1367352" cy="1315692"/>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99" name="Google Shape;399;p21"/>
          <p:cNvGrpSpPr/>
          <p:nvPr/>
        </p:nvGrpSpPr>
        <p:grpSpPr>
          <a:xfrm>
            <a:off x="2045750" y="2095363"/>
            <a:ext cx="824388" cy="991826"/>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04" name="Google Shape;404;p21"/>
          <p:cNvSpPr/>
          <p:nvPr/>
        </p:nvSpPr>
        <p:spPr>
          <a:xfrm rot="-1256854">
            <a:off x="7695089" y="4516496"/>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05" name="Google Shape;405;p21"/>
          <p:cNvSpPr/>
          <p:nvPr/>
        </p:nvSpPr>
        <p:spPr>
          <a:xfrm>
            <a:off x="13942006" y="1578812"/>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06" name="Google Shape;406;p21"/>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31620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4783800" y="4947350"/>
            <a:ext cx="87204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solidFill>
                  <a:schemeClr val="accen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09" name="Google Shape;409;p22"/>
          <p:cNvSpPr txBox="1">
            <a:spLocks noGrp="1"/>
          </p:cNvSpPr>
          <p:nvPr>
            <p:ph type="title" idx="2" hasCustomPrompt="1"/>
          </p:nvPr>
        </p:nvSpPr>
        <p:spPr>
          <a:xfrm>
            <a:off x="4783800" y="3473700"/>
            <a:ext cx="8720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1990">
                <a:solidFill>
                  <a:schemeClr val="accent2"/>
                </a:solidFill>
              </a:defRPr>
            </a:lvl1pPr>
            <a:lvl2pPr lvl="1" algn="ctr" rtl="0">
              <a:spcBef>
                <a:spcPts val="0"/>
              </a:spcBef>
              <a:spcAft>
                <a:spcPts val="0"/>
              </a:spcAft>
              <a:buSzPts val="6000"/>
              <a:buNone/>
              <a:defRPr sz="11990"/>
            </a:lvl2pPr>
            <a:lvl3pPr lvl="2" algn="ctr" rtl="0">
              <a:spcBef>
                <a:spcPts val="0"/>
              </a:spcBef>
              <a:spcAft>
                <a:spcPts val="0"/>
              </a:spcAft>
              <a:buSzPts val="6000"/>
              <a:buNone/>
              <a:defRPr sz="11990"/>
            </a:lvl3pPr>
            <a:lvl4pPr lvl="3" algn="ctr" rtl="0">
              <a:spcBef>
                <a:spcPts val="0"/>
              </a:spcBef>
              <a:spcAft>
                <a:spcPts val="0"/>
              </a:spcAft>
              <a:buSzPts val="6000"/>
              <a:buNone/>
              <a:defRPr sz="11990"/>
            </a:lvl4pPr>
            <a:lvl5pPr lvl="4" algn="ctr" rtl="0">
              <a:spcBef>
                <a:spcPts val="0"/>
              </a:spcBef>
              <a:spcAft>
                <a:spcPts val="0"/>
              </a:spcAft>
              <a:buSzPts val="6000"/>
              <a:buNone/>
              <a:defRPr sz="11990"/>
            </a:lvl5pPr>
            <a:lvl6pPr lvl="5" algn="ctr" rtl="0">
              <a:spcBef>
                <a:spcPts val="0"/>
              </a:spcBef>
              <a:spcAft>
                <a:spcPts val="0"/>
              </a:spcAft>
              <a:buSzPts val="6000"/>
              <a:buNone/>
              <a:defRPr sz="11990"/>
            </a:lvl6pPr>
            <a:lvl7pPr lvl="6" algn="ctr" rtl="0">
              <a:spcBef>
                <a:spcPts val="0"/>
              </a:spcBef>
              <a:spcAft>
                <a:spcPts val="0"/>
              </a:spcAft>
              <a:buSzPts val="6000"/>
              <a:buNone/>
              <a:defRPr sz="11990"/>
            </a:lvl7pPr>
            <a:lvl8pPr lvl="7" algn="ctr" rtl="0">
              <a:spcBef>
                <a:spcPts val="0"/>
              </a:spcBef>
              <a:spcAft>
                <a:spcPts val="0"/>
              </a:spcAft>
              <a:buSzPts val="6000"/>
              <a:buNone/>
              <a:defRPr sz="11990"/>
            </a:lvl8pPr>
            <a:lvl9pPr lvl="8" algn="ctr" rtl="0">
              <a:spcBef>
                <a:spcPts val="0"/>
              </a:spcBef>
              <a:spcAft>
                <a:spcPts val="0"/>
              </a:spcAft>
              <a:buSzPts val="6000"/>
              <a:buNone/>
              <a:defRPr sz="11990"/>
            </a:lvl9pPr>
          </a:lstStyle>
          <a:p>
            <a:r>
              <a:t>xx%</a:t>
            </a:r>
          </a:p>
        </p:txBody>
      </p:sp>
      <p:sp>
        <p:nvSpPr>
          <p:cNvPr id="410" name="Google Shape;410;p22"/>
          <p:cNvSpPr txBox="1">
            <a:spLocks noGrp="1"/>
          </p:cNvSpPr>
          <p:nvPr>
            <p:ph type="subTitle" idx="1"/>
          </p:nvPr>
        </p:nvSpPr>
        <p:spPr>
          <a:xfrm>
            <a:off x="4783800" y="6757601"/>
            <a:ext cx="8720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411" name="Google Shape;411;p22"/>
          <p:cNvGrpSpPr/>
          <p:nvPr/>
        </p:nvGrpSpPr>
        <p:grpSpPr>
          <a:xfrm>
            <a:off x="2486950" y="369617"/>
            <a:ext cx="1266572" cy="1090764"/>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16" name="Google Shape;416;p22"/>
          <p:cNvSpPr/>
          <p:nvPr/>
        </p:nvSpPr>
        <p:spPr>
          <a:xfrm>
            <a:off x="9307556" y="1038133"/>
            <a:ext cx="2620988" cy="171790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8427161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1440000" y="4301700"/>
            <a:ext cx="8271600" cy="1683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solidFill>
                  <a:schemeClr val="accen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19" name="Google Shape;419;p23"/>
          <p:cNvSpPr txBox="1">
            <a:spLocks noGrp="1"/>
          </p:cNvSpPr>
          <p:nvPr>
            <p:ph type="title" idx="2" hasCustomPrompt="1"/>
          </p:nvPr>
        </p:nvSpPr>
        <p:spPr>
          <a:xfrm>
            <a:off x="1440000" y="2675651"/>
            <a:ext cx="63018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1990">
                <a:solidFill>
                  <a:schemeClr val="accent6"/>
                </a:solidFill>
              </a:defRPr>
            </a:lvl1pPr>
            <a:lvl2pPr lvl="1" algn="ctr" rtl="0">
              <a:spcBef>
                <a:spcPts val="0"/>
              </a:spcBef>
              <a:spcAft>
                <a:spcPts val="0"/>
              </a:spcAft>
              <a:buSzPts val="6000"/>
              <a:buNone/>
              <a:defRPr sz="11990"/>
            </a:lvl2pPr>
            <a:lvl3pPr lvl="2" algn="ctr" rtl="0">
              <a:spcBef>
                <a:spcPts val="0"/>
              </a:spcBef>
              <a:spcAft>
                <a:spcPts val="0"/>
              </a:spcAft>
              <a:buSzPts val="6000"/>
              <a:buNone/>
              <a:defRPr sz="11990"/>
            </a:lvl3pPr>
            <a:lvl4pPr lvl="3" algn="ctr" rtl="0">
              <a:spcBef>
                <a:spcPts val="0"/>
              </a:spcBef>
              <a:spcAft>
                <a:spcPts val="0"/>
              </a:spcAft>
              <a:buSzPts val="6000"/>
              <a:buNone/>
              <a:defRPr sz="11990"/>
            </a:lvl4pPr>
            <a:lvl5pPr lvl="4" algn="ctr" rtl="0">
              <a:spcBef>
                <a:spcPts val="0"/>
              </a:spcBef>
              <a:spcAft>
                <a:spcPts val="0"/>
              </a:spcAft>
              <a:buSzPts val="6000"/>
              <a:buNone/>
              <a:defRPr sz="11990"/>
            </a:lvl5pPr>
            <a:lvl6pPr lvl="5" algn="ctr" rtl="0">
              <a:spcBef>
                <a:spcPts val="0"/>
              </a:spcBef>
              <a:spcAft>
                <a:spcPts val="0"/>
              </a:spcAft>
              <a:buSzPts val="6000"/>
              <a:buNone/>
              <a:defRPr sz="11990"/>
            </a:lvl6pPr>
            <a:lvl7pPr lvl="6" algn="ctr" rtl="0">
              <a:spcBef>
                <a:spcPts val="0"/>
              </a:spcBef>
              <a:spcAft>
                <a:spcPts val="0"/>
              </a:spcAft>
              <a:buSzPts val="6000"/>
              <a:buNone/>
              <a:defRPr sz="11990"/>
            </a:lvl7pPr>
            <a:lvl8pPr lvl="7" algn="ctr" rtl="0">
              <a:spcBef>
                <a:spcPts val="0"/>
              </a:spcBef>
              <a:spcAft>
                <a:spcPts val="0"/>
              </a:spcAft>
              <a:buSzPts val="6000"/>
              <a:buNone/>
              <a:defRPr sz="11990"/>
            </a:lvl8pPr>
            <a:lvl9pPr lvl="8" algn="ctr" rtl="0">
              <a:spcBef>
                <a:spcPts val="0"/>
              </a:spcBef>
              <a:spcAft>
                <a:spcPts val="0"/>
              </a:spcAft>
              <a:buSzPts val="6000"/>
              <a:buNone/>
              <a:defRPr sz="11990"/>
            </a:lvl9pPr>
          </a:lstStyle>
          <a:p>
            <a:r>
              <a:t>xx%</a:t>
            </a:r>
          </a:p>
        </p:txBody>
      </p:sp>
      <p:sp>
        <p:nvSpPr>
          <p:cNvPr id="420" name="Google Shape;420;p23"/>
          <p:cNvSpPr txBox="1">
            <a:spLocks noGrp="1"/>
          </p:cNvSpPr>
          <p:nvPr>
            <p:ph type="subTitle" idx="1"/>
          </p:nvPr>
        </p:nvSpPr>
        <p:spPr>
          <a:xfrm>
            <a:off x="1440000" y="6264350"/>
            <a:ext cx="8720400" cy="14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21" name="Google Shape;421;p23"/>
          <p:cNvSpPr/>
          <p:nvPr/>
        </p:nvSpPr>
        <p:spPr>
          <a:xfrm>
            <a:off x="12270653" y="0"/>
            <a:ext cx="6016800" cy="10287000"/>
          </a:xfrm>
          <a:prstGeom prst="rect">
            <a:avLst/>
          </a:pr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2" name="Google Shape;422;p23"/>
          <p:cNvSpPr/>
          <p:nvPr/>
        </p:nvSpPr>
        <p:spPr>
          <a:xfrm>
            <a:off x="6686150" y="8020118"/>
            <a:ext cx="1055622" cy="10452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3" name="Google Shape;423;p23"/>
          <p:cNvSpPr/>
          <p:nvPr/>
        </p:nvSpPr>
        <p:spPr>
          <a:xfrm>
            <a:off x="4819254" y="869947"/>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4" name="Google Shape;424;p23"/>
          <p:cNvSpPr/>
          <p:nvPr/>
        </p:nvSpPr>
        <p:spPr>
          <a:xfrm>
            <a:off x="15114905" y="1079998"/>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400939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9440951" y="4286850"/>
            <a:ext cx="7407000" cy="2839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0"/>
              </a:spcBef>
              <a:spcAft>
                <a:spcPts val="0"/>
              </a:spcAft>
              <a:buSzPts val="1400"/>
              <a:buNone/>
              <a:defRPr/>
            </a:lvl2pPr>
            <a:lvl3pPr lvl="2">
              <a:spcBef>
                <a:spcPts val="3200"/>
              </a:spcBef>
              <a:spcAft>
                <a:spcPts val="0"/>
              </a:spcAft>
              <a:buSzPts val="1400"/>
              <a:buNone/>
              <a:defRPr/>
            </a:lvl3pPr>
            <a:lvl4pPr lvl="3">
              <a:spcBef>
                <a:spcPts val="3200"/>
              </a:spcBef>
              <a:spcAft>
                <a:spcPts val="0"/>
              </a:spcAft>
              <a:buSzPts val="1400"/>
              <a:buNone/>
              <a:defRPr/>
            </a:lvl4pPr>
            <a:lvl5pPr lvl="4">
              <a:spcBef>
                <a:spcPts val="3200"/>
              </a:spcBef>
              <a:spcAft>
                <a:spcPts val="0"/>
              </a:spcAft>
              <a:buSzPts val="1400"/>
              <a:buNone/>
              <a:defRPr/>
            </a:lvl5pPr>
            <a:lvl6pPr lvl="5">
              <a:spcBef>
                <a:spcPts val="3200"/>
              </a:spcBef>
              <a:spcAft>
                <a:spcPts val="0"/>
              </a:spcAft>
              <a:buSzPts val="1400"/>
              <a:buNone/>
              <a:defRPr/>
            </a:lvl6pPr>
            <a:lvl7pPr lvl="6">
              <a:spcBef>
                <a:spcPts val="3200"/>
              </a:spcBef>
              <a:spcAft>
                <a:spcPts val="0"/>
              </a:spcAft>
              <a:buSzPts val="1400"/>
              <a:buNone/>
              <a:defRPr/>
            </a:lvl7pPr>
            <a:lvl8pPr lvl="7">
              <a:spcBef>
                <a:spcPts val="3200"/>
              </a:spcBef>
              <a:spcAft>
                <a:spcPts val="0"/>
              </a:spcAft>
              <a:buSzPts val="1400"/>
              <a:buNone/>
              <a:defRPr/>
            </a:lvl8pPr>
            <a:lvl9pPr lvl="8">
              <a:spcBef>
                <a:spcPts val="3200"/>
              </a:spcBef>
              <a:spcAft>
                <a:spcPts val="3200"/>
              </a:spcAft>
              <a:buSzPts val="1400"/>
              <a:buNone/>
              <a:defRPr/>
            </a:lvl9pPr>
          </a:lstStyle>
          <a:p>
            <a:endParaRPr/>
          </a:p>
        </p:txBody>
      </p:sp>
      <p:sp>
        <p:nvSpPr>
          <p:cNvPr id="427" name="Google Shape;427;p24"/>
          <p:cNvSpPr/>
          <p:nvPr/>
        </p:nvSpPr>
        <p:spPr>
          <a:xfrm>
            <a:off x="15879488" y="2881858"/>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28" name="Google Shape;428;p24"/>
          <p:cNvGrpSpPr/>
          <p:nvPr/>
        </p:nvGrpSpPr>
        <p:grpSpPr>
          <a:xfrm>
            <a:off x="2163313" y="1860058"/>
            <a:ext cx="883430" cy="760751"/>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33" name="Google Shape;433;p24"/>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889025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515450" y="4270800"/>
            <a:ext cx="6696600" cy="4177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0"/>
              </a:spcBef>
              <a:spcAft>
                <a:spcPts val="0"/>
              </a:spcAft>
              <a:buSzPts val="1400"/>
              <a:buNone/>
              <a:defRPr/>
            </a:lvl2pPr>
            <a:lvl3pPr lvl="2">
              <a:spcBef>
                <a:spcPts val="3200"/>
              </a:spcBef>
              <a:spcAft>
                <a:spcPts val="0"/>
              </a:spcAft>
              <a:buSzPts val="1400"/>
              <a:buNone/>
              <a:defRPr/>
            </a:lvl3pPr>
            <a:lvl4pPr lvl="3">
              <a:spcBef>
                <a:spcPts val="3200"/>
              </a:spcBef>
              <a:spcAft>
                <a:spcPts val="0"/>
              </a:spcAft>
              <a:buSzPts val="1400"/>
              <a:buNone/>
              <a:defRPr/>
            </a:lvl4pPr>
            <a:lvl5pPr lvl="4">
              <a:spcBef>
                <a:spcPts val="3200"/>
              </a:spcBef>
              <a:spcAft>
                <a:spcPts val="0"/>
              </a:spcAft>
              <a:buSzPts val="1400"/>
              <a:buNone/>
              <a:defRPr/>
            </a:lvl5pPr>
            <a:lvl6pPr lvl="5">
              <a:spcBef>
                <a:spcPts val="3200"/>
              </a:spcBef>
              <a:spcAft>
                <a:spcPts val="0"/>
              </a:spcAft>
              <a:buSzPts val="1400"/>
              <a:buNone/>
              <a:defRPr/>
            </a:lvl6pPr>
            <a:lvl7pPr lvl="6">
              <a:spcBef>
                <a:spcPts val="3200"/>
              </a:spcBef>
              <a:spcAft>
                <a:spcPts val="0"/>
              </a:spcAft>
              <a:buSzPts val="1400"/>
              <a:buNone/>
              <a:defRPr/>
            </a:lvl7pPr>
            <a:lvl8pPr lvl="7">
              <a:spcBef>
                <a:spcPts val="3200"/>
              </a:spcBef>
              <a:spcAft>
                <a:spcPts val="0"/>
              </a:spcAft>
              <a:buSzPts val="1400"/>
              <a:buNone/>
              <a:defRPr/>
            </a:lvl8pPr>
            <a:lvl9pPr lvl="8">
              <a:spcBef>
                <a:spcPts val="3200"/>
              </a:spcBef>
              <a:spcAft>
                <a:spcPts val="3200"/>
              </a:spcAft>
              <a:buSzPts val="1400"/>
              <a:buNone/>
              <a:defRPr/>
            </a:lvl9pPr>
          </a:lstStyle>
          <a:p>
            <a:endParaRPr/>
          </a:p>
        </p:txBody>
      </p:sp>
      <p:sp>
        <p:nvSpPr>
          <p:cNvPr id="437" name="Google Shape;437;p25"/>
          <p:cNvSpPr/>
          <p:nvPr/>
        </p:nvSpPr>
        <p:spPr>
          <a:xfrm>
            <a:off x="16448683" y="8200507"/>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38" name="Google Shape;438;p25"/>
          <p:cNvSpPr/>
          <p:nvPr/>
        </p:nvSpPr>
        <p:spPr>
          <a:xfrm>
            <a:off x="1110503" y="1875227"/>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39" name="Google Shape;439;p25"/>
          <p:cNvSpPr/>
          <p:nvPr/>
        </p:nvSpPr>
        <p:spPr>
          <a:xfrm>
            <a:off x="7257404" y="3470906"/>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0" name="Google Shape;440;p25"/>
          <p:cNvSpPr/>
          <p:nvPr/>
        </p:nvSpPr>
        <p:spPr>
          <a:xfrm>
            <a:off x="16188974" y="753158"/>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1" name="Google Shape;441;p25"/>
          <p:cNvSpPr/>
          <p:nvPr/>
        </p:nvSpPr>
        <p:spPr>
          <a:xfrm>
            <a:off x="3659627" y="2639090"/>
            <a:ext cx="931842" cy="78006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2" name="Google Shape;442;p25"/>
          <p:cNvSpPr/>
          <p:nvPr/>
        </p:nvSpPr>
        <p:spPr>
          <a:xfrm>
            <a:off x="1110581" y="9464957"/>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4131125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8908500" y="4275000"/>
            <a:ext cx="7208400" cy="4137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3200"/>
              </a:spcBef>
              <a:spcAft>
                <a:spcPts val="0"/>
              </a:spcAft>
              <a:buSzPts val="1400"/>
              <a:buNone/>
              <a:defRPr/>
            </a:lvl2pPr>
            <a:lvl3pPr lvl="2">
              <a:spcBef>
                <a:spcPts val="3200"/>
              </a:spcBef>
              <a:spcAft>
                <a:spcPts val="0"/>
              </a:spcAft>
              <a:buSzPts val="1400"/>
              <a:buNone/>
              <a:defRPr/>
            </a:lvl3pPr>
            <a:lvl4pPr lvl="3">
              <a:spcBef>
                <a:spcPts val="3200"/>
              </a:spcBef>
              <a:spcAft>
                <a:spcPts val="0"/>
              </a:spcAft>
              <a:buSzPts val="1400"/>
              <a:buNone/>
              <a:defRPr/>
            </a:lvl4pPr>
            <a:lvl5pPr lvl="4">
              <a:spcBef>
                <a:spcPts val="3200"/>
              </a:spcBef>
              <a:spcAft>
                <a:spcPts val="0"/>
              </a:spcAft>
              <a:buSzPts val="1400"/>
              <a:buNone/>
              <a:defRPr/>
            </a:lvl5pPr>
            <a:lvl6pPr lvl="5">
              <a:spcBef>
                <a:spcPts val="3200"/>
              </a:spcBef>
              <a:spcAft>
                <a:spcPts val="0"/>
              </a:spcAft>
              <a:buSzPts val="1400"/>
              <a:buNone/>
              <a:defRPr/>
            </a:lvl6pPr>
            <a:lvl7pPr lvl="6">
              <a:spcBef>
                <a:spcPts val="3200"/>
              </a:spcBef>
              <a:spcAft>
                <a:spcPts val="0"/>
              </a:spcAft>
              <a:buSzPts val="1400"/>
              <a:buNone/>
              <a:defRPr/>
            </a:lvl7pPr>
            <a:lvl8pPr lvl="7">
              <a:spcBef>
                <a:spcPts val="3200"/>
              </a:spcBef>
              <a:spcAft>
                <a:spcPts val="0"/>
              </a:spcAft>
              <a:buSzPts val="1400"/>
              <a:buNone/>
              <a:defRPr/>
            </a:lvl8pPr>
            <a:lvl9pPr lvl="8">
              <a:spcBef>
                <a:spcPts val="3200"/>
              </a:spcBef>
              <a:spcAft>
                <a:spcPts val="3200"/>
              </a:spcAft>
              <a:buSzPts val="1400"/>
              <a:buNone/>
              <a:defRPr/>
            </a:lvl9pPr>
          </a:lstStyle>
          <a:p>
            <a:endParaRPr/>
          </a:p>
        </p:txBody>
      </p:sp>
      <p:sp>
        <p:nvSpPr>
          <p:cNvPr id="446" name="Google Shape;446;p26"/>
          <p:cNvSpPr/>
          <p:nvPr/>
        </p:nvSpPr>
        <p:spPr>
          <a:xfrm flipH="1">
            <a:off x="2011898" y="2955907"/>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7" name="Google Shape;447;p26"/>
          <p:cNvSpPr/>
          <p:nvPr/>
        </p:nvSpPr>
        <p:spPr>
          <a:xfrm flipH="1">
            <a:off x="16189008" y="2035427"/>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8" name="Google Shape;448;p26"/>
          <p:cNvSpPr/>
          <p:nvPr/>
        </p:nvSpPr>
        <p:spPr>
          <a:xfrm rot="757463">
            <a:off x="754668" y="711675"/>
            <a:ext cx="1855692" cy="155458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9" name="Google Shape;449;p26"/>
          <p:cNvSpPr/>
          <p:nvPr/>
        </p:nvSpPr>
        <p:spPr>
          <a:xfrm flipH="1">
            <a:off x="8020578" y="3014330"/>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0" name="Google Shape;450;p26"/>
          <p:cNvSpPr/>
          <p:nvPr/>
        </p:nvSpPr>
        <p:spPr>
          <a:xfrm flipH="1">
            <a:off x="14348627" y="666056"/>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1" name="Google Shape;451;p26"/>
          <p:cNvSpPr/>
          <p:nvPr/>
        </p:nvSpPr>
        <p:spPr>
          <a:xfrm flipH="1">
            <a:off x="16845813" y="8880158"/>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2" name="Google Shape;452;p26"/>
          <p:cNvSpPr/>
          <p:nvPr/>
        </p:nvSpPr>
        <p:spPr>
          <a:xfrm>
            <a:off x="9144010" y="7459958"/>
            <a:ext cx="3264008" cy="641150"/>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595275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185614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437766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3888902" y="3091751"/>
            <a:ext cx="10510200" cy="49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0"/>
            </a:lvl1pPr>
            <a:lvl2pPr lvl="1" algn="ctr" rtl="0">
              <a:lnSpc>
                <a:spcPct val="100000"/>
              </a:lnSpc>
              <a:spcBef>
                <a:spcPts val="3200"/>
              </a:spcBef>
              <a:spcAft>
                <a:spcPts val="0"/>
              </a:spcAft>
              <a:buClr>
                <a:srgbClr val="301E4B"/>
              </a:buClr>
              <a:buSzPts val="1400"/>
              <a:buFont typeface="Century Gothic" panose="020B0502020202020204"/>
              <a:buChar char="○"/>
              <a:defRPr/>
            </a:lvl2pPr>
            <a:lvl3pPr lvl="2" algn="ctr" rtl="0">
              <a:lnSpc>
                <a:spcPct val="100000"/>
              </a:lnSpc>
              <a:spcBef>
                <a:spcPts val="3200"/>
              </a:spcBef>
              <a:spcAft>
                <a:spcPts val="0"/>
              </a:spcAft>
              <a:buClr>
                <a:srgbClr val="301E4B"/>
              </a:buClr>
              <a:buSzPts val="1400"/>
              <a:buFont typeface="Century Gothic" panose="020B0502020202020204"/>
              <a:buChar char="■"/>
              <a:defRPr/>
            </a:lvl3pPr>
            <a:lvl4pPr lvl="3" algn="ctr" rtl="0">
              <a:lnSpc>
                <a:spcPct val="100000"/>
              </a:lnSpc>
              <a:spcBef>
                <a:spcPts val="3200"/>
              </a:spcBef>
              <a:spcAft>
                <a:spcPts val="0"/>
              </a:spcAft>
              <a:buClr>
                <a:srgbClr val="301E4B"/>
              </a:buClr>
              <a:buSzPts val="1400"/>
              <a:buFont typeface="Century Gothic" panose="020B0502020202020204"/>
              <a:buChar char="●"/>
              <a:defRPr/>
            </a:lvl4pPr>
            <a:lvl5pPr lvl="4" algn="ctr" rtl="0">
              <a:lnSpc>
                <a:spcPct val="100000"/>
              </a:lnSpc>
              <a:spcBef>
                <a:spcPts val="3200"/>
              </a:spcBef>
              <a:spcAft>
                <a:spcPts val="0"/>
              </a:spcAft>
              <a:buClr>
                <a:srgbClr val="301E4B"/>
              </a:buClr>
              <a:buSzPts val="1400"/>
              <a:buFont typeface="Century Gothic" panose="020B0502020202020204"/>
              <a:buChar char="○"/>
              <a:defRPr/>
            </a:lvl5pPr>
            <a:lvl6pPr lvl="5" algn="ctr" rtl="0">
              <a:lnSpc>
                <a:spcPct val="100000"/>
              </a:lnSpc>
              <a:spcBef>
                <a:spcPts val="3200"/>
              </a:spcBef>
              <a:spcAft>
                <a:spcPts val="0"/>
              </a:spcAft>
              <a:buClr>
                <a:srgbClr val="301E4B"/>
              </a:buClr>
              <a:buSzPts val="1400"/>
              <a:buFont typeface="Century Gothic" panose="020B0502020202020204"/>
              <a:buChar char="■"/>
              <a:defRPr/>
            </a:lvl6pPr>
            <a:lvl7pPr lvl="6" algn="ctr" rtl="0">
              <a:lnSpc>
                <a:spcPct val="100000"/>
              </a:lnSpc>
              <a:spcBef>
                <a:spcPts val="3200"/>
              </a:spcBef>
              <a:spcAft>
                <a:spcPts val="0"/>
              </a:spcAft>
              <a:buClr>
                <a:srgbClr val="301E4B"/>
              </a:buClr>
              <a:buSzPts val="1400"/>
              <a:buFont typeface="Century Gothic" panose="020B0502020202020204"/>
              <a:buChar char="●"/>
              <a:defRPr/>
            </a:lvl7pPr>
            <a:lvl8pPr lvl="7" algn="ctr" rtl="0">
              <a:lnSpc>
                <a:spcPct val="100000"/>
              </a:lnSpc>
              <a:spcBef>
                <a:spcPts val="3200"/>
              </a:spcBef>
              <a:spcAft>
                <a:spcPts val="0"/>
              </a:spcAft>
              <a:buClr>
                <a:srgbClr val="301E4B"/>
              </a:buClr>
              <a:buSzPts val="1400"/>
              <a:buFont typeface="Century Gothic" panose="020B0502020202020204"/>
              <a:buChar char="○"/>
              <a:defRPr/>
            </a:lvl8pPr>
            <a:lvl9pPr lvl="8" algn="ctr" rtl="0">
              <a:lnSpc>
                <a:spcPct val="100000"/>
              </a:lnSpc>
              <a:spcBef>
                <a:spcPts val="3200"/>
              </a:spcBef>
              <a:spcAft>
                <a:spcPts val="3200"/>
              </a:spcAft>
              <a:buClr>
                <a:srgbClr val="301E4B"/>
              </a:buClr>
              <a:buSzPts val="1400"/>
              <a:buFont typeface="Century Gothic" panose="020B0502020202020204"/>
              <a:buChar char="■"/>
              <a:defRPr/>
            </a:lvl9pPr>
          </a:lstStyle>
          <a:p>
            <a:endParaRPr/>
          </a:p>
        </p:txBody>
      </p:sp>
      <p:sp>
        <p:nvSpPr>
          <p:cNvPr id="459" name="Google Shape;459;p29"/>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582036" y="3270758"/>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61" name="Google Shape;461;p29"/>
          <p:cNvSpPr/>
          <p:nvPr/>
        </p:nvSpPr>
        <p:spPr>
          <a:xfrm>
            <a:off x="14619856" y="4524803"/>
            <a:ext cx="460391" cy="44473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62" name="Google Shape;462;p29"/>
          <p:cNvGrpSpPr/>
          <p:nvPr/>
        </p:nvGrpSpPr>
        <p:grpSpPr>
          <a:xfrm>
            <a:off x="1440021" y="6801969"/>
            <a:ext cx="1741182" cy="1796288"/>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2809607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9144002" y="3763999"/>
            <a:ext cx="7704000" cy="412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0"/>
            </a:lvl1pPr>
            <a:lvl2pPr lvl="1" algn="ctr" rtl="0">
              <a:lnSpc>
                <a:spcPct val="100000"/>
              </a:lnSpc>
              <a:spcBef>
                <a:spcPts val="3200"/>
              </a:spcBef>
              <a:spcAft>
                <a:spcPts val="0"/>
              </a:spcAft>
              <a:buClr>
                <a:srgbClr val="301E4B"/>
              </a:buClr>
              <a:buSzPts val="1400"/>
              <a:buFont typeface="Century Gothic" panose="020B0502020202020204"/>
              <a:buChar char="○"/>
              <a:defRPr/>
            </a:lvl2pPr>
            <a:lvl3pPr lvl="2" algn="ctr" rtl="0">
              <a:lnSpc>
                <a:spcPct val="100000"/>
              </a:lnSpc>
              <a:spcBef>
                <a:spcPts val="3200"/>
              </a:spcBef>
              <a:spcAft>
                <a:spcPts val="0"/>
              </a:spcAft>
              <a:buClr>
                <a:srgbClr val="301E4B"/>
              </a:buClr>
              <a:buSzPts val="1400"/>
              <a:buFont typeface="Century Gothic" panose="020B0502020202020204"/>
              <a:buChar char="■"/>
              <a:defRPr/>
            </a:lvl3pPr>
            <a:lvl4pPr lvl="3" algn="ctr" rtl="0">
              <a:lnSpc>
                <a:spcPct val="100000"/>
              </a:lnSpc>
              <a:spcBef>
                <a:spcPts val="3200"/>
              </a:spcBef>
              <a:spcAft>
                <a:spcPts val="0"/>
              </a:spcAft>
              <a:buClr>
                <a:srgbClr val="301E4B"/>
              </a:buClr>
              <a:buSzPts val="1400"/>
              <a:buFont typeface="Century Gothic" panose="020B0502020202020204"/>
              <a:buChar char="●"/>
              <a:defRPr/>
            </a:lvl4pPr>
            <a:lvl5pPr lvl="4" algn="ctr" rtl="0">
              <a:lnSpc>
                <a:spcPct val="100000"/>
              </a:lnSpc>
              <a:spcBef>
                <a:spcPts val="3200"/>
              </a:spcBef>
              <a:spcAft>
                <a:spcPts val="0"/>
              </a:spcAft>
              <a:buClr>
                <a:srgbClr val="301E4B"/>
              </a:buClr>
              <a:buSzPts val="1400"/>
              <a:buFont typeface="Century Gothic" panose="020B0502020202020204"/>
              <a:buChar char="○"/>
              <a:defRPr/>
            </a:lvl5pPr>
            <a:lvl6pPr lvl="5" algn="ctr" rtl="0">
              <a:lnSpc>
                <a:spcPct val="100000"/>
              </a:lnSpc>
              <a:spcBef>
                <a:spcPts val="3200"/>
              </a:spcBef>
              <a:spcAft>
                <a:spcPts val="0"/>
              </a:spcAft>
              <a:buClr>
                <a:srgbClr val="301E4B"/>
              </a:buClr>
              <a:buSzPts val="1400"/>
              <a:buFont typeface="Century Gothic" panose="020B0502020202020204"/>
              <a:buChar char="■"/>
              <a:defRPr/>
            </a:lvl6pPr>
            <a:lvl7pPr lvl="6" algn="ctr" rtl="0">
              <a:lnSpc>
                <a:spcPct val="100000"/>
              </a:lnSpc>
              <a:spcBef>
                <a:spcPts val="3200"/>
              </a:spcBef>
              <a:spcAft>
                <a:spcPts val="0"/>
              </a:spcAft>
              <a:buClr>
                <a:srgbClr val="301E4B"/>
              </a:buClr>
              <a:buSzPts val="1400"/>
              <a:buFont typeface="Century Gothic" panose="020B0502020202020204"/>
              <a:buChar char="●"/>
              <a:defRPr/>
            </a:lvl7pPr>
            <a:lvl8pPr lvl="7" algn="ctr" rtl="0">
              <a:lnSpc>
                <a:spcPct val="100000"/>
              </a:lnSpc>
              <a:spcBef>
                <a:spcPts val="3200"/>
              </a:spcBef>
              <a:spcAft>
                <a:spcPts val="0"/>
              </a:spcAft>
              <a:buClr>
                <a:srgbClr val="301E4B"/>
              </a:buClr>
              <a:buSzPts val="1400"/>
              <a:buFont typeface="Century Gothic" panose="020B0502020202020204"/>
              <a:buChar char="○"/>
              <a:defRPr/>
            </a:lvl8pPr>
            <a:lvl9pPr lvl="8" algn="ctr" rtl="0">
              <a:lnSpc>
                <a:spcPct val="100000"/>
              </a:lnSpc>
              <a:spcBef>
                <a:spcPts val="3200"/>
              </a:spcBef>
              <a:spcAft>
                <a:spcPts val="3200"/>
              </a:spcAft>
              <a:buClr>
                <a:srgbClr val="301E4B"/>
              </a:buClr>
              <a:buSzPts val="1400"/>
              <a:buFont typeface="Century Gothic" panose="020B0502020202020204"/>
              <a:buChar char="■"/>
              <a:defRPr/>
            </a:lvl9pPr>
          </a:lstStyle>
          <a:p>
            <a:endParaRPr/>
          </a:p>
        </p:txBody>
      </p:sp>
      <p:sp>
        <p:nvSpPr>
          <p:cNvPr id="475" name="Google Shape;475;p30"/>
          <p:cNvSpPr txBox="1">
            <a:spLocks noGrp="1"/>
          </p:cNvSpPr>
          <p:nvPr>
            <p:ph type="title"/>
          </p:nvPr>
        </p:nvSpPr>
        <p:spPr>
          <a:xfrm>
            <a:off x="1440000" y="3789300"/>
            <a:ext cx="5878800" cy="2708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8191800" cy="10287000"/>
          </a:xfrm>
          <a:prstGeom prst="rect">
            <a:avLst/>
          </a:prstGeom>
          <a:solidFill>
            <a:schemeClr val="accent4"/>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77" name="Google Shape;477;p30"/>
          <p:cNvGrpSpPr/>
          <p:nvPr/>
        </p:nvGrpSpPr>
        <p:grpSpPr>
          <a:xfrm flipH="1">
            <a:off x="209624" y="7553533"/>
            <a:ext cx="3554810" cy="2360201"/>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487" name="Google Shape;487;p30"/>
          <p:cNvGrpSpPr/>
          <p:nvPr/>
        </p:nvGrpSpPr>
        <p:grpSpPr>
          <a:xfrm>
            <a:off x="9143736" y="1079848"/>
            <a:ext cx="824388" cy="841367"/>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92" name="Google Shape;492;p30"/>
          <p:cNvSpPr/>
          <p:nvPr/>
        </p:nvSpPr>
        <p:spPr>
          <a:xfrm rot="-1256854">
            <a:off x="16096742" y="8579996"/>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3" name="Google Shape;493;p30"/>
          <p:cNvSpPr/>
          <p:nvPr/>
        </p:nvSpPr>
        <p:spPr>
          <a:xfrm>
            <a:off x="1841756" y="1282706"/>
            <a:ext cx="2213306" cy="145076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4" name="Google Shape;494;p30"/>
          <p:cNvSpPr/>
          <p:nvPr/>
        </p:nvSpPr>
        <p:spPr>
          <a:xfrm>
            <a:off x="15461866" y="2186057"/>
            <a:ext cx="1184870" cy="9918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3701268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2" y="0"/>
            <a:ext cx="18288000" cy="4194600"/>
          </a:xfrm>
          <a:prstGeom prst="rect">
            <a:avLst/>
          </a:pr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7" name="Google Shape;497;p31"/>
          <p:cNvSpPr txBox="1">
            <a:spLocks noGrp="1"/>
          </p:cNvSpPr>
          <p:nvPr>
            <p:ph type="subTitle" idx="1"/>
          </p:nvPr>
        </p:nvSpPr>
        <p:spPr>
          <a:xfrm>
            <a:off x="1440000" y="5030700"/>
            <a:ext cx="8702400" cy="30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98" name="Google Shape;498;p31"/>
          <p:cNvSpPr/>
          <p:nvPr/>
        </p:nvSpPr>
        <p:spPr>
          <a:xfrm>
            <a:off x="1440002" y="8299718"/>
            <a:ext cx="1055622" cy="10452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9" name="Google Shape;499;p31"/>
          <p:cNvSpPr/>
          <p:nvPr/>
        </p:nvSpPr>
        <p:spPr>
          <a:xfrm>
            <a:off x="946355" y="2234549"/>
            <a:ext cx="2177264" cy="1426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0" name="Google Shape;500;p31"/>
          <p:cNvSpPr/>
          <p:nvPr/>
        </p:nvSpPr>
        <p:spPr>
          <a:xfrm>
            <a:off x="15114905" y="1079998"/>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1" name="Google Shape;501;p31"/>
          <p:cNvSpPr/>
          <p:nvPr/>
        </p:nvSpPr>
        <p:spPr>
          <a:xfrm>
            <a:off x="16382079" y="8564897"/>
            <a:ext cx="931842" cy="78006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2" name="Google Shape;502;p31"/>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904075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9144002" y="0"/>
            <a:ext cx="9144000" cy="10287000"/>
          </a:xfrm>
          <a:prstGeom prst="rect">
            <a:avLst/>
          </a:pr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5" name="Google Shape;505;p32"/>
          <p:cNvSpPr txBox="1">
            <a:spLocks noGrp="1"/>
          </p:cNvSpPr>
          <p:nvPr>
            <p:ph type="subTitle" idx="1"/>
          </p:nvPr>
        </p:nvSpPr>
        <p:spPr>
          <a:xfrm>
            <a:off x="9806204" y="4602900"/>
            <a:ext cx="6628800" cy="412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0">
                <a:solidFill>
                  <a:schemeClr val="lt1"/>
                </a:solidFill>
              </a:defRPr>
            </a:lvl1pPr>
            <a:lvl2pPr lvl="1" algn="ctr" rtl="0">
              <a:lnSpc>
                <a:spcPct val="100000"/>
              </a:lnSpc>
              <a:spcBef>
                <a:spcPts val="3200"/>
              </a:spcBef>
              <a:spcAft>
                <a:spcPts val="0"/>
              </a:spcAft>
              <a:buClr>
                <a:srgbClr val="301E4B"/>
              </a:buClr>
              <a:buSzPts val="1400"/>
              <a:buFont typeface="Century Gothic" panose="020B0502020202020204"/>
              <a:buChar char="○"/>
              <a:defRPr/>
            </a:lvl2pPr>
            <a:lvl3pPr lvl="2" algn="ctr" rtl="0">
              <a:lnSpc>
                <a:spcPct val="100000"/>
              </a:lnSpc>
              <a:spcBef>
                <a:spcPts val="3200"/>
              </a:spcBef>
              <a:spcAft>
                <a:spcPts val="0"/>
              </a:spcAft>
              <a:buClr>
                <a:srgbClr val="301E4B"/>
              </a:buClr>
              <a:buSzPts val="1400"/>
              <a:buFont typeface="Century Gothic" panose="020B0502020202020204"/>
              <a:buChar char="■"/>
              <a:defRPr/>
            </a:lvl3pPr>
            <a:lvl4pPr lvl="3" algn="ctr" rtl="0">
              <a:lnSpc>
                <a:spcPct val="100000"/>
              </a:lnSpc>
              <a:spcBef>
                <a:spcPts val="3200"/>
              </a:spcBef>
              <a:spcAft>
                <a:spcPts val="0"/>
              </a:spcAft>
              <a:buClr>
                <a:srgbClr val="301E4B"/>
              </a:buClr>
              <a:buSzPts val="1400"/>
              <a:buFont typeface="Century Gothic" panose="020B0502020202020204"/>
              <a:buChar char="●"/>
              <a:defRPr/>
            </a:lvl4pPr>
            <a:lvl5pPr lvl="4" algn="ctr" rtl="0">
              <a:lnSpc>
                <a:spcPct val="100000"/>
              </a:lnSpc>
              <a:spcBef>
                <a:spcPts val="3200"/>
              </a:spcBef>
              <a:spcAft>
                <a:spcPts val="0"/>
              </a:spcAft>
              <a:buClr>
                <a:srgbClr val="301E4B"/>
              </a:buClr>
              <a:buSzPts val="1400"/>
              <a:buFont typeface="Century Gothic" panose="020B0502020202020204"/>
              <a:buChar char="○"/>
              <a:defRPr/>
            </a:lvl5pPr>
            <a:lvl6pPr lvl="5" algn="ctr" rtl="0">
              <a:lnSpc>
                <a:spcPct val="100000"/>
              </a:lnSpc>
              <a:spcBef>
                <a:spcPts val="3200"/>
              </a:spcBef>
              <a:spcAft>
                <a:spcPts val="0"/>
              </a:spcAft>
              <a:buClr>
                <a:srgbClr val="301E4B"/>
              </a:buClr>
              <a:buSzPts val="1400"/>
              <a:buFont typeface="Century Gothic" panose="020B0502020202020204"/>
              <a:buChar char="■"/>
              <a:defRPr/>
            </a:lvl6pPr>
            <a:lvl7pPr lvl="6" algn="ctr" rtl="0">
              <a:lnSpc>
                <a:spcPct val="100000"/>
              </a:lnSpc>
              <a:spcBef>
                <a:spcPts val="3200"/>
              </a:spcBef>
              <a:spcAft>
                <a:spcPts val="0"/>
              </a:spcAft>
              <a:buClr>
                <a:srgbClr val="301E4B"/>
              </a:buClr>
              <a:buSzPts val="1400"/>
              <a:buFont typeface="Century Gothic" panose="020B0502020202020204"/>
              <a:buChar char="●"/>
              <a:defRPr/>
            </a:lvl7pPr>
            <a:lvl8pPr lvl="7" algn="ctr" rtl="0">
              <a:lnSpc>
                <a:spcPct val="100000"/>
              </a:lnSpc>
              <a:spcBef>
                <a:spcPts val="3200"/>
              </a:spcBef>
              <a:spcAft>
                <a:spcPts val="0"/>
              </a:spcAft>
              <a:buClr>
                <a:srgbClr val="301E4B"/>
              </a:buClr>
              <a:buSzPts val="1400"/>
              <a:buFont typeface="Century Gothic" panose="020B0502020202020204"/>
              <a:buChar char="○"/>
              <a:defRPr/>
            </a:lvl8pPr>
            <a:lvl9pPr lvl="8" algn="ctr" rtl="0">
              <a:lnSpc>
                <a:spcPct val="100000"/>
              </a:lnSpc>
              <a:spcBef>
                <a:spcPts val="3200"/>
              </a:spcBef>
              <a:spcAft>
                <a:spcPts val="3200"/>
              </a:spcAft>
              <a:buClr>
                <a:srgbClr val="301E4B"/>
              </a:buClr>
              <a:buSzPts val="1400"/>
              <a:buFont typeface="Century Gothic" panose="020B0502020202020204"/>
              <a:buChar char="■"/>
              <a:defRPr/>
            </a:lvl9pPr>
          </a:lstStyle>
          <a:p>
            <a:endParaRPr/>
          </a:p>
        </p:txBody>
      </p:sp>
      <p:sp>
        <p:nvSpPr>
          <p:cNvPr id="506" name="Google Shape;506;p32"/>
          <p:cNvSpPr txBox="1">
            <a:spLocks noGrp="1"/>
          </p:cNvSpPr>
          <p:nvPr>
            <p:ph type="title"/>
          </p:nvPr>
        </p:nvSpPr>
        <p:spPr>
          <a:xfrm>
            <a:off x="1440000" y="3789300"/>
            <a:ext cx="5580600" cy="270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9143736" y="1079848"/>
            <a:ext cx="824388" cy="841367"/>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512" name="Google Shape;512;p32"/>
          <p:cNvSpPr/>
          <p:nvPr/>
        </p:nvSpPr>
        <p:spPr>
          <a:xfrm rot="-1256854">
            <a:off x="16096742" y="8579996"/>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3" name="Google Shape;513;p32"/>
          <p:cNvSpPr/>
          <p:nvPr/>
        </p:nvSpPr>
        <p:spPr>
          <a:xfrm>
            <a:off x="15914518" y="1004582"/>
            <a:ext cx="1184870" cy="9918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4" name="Google Shape;514;p32"/>
          <p:cNvSpPr/>
          <p:nvPr/>
        </p:nvSpPr>
        <p:spPr>
          <a:xfrm>
            <a:off x="235984" y="454832"/>
            <a:ext cx="2612126" cy="1711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5" name="Google Shape;515;p32"/>
          <p:cNvSpPr/>
          <p:nvPr/>
        </p:nvSpPr>
        <p:spPr>
          <a:xfrm>
            <a:off x="5662336" y="1861508"/>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516" name="Google Shape;516;p32"/>
          <p:cNvGrpSpPr/>
          <p:nvPr/>
        </p:nvGrpSpPr>
        <p:grpSpPr>
          <a:xfrm flipH="1">
            <a:off x="236085" y="7164172"/>
            <a:ext cx="4404702" cy="4121567"/>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38921319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2" y="0"/>
            <a:ext cx="18288000" cy="3762000"/>
          </a:xfrm>
          <a:prstGeom prst="rect">
            <a:avLst/>
          </a:pr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0" name="Google Shape;530;p33"/>
          <p:cNvSpPr/>
          <p:nvPr/>
        </p:nvSpPr>
        <p:spPr>
          <a:xfrm>
            <a:off x="642080" y="272008"/>
            <a:ext cx="1595873" cy="104585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1" name="Google Shape;531;p33"/>
          <p:cNvSpPr/>
          <p:nvPr/>
        </p:nvSpPr>
        <p:spPr>
          <a:xfrm>
            <a:off x="8026738" y="4225784"/>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532" name="Google Shape;532;p33"/>
          <p:cNvGrpSpPr/>
          <p:nvPr/>
        </p:nvGrpSpPr>
        <p:grpSpPr>
          <a:xfrm>
            <a:off x="16686955" y="8341174"/>
            <a:ext cx="883430" cy="865811"/>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537" name="Google Shape;537;p33"/>
          <p:cNvSpPr/>
          <p:nvPr/>
        </p:nvSpPr>
        <p:spPr>
          <a:xfrm>
            <a:off x="11705213" y="4088116"/>
            <a:ext cx="883380" cy="73954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8" name="Google Shape;538;p33"/>
          <p:cNvSpPr/>
          <p:nvPr/>
        </p:nvSpPr>
        <p:spPr>
          <a:xfrm>
            <a:off x="15342308" y="1745082"/>
            <a:ext cx="2612126" cy="1711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9" name="Google Shape;539;p33"/>
          <p:cNvSpPr txBox="1">
            <a:spLocks noGrp="1"/>
          </p:cNvSpPr>
          <p:nvPr>
            <p:ph type="subTitle" idx="1"/>
          </p:nvPr>
        </p:nvSpPr>
        <p:spPr>
          <a:xfrm>
            <a:off x="1440000" y="4417250"/>
            <a:ext cx="5566200" cy="1254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4800">
                <a:solidFill>
                  <a:schemeClr val="accent2"/>
                </a:solidFill>
                <a:latin typeface="Titan One"/>
                <a:ea typeface="Titan One"/>
                <a:cs typeface="Titan One"/>
                <a:sym typeface="Titan One"/>
              </a:defRPr>
            </a:lvl1pPr>
            <a:lvl2pPr lvl="1">
              <a:spcBef>
                <a:spcPts val="3200"/>
              </a:spcBef>
              <a:spcAft>
                <a:spcPts val="0"/>
              </a:spcAft>
              <a:buSzPts val="1400"/>
              <a:buNone/>
              <a:defRPr/>
            </a:lvl2pPr>
            <a:lvl3pPr lvl="2">
              <a:spcBef>
                <a:spcPts val="3200"/>
              </a:spcBef>
              <a:spcAft>
                <a:spcPts val="0"/>
              </a:spcAft>
              <a:buSzPts val="1400"/>
              <a:buNone/>
              <a:defRPr/>
            </a:lvl3pPr>
            <a:lvl4pPr lvl="3">
              <a:spcBef>
                <a:spcPts val="3200"/>
              </a:spcBef>
              <a:spcAft>
                <a:spcPts val="0"/>
              </a:spcAft>
              <a:buSzPts val="1400"/>
              <a:buNone/>
              <a:defRPr/>
            </a:lvl4pPr>
            <a:lvl5pPr lvl="4">
              <a:spcBef>
                <a:spcPts val="3200"/>
              </a:spcBef>
              <a:spcAft>
                <a:spcPts val="0"/>
              </a:spcAft>
              <a:buSzPts val="1400"/>
              <a:buNone/>
              <a:defRPr/>
            </a:lvl5pPr>
            <a:lvl6pPr lvl="5">
              <a:spcBef>
                <a:spcPts val="3200"/>
              </a:spcBef>
              <a:spcAft>
                <a:spcPts val="0"/>
              </a:spcAft>
              <a:buSzPts val="1400"/>
              <a:buNone/>
              <a:defRPr/>
            </a:lvl6pPr>
            <a:lvl7pPr lvl="6">
              <a:spcBef>
                <a:spcPts val="3200"/>
              </a:spcBef>
              <a:spcAft>
                <a:spcPts val="0"/>
              </a:spcAft>
              <a:buSzPts val="1400"/>
              <a:buNone/>
              <a:defRPr/>
            </a:lvl7pPr>
            <a:lvl8pPr lvl="7">
              <a:spcBef>
                <a:spcPts val="3200"/>
              </a:spcBef>
              <a:spcAft>
                <a:spcPts val="0"/>
              </a:spcAft>
              <a:buSzPts val="1400"/>
              <a:buNone/>
              <a:defRPr/>
            </a:lvl8pPr>
            <a:lvl9pPr lvl="8">
              <a:spcBef>
                <a:spcPts val="3200"/>
              </a:spcBef>
              <a:spcAft>
                <a:spcPts val="3200"/>
              </a:spcAft>
              <a:buSzPts val="1400"/>
              <a:buNone/>
              <a:defRPr/>
            </a:lvl9pPr>
          </a:lstStyle>
          <a:p>
            <a:endParaRPr/>
          </a:p>
        </p:txBody>
      </p:sp>
      <p:sp>
        <p:nvSpPr>
          <p:cNvPr id="540" name="Google Shape;540;p33"/>
          <p:cNvSpPr txBox="1">
            <a:spLocks noGrp="1"/>
          </p:cNvSpPr>
          <p:nvPr>
            <p:ph type="subTitle" idx="2"/>
          </p:nvPr>
        </p:nvSpPr>
        <p:spPr>
          <a:xfrm>
            <a:off x="1440000" y="5671250"/>
            <a:ext cx="6427800" cy="3415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0"/>
              </a:spcBef>
              <a:spcAft>
                <a:spcPts val="0"/>
              </a:spcAft>
              <a:buSzPts val="1400"/>
              <a:buNone/>
              <a:defRPr/>
            </a:lvl2pPr>
            <a:lvl3pPr lvl="2">
              <a:spcBef>
                <a:spcPts val="3200"/>
              </a:spcBef>
              <a:spcAft>
                <a:spcPts val="0"/>
              </a:spcAft>
              <a:buSzPts val="1400"/>
              <a:buNone/>
              <a:defRPr/>
            </a:lvl3pPr>
            <a:lvl4pPr lvl="3">
              <a:spcBef>
                <a:spcPts val="3200"/>
              </a:spcBef>
              <a:spcAft>
                <a:spcPts val="0"/>
              </a:spcAft>
              <a:buSzPts val="1400"/>
              <a:buNone/>
              <a:defRPr/>
            </a:lvl4pPr>
            <a:lvl5pPr lvl="4">
              <a:spcBef>
                <a:spcPts val="3200"/>
              </a:spcBef>
              <a:spcAft>
                <a:spcPts val="0"/>
              </a:spcAft>
              <a:buSzPts val="1400"/>
              <a:buNone/>
              <a:defRPr/>
            </a:lvl5pPr>
            <a:lvl6pPr lvl="5">
              <a:spcBef>
                <a:spcPts val="3200"/>
              </a:spcBef>
              <a:spcAft>
                <a:spcPts val="0"/>
              </a:spcAft>
              <a:buSzPts val="1400"/>
              <a:buNone/>
              <a:defRPr/>
            </a:lvl6pPr>
            <a:lvl7pPr lvl="6">
              <a:spcBef>
                <a:spcPts val="3200"/>
              </a:spcBef>
              <a:spcAft>
                <a:spcPts val="0"/>
              </a:spcAft>
              <a:buSzPts val="1400"/>
              <a:buNone/>
              <a:defRPr/>
            </a:lvl7pPr>
            <a:lvl8pPr lvl="7">
              <a:spcBef>
                <a:spcPts val="3200"/>
              </a:spcBef>
              <a:spcAft>
                <a:spcPts val="0"/>
              </a:spcAft>
              <a:buSzPts val="1400"/>
              <a:buNone/>
              <a:defRPr/>
            </a:lvl8pPr>
            <a:lvl9pPr lvl="8">
              <a:spcBef>
                <a:spcPts val="3200"/>
              </a:spcBef>
              <a:spcAft>
                <a:spcPts val="3200"/>
              </a:spcAft>
              <a:buSzPts val="1400"/>
              <a:buNone/>
              <a:defRPr/>
            </a:lvl9pPr>
          </a:lstStyle>
          <a:p>
            <a:endParaRPr/>
          </a:p>
        </p:txBody>
      </p:sp>
      <p:sp>
        <p:nvSpPr>
          <p:cNvPr id="541" name="Google Shape;541;p33"/>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994848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23300816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sz="2700" dirty="0"/>
          </a:p>
        </p:txBody>
      </p:sp>
      <p:sp>
        <p:nvSpPr>
          <p:cNvPr id="20" name="Freeform: Shape 19"/>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18" name="Freeform: Shape 17"/>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42183376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endParaRPr lang="en-US" sz="2700" dirty="0"/>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endParaRPr lang="en-US" sz="2700" dirty="0"/>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endParaRPr lang="en-US" sz="2700" dirty="0"/>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endParaRPr lang="en-US" sz="2700" dirty="0"/>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2700" dirty="0"/>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018">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76335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0" name="Freeform: Shape 19"/>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14" name="Freeform: Shape 13"/>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Tree>
    <p:extLst>
      <p:ext uri="{BB962C8B-B14F-4D97-AF65-F5344CB8AC3E}">
        <p14:creationId xmlns:p14="http://schemas.microsoft.com/office/powerpoint/2010/main" val="1418360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46" name="Freeform: Shape 45"/>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3" name="Freeform: Shape 42"/>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9" name="Freeform: Shape 48"/>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0" name="Freeform: Shape 39"/>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37" name="Freeform: Shape 36"/>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dirty="0"/>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3014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25375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229521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sz="2700" dirty="0"/>
          </a:p>
        </p:txBody>
      </p:sp>
      <p:sp>
        <p:nvSpPr>
          <p:cNvPr id="53" name="Freeform: Shape 52"/>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sz="2700" dirty="0"/>
          </a:p>
        </p:txBody>
      </p:sp>
      <p:sp>
        <p:nvSpPr>
          <p:cNvPr id="33" name="Image 4" descr="preencoded.png"/>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sz="2700" dirty="0"/>
          </a:p>
        </p:txBody>
      </p:sp>
      <p:sp>
        <p:nvSpPr>
          <p:cNvPr id="29" name="Freeform 70"/>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noAutofit/>
          </a:bodyPr>
          <a:lstStyle/>
          <a:p>
            <a:endParaRPr lang="en-US" sz="2700" dirty="0"/>
          </a:p>
        </p:txBody>
      </p:sp>
      <p:sp>
        <p:nvSpPr>
          <p:cNvPr id="31" name="Freeform 70"/>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noAutofit/>
          </a:bodyPr>
          <a:lstStyle/>
          <a:p>
            <a:endParaRPr lang="en-US" sz="2700"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14255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675" dirty="0"/>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17" name="Picture Placeholder 16"/>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21803360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17" name="Picture Placeholder 16"/>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extLst>
      <p:ext uri="{BB962C8B-B14F-4D97-AF65-F5344CB8AC3E}">
        <p14:creationId xmlns:p14="http://schemas.microsoft.com/office/powerpoint/2010/main" val="121004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Rectangle 17"/>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19"/>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Rectangle 21"/>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Rectangle 23"/>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46" name="Text Placeholder 2"/>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extLst>
      <p:ext uri="{BB962C8B-B14F-4D97-AF65-F5344CB8AC3E}">
        <p14:creationId xmlns:p14="http://schemas.microsoft.com/office/powerpoint/2010/main" val="37953874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noAutofit/>
          </a:bodyPr>
          <a:lstStyle/>
          <a:p>
            <a:pPr lvl="0"/>
            <a:endParaRPr lang="en-US" sz="2700" dirty="0"/>
          </a:p>
        </p:txBody>
      </p:sp>
      <p:sp>
        <p:nvSpPr>
          <p:cNvPr id="26" name="Freeform: Shape 25"/>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16" name="Freeform: Shape 15"/>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30" name="Image 2" descr="preencoded.png"/>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31" name="Text Placeholder 2"/>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922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3" name="Image 1"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2554967" y="-4176"/>
            <a:ext cx="2601615" cy="7750970"/>
          </a:xfrm>
          <a:prstGeom prst="rect">
            <a:avLst/>
          </a:prstGeom>
        </p:spPr>
      </p:pic>
      <p:sp>
        <p:nvSpPr>
          <p:cNvPr id="39" name="Freeform: Shape 38"/>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7"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9" name="Image 6" descr="preencoded.png"/>
          <p:cNvPicPr>
            <a:picLocks noChangeAspect="1"/>
          </p:cNvPicPr>
          <p:nvPr userDrawn="1"/>
        </p:nvPicPr>
        <p:blipFill>
          <a:blip r:embed="rId4" cstate="screen">
            <a:extLst>
              <a:ext uri="{96DAC541-7B7A-43D3-8B79-37D633B846F1}">
                <asvg:svgBlip xmlns:asvg="http://schemas.microsoft.com/office/drawing/2016/SVG/main" r:embed="rId5"/>
              </a:ext>
            </a:extLst>
          </a:blip>
          <a:srcRect/>
          <a:stretch>
            <a:fill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735086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46" name="Text Placeholder 2"/>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488186"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7084314"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2556998"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Tree>
    <p:extLst>
      <p:ext uri="{BB962C8B-B14F-4D97-AF65-F5344CB8AC3E}">
        <p14:creationId xmlns:p14="http://schemas.microsoft.com/office/powerpoint/2010/main" val="8803978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sz="2700" dirty="0"/>
          </a:p>
        </p:txBody>
      </p:sp>
      <p:sp>
        <p:nvSpPr>
          <p:cNvPr id="25" name="Image 3" descr="preencoded.png"/>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sz="2700" dirty="0"/>
          </a:p>
        </p:txBody>
      </p:sp>
      <p:sp>
        <p:nvSpPr>
          <p:cNvPr id="26" name="Image 4" descr="preencoded.png"/>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sz="2700" dirty="0"/>
          </a:p>
        </p:txBody>
      </p:sp>
      <p:sp>
        <p:nvSpPr>
          <p:cNvPr id="53" name="Image 7" descr="preencoded.png"/>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sz="2700" dirty="0"/>
          </a:p>
        </p:txBody>
      </p:sp>
      <p:pic>
        <p:nvPicPr>
          <p:cNvPr id="21" name="Image 2"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14987829" y="5161904"/>
            <a:ext cx="3300171" cy="3300171"/>
          </a:xfrm>
          <a:prstGeom prst="rect">
            <a:avLst/>
          </a:prstGeom>
        </p:spPr>
      </p:pic>
      <p:sp>
        <p:nvSpPr>
          <p:cNvPr id="54" name="Image 2" descr="preencoded.png"/>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3411725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19" name="Freeform: Shape 18" descr="preencoded.png"/>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sz="2700" dirty="0"/>
          </a:p>
        </p:txBody>
      </p:sp>
      <p:pic>
        <p:nvPicPr>
          <p:cNvPr id="9" name="Image 2"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3"/>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6270999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1" name="Image 1"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2554967" y="-4176"/>
            <a:ext cx="2601615" cy="7750970"/>
          </a:xfrm>
          <a:prstGeom prst="rect">
            <a:avLst/>
          </a:prstGeom>
        </p:spPr>
      </p:pic>
      <p:sp>
        <p:nvSpPr>
          <p:cNvPr id="13" name="Freeform: Shape 12"/>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5"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7" name="Image 6" descr="preencoded.png"/>
          <p:cNvPicPr>
            <a:picLocks noChangeAspect="1"/>
          </p:cNvPicPr>
          <p:nvPr userDrawn="1"/>
        </p:nvPicPr>
        <p:blipFill>
          <a:blip r:embed="rId4" cstate="screen">
            <a:extLst>
              <a:ext uri="{96DAC541-7B7A-43D3-8B79-37D633B846F1}">
                <asvg:svgBlip xmlns:asvg="http://schemas.microsoft.com/office/drawing/2016/SVG/main" r:embed="rId5"/>
              </a:ext>
            </a:extLst>
          </a:blip>
          <a:srcRect/>
          <a:stretch>
            <a:fill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61793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9" name="Freeform: Shape 8"/>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64711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8" name="Freeform: Shape 7"/>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17430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90251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16637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FFF00"/>
        </a:solidFill>
        <a:effectLst/>
      </p:bgPr>
    </p:bg>
    <p:spTree>
      <p:nvGrpSpPr>
        <p:cNvPr id="1" name=""/>
        <p:cNvGrpSpPr/>
        <p:nvPr/>
      </p:nvGrpSpPr>
      <p:grpSpPr>
        <a:xfrm>
          <a:off x="0" y="0"/>
          <a:ext cx="0" cy="0"/>
          <a:chOff x="0" y="0"/>
          <a:chExt cx="0" cy="0"/>
        </a:xfrm>
      </p:grpSpPr>
      <p:sp>
        <p:nvSpPr>
          <p:cNvPr id="20" name="Arrow: Chevron 19">
            <a:extLst>
              <a:ext uri="{FF2B5EF4-FFF2-40B4-BE49-F238E27FC236}">
                <a16:creationId xmlns:a16="http://schemas.microsoft.com/office/drawing/2014/main" id="{2C1AB476-271F-4F77-8374-BF40F590F389}"/>
              </a:ext>
            </a:extLst>
          </p:cNvPr>
          <p:cNvSpPr/>
          <p:nvPr userDrawn="1"/>
        </p:nvSpPr>
        <p:spPr>
          <a:xfrm rot="5400000" flipV="1">
            <a:off x="3608609" y="-19434447"/>
            <a:ext cx="11070776" cy="18288000"/>
          </a:xfrm>
          <a:prstGeom prst="chevron">
            <a:avLst/>
          </a:prstGeom>
          <a:solidFill>
            <a:srgbClr val="32CBFF"/>
          </a:solidFill>
          <a:ln>
            <a:solidFill>
              <a:srgbClr val="5DD5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1" name="Arrow: Chevron 20">
            <a:extLst>
              <a:ext uri="{FF2B5EF4-FFF2-40B4-BE49-F238E27FC236}">
                <a16:creationId xmlns:a16="http://schemas.microsoft.com/office/drawing/2014/main" id="{EEAC80CF-FE0D-495F-BE3B-92FFC9D2EC25}"/>
              </a:ext>
            </a:extLst>
          </p:cNvPr>
          <p:cNvSpPr/>
          <p:nvPr userDrawn="1"/>
        </p:nvSpPr>
        <p:spPr>
          <a:xfrm rot="5400000" flipV="1">
            <a:off x="3608611" y="-16975709"/>
            <a:ext cx="11070776" cy="18288000"/>
          </a:xfrm>
          <a:prstGeom prst="chevron">
            <a:avLst/>
          </a:prstGeom>
          <a:solidFill>
            <a:schemeClr val="bg1">
              <a:alpha val="68000"/>
            </a:schemeClr>
          </a:solidFill>
          <a:ln>
            <a:solidFill>
              <a:srgbClr val="32CB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4" name="Arrow: Chevron 23">
            <a:extLst>
              <a:ext uri="{FF2B5EF4-FFF2-40B4-BE49-F238E27FC236}">
                <a16:creationId xmlns:a16="http://schemas.microsoft.com/office/drawing/2014/main" id="{1B165E5F-4C36-458A-AB92-B726656070ED}"/>
              </a:ext>
            </a:extLst>
          </p:cNvPr>
          <p:cNvSpPr/>
          <p:nvPr userDrawn="1"/>
        </p:nvSpPr>
        <p:spPr>
          <a:xfrm rot="5400000" flipV="1">
            <a:off x="3837209" y="-19205847"/>
            <a:ext cx="11070776" cy="18288000"/>
          </a:xfrm>
          <a:prstGeom prst="chevron">
            <a:avLst/>
          </a:prstGeom>
          <a:solidFill>
            <a:srgbClr val="32CBFF"/>
          </a:solidFill>
          <a:ln>
            <a:solidFill>
              <a:srgbClr val="5DD5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5" name="Arrow: Chevron 24">
            <a:extLst>
              <a:ext uri="{FF2B5EF4-FFF2-40B4-BE49-F238E27FC236}">
                <a16:creationId xmlns:a16="http://schemas.microsoft.com/office/drawing/2014/main" id="{FC072DEA-3448-444A-9F40-0C4D8286CB57}"/>
              </a:ext>
            </a:extLst>
          </p:cNvPr>
          <p:cNvSpPr/>
          <p:nvPr userDrawn="1"/>
        </p:nvSpPr>
        <p:spPr>
          <a:xfrm rot="5400000" flipV="1">
            <a:off x="3837211" y="-16747109"/>
            <a:ext cx="11070776" cy="18288000"/>
          </a:xfrm>
          <a:prstGeom prst="chevron">
            <a:avLst/>
          </a:prstGeom>
          <a:solidFill>
            <a:schemeClr val="bg1">
              <a:alpha val="68000"/>
            </a:schemeClr>
          </a:solidFill>
          <a:ln>
            <a:solidFill>
              <a:srgbClr val="32CB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6" name="Arrow: Chevron 25">
            <a:extLst>
              <a:ext uri="{FF2B5EF4-FFF2-40B4-BE49-F238E27FC236}">
                <a16:creationId xmlns:a16="http://schemas.microsoft.com/office/drawing/2014/main" id="{C2894E2B-E588-4FF0-87B5-7EA3C672F102}"/>
              </a:ext>
            </a:extLst>
          </p:cNvPr>
          <p:cNvSpPr/>
          <p:nvPr userDrawn="1"/>
        </p:nvSpPr>
        <p:spPr>
          <a:xfrm rot="16200000">
            <a:off x="3380008" y="11578955"/>
            <a:ext cx="11070776" cy="18288000"/>
          </a:xfrm>
          <a:prstGeom prst="chevron">
            <a:avLst/>
          </a:prstGeom>
          <a:solidFill>
            <a:srgbClr val="32CBFF"/>
          </a:solidFill>
          <a:ln>
            <a:solidFill>
              <a:srgbClr val="5DD5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7" name="Arrow: Chevron 26">
            <a:extLst>
              <a:ext uri="{FF2B5EF4-FFF2-40B4-BE49-F238E27FC236}">
                <a16:creationId xmlns:a16="http://schemas.microsoft.com/office/drawing/2014/main" id="{76C1B248-3C14-4A89-8404-64F317D46B29}"/>
              </a:ext>
            </a:extLst>
          </p:cNvPr>
          <p:cNvSpPr/>
          <p:nvPr userDrawn="1"/>
        </p:nvSpPr>
        <p:spPr>
          <a:xfrm rot="16200000">
            <a:off x="3380009" y="14037693"/>
            <a:ext cx="11070776" cy="18288000"/>
          </a:xfrm>
          <a:prstGeom prst="chevron">
            <a:avLst/>
          </a:prstGeom>
          <a:solidFill>
            <a:schemeClr val="bg1">
              <a:alpha val="68000"/>
            </a:schemeClr>
          </a:solidFill>
          <a:ln>
            <a:solidFill>
              <a:srgbClr val="32CB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8" name="Arrow: Chevron 27">
            <a:extLst>
              <a:ext uri="{FF2B5EF4-FFF2-40B4-BE49-F238E27FC236}">
                <a16:creationId xmlns:a16="http://schemas.microsoft.com/office/drawing/2014/main" id="{81875FBE-3738-4617-8837-4C59EC78D6CB}"/>
              </a:ext>
            </a:extLst>
          </p:cNvPr>
          <p:cNvSpPr/>
          <p:nvPr userDrawn="1"/>
        </p:nvSpPr>
        <p:spPr>
          <a:xfrm rot="16200000">
            <a:off x="3608608" y="11807555"/>
            <a:ext cx="11070776" cy="18288000"/>
          </a:xfrm>
          <a:prstGeom prst="chevron">
            <a:avLst/>
          </a:prstGeom>
          <a:solidFill>
            <a:srgbClr val="32CBFF"/>
          </a:solidFill>
          <a:ln>
            <a:solidFill>
              <a:srgbClr val="5DD5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9" name="Arrow: Chevron 28">
            <a:extLst>
              <a:ext uri="{FF2B5EF4-FFF2-40B4-BE49-F238E27FC236}">
                <a16:creationId xmlns:a16="http://schemas.microsoft.com/office/drawing/2014/main" id="{7D241B7A-FC19-4B88-9FA7-B0F48E27E195}"/>
              </a:ext>
            </a:extLst>
          </p:cNvPr>
          <p:cNvSpPr/>
          <p:nvPr userDrawn="1"/>
        </p:nvSpPr>
        <p:spPr>
          <a:xfrm rot="16200000">
            <a:off x="3494308" y="14266293"/>
            <a:ext cx="11070776" cy="18288000"/>
          </a:xfrm>
          <a:prstGeom prst="chevron">
            <a:avLst/>
          </a:prstGeom>
          <a:solidFill>
            <a:schemeClr val="bg1">
              <a:alpha val="68000"/>
            </a:schemeClr>
          </a:solidFill>
          <a:ln>
            <a:solidFill>
              <a:srgbClr val="32CB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pic>
        <p:nvPicPr>
          <p:cNvPr id="4" name="MÃ¢y - 48501_Trim">
            <a:hlinkClick r:id="" action="ppaction://media"/>
            <a:extLst>
              <a:ext uri="{FF2B5EF4-FFF2-40B4-BE49-F238E27FC236}">
                <a16:creationId xmlns:a16="http://schemas.microsoft.com/office/drawing/2014/main" id="{C23C33C7-C6A7-4D7D-AFD4-BC71A306FA9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47423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5.55112E-17 -4.44444E-6 L 5.55112E-17 -4.36458 " pathEditMode="relative" rAng="0" ptsTypes="AA">
                                      <p:cBhvr>
                                        <p:cTn id="6" dur="2000" fill="hold"/>
                                        <p:tgtEl>
                                          <p:spTgt spid="29"/>
                                        </p:tgtEl>
                                        <p:attrNameLst>
                                          <p:attrName>ppt_x</p:attrName>
                                          <p:attrName>ppt_y</p:attrName>
                                        </p:attrNameLst>
                                      </p:cBhvr>
                                      <p:rCtr x="0" y="-218241"/>
                                    </p:animMotion>
                                  </p:childTnLst>
                                </p:cTn>
                              </p:par>
                              <p:par>
                                <p:cTn id="7" presetID="64" presetClass="path" presetSubtype="0" accel="50000" decel="50000" fill="hold" grpId="0" nodeType="withEffect">
                                  <p:stCondLst>
                                    <p:cond delay="0"/>
                                  </p:stCondLst>
                                  <p:childTnLst>
                                    <p:animMotion origin="layout" path="M 0 4.44444E-6 L 0 -3.81436 " pathEditMode="relative" rAng="0" ptsTypes="AA">
                                      <p:cBhvr>
                                        <p:cTn id="8" dur="2000" fill="hold"/>
                                        <p:tgtEl>
                                          <p:spTgt spid="28"/>
                                        </p:tgtEl>
                                        <p:attrNameLst>
                                          <p:attrName>ppt_x</p:attrName>
                                          <p:attrName>ppt_y</p:attrName>
                                        </p:attrNameLst>
                                      </p:cBhvr>
                                      <p:rCtr x="0" y="-190718"/>
                                    </p:animMotion>
                                  </p:childTnLst>
                                </p:cTn>
                              </p:par>
                              <p:par>
                                <p:cTn id="9" presetID="42" presetClass="path" presetSubtype="0" accel="50000" decel="50000" fill="hold" grpId="0" nodeType="withEffect">
                                  <p:stCondLst>
                                    <p:cond delay="0"/>
                                  </p:stCondLst>
                                  <p:childTnLst>
                                    <p:animMotion origin="layout" path="M 0 3.7037E-7 L -0.0125 4.02801 " pathEditMode="relative" rAng="0" ptsTypes="AA">
                                      <p:cBhvr>
                                        <p:cTn id="10" dur="2000" fill="hold"/>
                                        <p:tgtEl>
                                          <p:spTgt spid="25"/>
                                        </p:tgtEl>
                                        <p:attrNameLst>
                                          <p:attrName>ppt_x</p:attrName>
                                          <p:attrName>ppt_y</p:attrName>
                                        </p:attrNameLst>
                                      </p:cBhvr>
                                      <p:rCtr x="-625" y="201389"/>
                                    </p:animMotion>
                                  </p:childTnLst>
                                </p:cTn>
                              </p:par>
                              <p:par>
                                <p:cTn id="11" presetID="42" presetClass="path" presetSubtype="0" accel="50000" decel="50000" fill="hold" grpId="0" nodeType="withEffect">
                                  <p:stCondLst>
                                    <p:cond delay="0"/>
                                  </p:stCondLst>
                                  <p:childTnLst>
                                    <p:animMotion origin="layout" path="M 0 -7.40741E-7 L -0.0125 3.76968 " pathEditMode="relative" rAng="0" ptsTypes="AA">
                                      <p:cBhvr>
                                        <p:cTn id="12" dur="2000" fill="hold"/>
                                        <p:tgtEl>
                                          <p:spTgt spid="24"/>
                                        </p:tgtEl>
                                        <p:attrNameLst>
                                          <p:attrName>ppt_x</p:attrName>
                                          <p:attrName>ppt_y</p:attrName>
                                        </p:attrNameLst>
                                      </p:cBhvr>
                                      <p:rCtr x="-625" y="188472"/>
                                    </p:animMotion>
                                  </p:childTnLst>
                                </p:cTn>
                              </p:par>
                              <p:par>
                                <p:cTn id="13" presetID="1" presetClass="mediacall" presetSubtype="0" fill="hold" nodeType="withEffect">
                                  <p:stCondLst>
                                    <p:cond delay="0"/>
                                  </p:stCondLst>
                                  <p:childTnLst>
                                    <p:cmd type="call" cmd="playFrom(0.0)">
                                      <p:cBhvr>
                                        <p:cTn id="14" dur="10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24" grpId="0" animBg="1"/>
      <p:bldP spid="25" grpId="0" animBg="1"/>
      <p:bldP spid="28" grpId="0" animBg="1"/>
      <p:bldP spid="2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8"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0000" y="1080000"/>
            <a:ext cx="15408000" cy="955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1440000" y="2304950"/>
            <a:ext cx="15408000" cy="69018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970815693"/>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3" r:id="rId3"/>
    <p:sldLayoutId id="2147483687" r:id="rId4"/>
    <p:sldLayoutId id="214748368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2381565" y="683044"/>
            <a:ext cx="14230035" cy="232562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2381565" y="3240024"/>
            <a:ext cx="14230035" cy="58892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12027948" y="9439276"/>
            <a:ext cx="4641417" cy="547688"/>
          </a:xfrm>
          <a:prstGeom prst="rect">
            <a:avLst/>
          </a:prstGeom>
        </p:spPr>
        <p:txBody>
          <a:bodyPr vert="horz" lIns="91440" tIns="45720" rIns="91440" bIns="45720" rtlCol="0" anchor="ctr"/>
          <a:lstStyle>
            <a:lvl1pPr algn="r">
              <a:defRPr sz="1650">
                <a:solidFill>
                  <a:schemeClr val="tx1">
                    <a:tint val="75000"/>
                  </a:schemeClr>
                </a:solidFill>
              </a:defRPr>
            </a:lvl1pPr>
          </a:lstStyle>
          <a:p>
            <a:fld id="{1449AA12-8195-4182-A7AC-2E7E59DFBDAF}" type="datetimeFigureOut">
              <a:rPr lang="en-US" smtClean="0"/>
              <a:pPr/>
              <a:t>6/24/2024</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2381567" y="9439276"/>
            <a:ext cx="6172200" cy="547688"/>
          </a:xfrm>
          <a:prstGeom prst="rect">
            <a:avLst/>
          </a:prstGeom>
        </p:spPr>
        <p:txBody>
          <a:bodyPr vert="horz" lIns="91440" tIns="45720" rIns="91440" bIns="45720" rtlCol="0" anchor="ctr"/>
          <a:lstStyle>
            <a:lvl1pPr algn="l">
              <a:defRPr sz="165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6724361" y="9439276"/>
            <a:ext cx="1220724" cy="547688"/>
          </a:xfrm>
          <a:prstGeom prst="rect">
            <a:avLst/>
          </a:prstGeom>
        </p:spPr>
        <p:txBody>
          <a:bodyPr vert="horz" lIns="91440" tIns="45720" rIns="91440" bIns="45720" rtlCol="0" anchor="ctr"/>
          <a:lstStyle>
            <a:lvl1pPr algn="r">
              <a:defRPr sz="165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1586798404"/>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371600" rtl="0" eaLnBrk="1" latinLnBrk="0" hangingPunct="1">
        <a:lnSpc>
          <a:spcPct val="100000"/>
        </a:lnSpc>
        <a:spcBef>
          <a:spcPct val="0"/>
        </a:spcBef>
        <a:buNone/>
        <a:defRPr sz="6600" b="1" kern="1200">
          <a:solidFill>
            <a:schemeClr val="tx1"/>
          </a:solidFill>
          <a:latin typeface="+mj-lt"/>
          <a:ea typeface="+mj-ea"/>
          <a:cs typeface="+mj-cs"/>
        </a:defRPr>
      </a:lvl1pPr>
    </p:titleStyle>
    <p:bodyStyle>
      <a:lvl1pPr marL="342900" indent="-342900" algn="l" defTabSz="1371600" rtl="0" eaLnBrk="1" latinLnBrk="0" hangingPunct="1">
        <a:lnSpc>
          <a:spcPct val="110000"/>
        </a:lnSpc>
        <a:spcBef>
          <a:spcPts val="1800"/>
        </a:spcBef>
        <a:buClr>
          <a:schemeClr val="accent1"/>
        </a:buClr>
        <a:buFont typeface="Arial" panose="020B0604020202020204" pitchFamily="34" charset="0"/>
        <a:buChar char="•"/>
        <a:defRPr sz="3300" kern="1200">
          <a:solidFill>
            <a:schemeClr val="tx1"/>
          </a:solidFill>
          <a:latin typeface="+mn-lt"/>
          <a:ea typeface="+mn-ea"/>
          <a:cs typeface="+mn-cs"/>
        </a:defRPr>
      </a:lvl1pPr>
      <a:lvl2pPr marL="685800" indent="-342900" algn="l" defTabSz="1371600" rtl="0" eaLnBrk="1" latinLnBrk="0" hangingPunct="1">
        <a:lnSpc>
          <a:spcPct val="110000"/>
        </a:lnSpc>
        <a:spcBef>
          <a:spcPts val="900"/>
        </a:spcBef>
        <a:buClr>
          <a:schemeClr val="accent1"/>
        </a:buClr>
        <a:buFont typeface="Arial" panose="020B0604020202020204" pitchFamily="34" charset="0"/>
        <a:buChar char="•"/>
        <a:defRPr sz="2850" kern="1200">
          <a:solidFill>
            <a:schemeClr val="tx1"/>
          </a:solidFill>
          <a:latin typeface="+mn-lt"/>
          <a:ea typeface="+mn-ea"/>
          <a:cs typeface="+mn-cs"/>
        </a:defRPr>
      </a:lvl2pPr>
      <a:lvl3pPr marL="1028700" indent="-342900" algn="l" defTabSz="1371600" rtl="0" eaLnBrk="1" latinLnBrk="0" hangingPunct="1">
        <a:lnSpc>
          <a:spcPct val="110000"/>
        </a:lnSpc>
        <a:spcBef>
          <a:spcPts val="900"/>
        </a:spcBef>
        <a:buClr>
          <a:schemeClr val="accent1"/>
        </a:buClr>
        <a:buFont typeface="Arial" panose="020B0604020202020204" pitchFamily="34" charset="0"/>
        <a:buChar char="•"/>
        <a:defRPr sz="2550" kern="1200">
          <a:solidFill>
            <a:schemeClr val="tx1"/>
          </a:solidFill>
          <a:latin typeface="+mn-lt"/>
          <a:ea typeface="+mn-ea"/>
          <a:cs typeface="+mn-cs"/>
        </a:defRPr>
      </a:lvl3pPr>
      <a:lvl4pPr marL="1371600" indent="-342900" algn="l" defTabSz="1371600" rtl="0" eaLnBrk="1" latinLnBrk="0" hangingPunct="1">
        <a:lnSpc>
          <a:spcPct val="110000"/>
        </a:lnSpc>
        <a:spcBef>
          <a:spcPts val="900"/>
        </a:spcBef>
        <a:buClr>
          <a:schemeClr val="accent1"/>
        </a:buClr>
        <a:buFont typeface="Arial" panose="020B0604020202020204" pitchFamily="34" charset="0"/>
        <a:buChar char="•"/>
        <a:defRPr sz="2250" kern="1200">
          <a:solidFill>
            <a:schemeClr val="tx1"/>
          </a:solidFill>
          <a:latin typeface="+mn-lt"/>
          <a:ea typeface="+mn-ea"/>
          <a:cs typeface="+mn-cs"/>
        </a:defRPr>
      </a:lvl4pPr>
      <a:lvl5pPr marL="1714500" indent="-342900" algn="l" defTabSz="1371600" rtl="0" eaLnBrk="1" latinLnBrk="0" hangingPunct="1">
        <a:lnSpc>
          <a:spcPct val="110000"/>
        </a:lnSpc>
        <a:spcBef>
          <a:spcPts val="900"/>
        </a:spcBef>
        <a:buClr>
          <a:schemeClr val="accent1"/>
        </a:buClr>
        <a:buFont typeface="Arial" panose="020B0604020202020204" pitchFamily="34" charset="0"/>
        <a:buChar char="•"/>
        <a:defRPr sz="225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8"/>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33BB504A-11D5-4594-99D7-C9A16AF1D067}" type="datetimeFigureOut">
              <a:rPr lang="en-US" smtClean="0"/>
              <a:t>6/24/2024</a:t>
            </a:fld>
            <a:endParaRPr lang="en-US"/>
          </a:p>
        </p:txBody>
      </p:sp>
      <p:sp>
        <p:nvSpPr>
          <p:cNvPr id="5" name="Footer Placeholder 4"/>
          <p:cNvSpPr>
            <a:spLocks noGrp="1"/>
          </p:cNvSpPr>
          <p:nvPr>
            <p:ph type="ftr" sz="quarter" idx="3"/>
          </p:nvPr>
        </p:nvSpPr>
        <p:spPr>
          <a:xfrm>
            <a:off x="6248400" y="9534528"/>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8"/>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10467113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2" y="890051"/>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 name="Google Shape;7;p1"/>
          <p:cNvSpPr txBox="1">
            <a:spLocks noGrp="1"/>
          </p:cNvSpPr>
          <p:nvPr>
            <p:ph type="body" idx="1"/>
          </p:nvPr>
        </p:nvSpPr>
        <p:spPr>
          <a:xfrm>
            <a:off x="623402"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104613396"/>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43236551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Lst>
  <p:hf hdr="0" dt="0"/>
  <p:txStyles>
    <p:titleStyle>
      <a:lvl1pPr algn="ctr" defTabSz="1371600" rtl="0" eaLnBrk="1" latinLnBrk="0" hangingPunct="1">
        <a:lnSpc>
          <a:spcPts val="7313"/>
        </a:lnSpc>
        <a:spcBef>
          <a:spcPct val="0"/>
        </a:spcBef>
        <a:buNone/>
        <a:defRPr sz="6600" b="1" kern="1200" cap="all" baseline="0">
          <a:solidFill>
            <a:schemeClr val="accent6"/>
          </a:solidFill>
          <a:latin typeface="+mj-lt"/>
          <a:ea typeface="+mj-ea"/>
          <a:cs typeface="+mj-cs"/>
        </a:defRPr>
      </a:lvl1pPr>
    </p:titleStyle>
    <p:bodyStyle>
      <a:lvl1pPr marL="521018" indent="-521018"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018"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018"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91.xml"/><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55.sv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5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0.png"/><Relationship Id="rId3" Type="http://schemas.openxmlformats.org/officeDocument/2006/relationships/slideLayout" Target="../slideLayouts/slideLayout28.xml"/><Relationship Id="rId7" Type="http://schemas.openxmlformats.org/officeDocument/2006/relationships/slide" Target="slide33.xml"/><Relationship Id="rId12" Type="http://schemas.microsoft.com/office/2007/relationships/hdphoto" Target="../media/hdphoto5.wdp"/><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3.wdp"/><Relationship Id="rId11" Type="http://schemas.openxmlformats.org/officeDocument/2006/relationships/image" Target="../media/image79.png"/><Relationship Id="rId5" Type="http://schemas.openxmlformats.org/officeDocument/2006/relationships/image" Target="../media/image76.png"/><Relationship Id="rId10" Type="http://schemas.openxmlformats.org/officeDocument/2006/relationships/image" Target="../media/image78.png"/><Relationship Id="rId4" Type="http://schemas.openxmlformats.org/officeDocument/2006/relationships/image" Target="../media/image75.jpg"/><Relationship Id="rId9" Type="http://schemas.microsoft.com/office/2007/relationships/hdphoto" Target="../media/hdphoto4.wdp"/><Relationship Id="rId14" Type="http://schemas.microsoft.com/office/2007/relationships/hdphoto" Target="../media/hdphoto6.wdp"/></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6.png"/><Relationship Id="rId18" Type="http://schemas.openxmlformats.org/officeDocument/2006/relationships/image" Target="../media/image88.png"/><Relationship Id="rId26" Type="http://schemas.openxmlformats.org/officeDocument/2006/relationships/image" Target="../media/image92.gif"/><Relationship Id="rId3" Type="http://schemas.openxmlformats.org/officeDocument/2006/relationships/image" Target="../media/image82.png"/><Relationship Id="rId21" Type="http://schemas.openxmlformats.org/officeDocument/2006/relationships/slide" Target="slide38.xml"/><Relationship Id="rId7" Type="http://schemas.openxmlformats.org/officeDocument/2006/relationships/slide" Target="slide35.xml"/><Relationship Id="rId12" Type="http://schemas.microsoft.com/office/2007/relationships/hdphoto" Target="../media/hdphoto9.wdp"/><Relationship Id="rId17" Type="http://schemas.microsoft.com/office/2007/relationships/hdphoto" Target="../media/hdphoto11.wdp"/><Relationship Id="rId25" Type="http://schemas.microsoft.com/office/2007/relationships/hdphoto" Target="../media/hdphoto13.wdp"/><Relationship Id="rId2" Type="http://schemas.openxmlformats.org/officeDocument/2006/relationships/image" Target="../media/image81.png"/><Relationship Id="rId16" Type="http://schemas.openxmlformats.org/officeDocument/2006/relationships/image" Target="../media/image87.png"/><Relationship Id="rId20" Type="http://schemas.openxmlformats.org/officeDocument/2006/relationships/slide" Target="slide39.xml"/><Relationship Id="rId1" Type="http://schemas.openxmlformats.org/officeDocument/2006/relationships/slideLayout" Target="../slideLayouts/slideLayout28.xml"/><Relationship Id="rId6" Type="http://schemas.microsoft.com/office/2007/relationships/hdphoto" Target="../media/hdphoto7.wdp"/><Relationship Id="rId11" Type="http://schemas.openxmlformats.org/officeDocument/2006/relationships/image" Target="../media/image85.png"/><Relationship Id="rId24" Type="http://schemas.openxmlformats.org/officeDocument/2006/relationships/image" Target="../media/image91.png"/><Relationship Id="rId5" Type="http://schemas.openxmlformats.org/officeDocument/2006/relationships/image" Target="../media/image83.png"/><Relationship Id="rId15" Type="http://schemas.openxmlformats.org/officeDocument/2006/relationships/slide" Target="slide37.xml"/><Relationship Id="rId23" Type="http://schemas.openxmlformats.org/officeDocument/2006/relationships/image" Target="../media/image90.png"/><Relationship Id="rId10" Type="http://schemas.openxmlformats.org/officeDocument/2006/relationships/slide" Target="slide36.xml"/><Relationship Id="rId19" Type="http://schemas.microsoft.com/office/2007/relationships/hdphoto" Target="../media/hdphoto12.wdp"/><Relationship Id="rId4" Type="http://schemas.openxmlformats.org/officeDocument/2006/relationships/slide" Target="slide34.xml"/><Relationship Id="rId9" Type="http://schemas.microsoft.com/office/2007/relationships/hdphoto" Target="../media/hdphoto8.wdp"/><Relationship Id="rId14" Type="http://schemas.microsoft.com/office/2007/relationships/hdphoto" Target="../media/hdphoto10.wdp"/><Relationship Id="rId22" Type="http://schemas.openxmlformats.org/officeDocument/2006/relationships/image" Target="../media/image89.gif"/></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7" Type="http://schemas.microsoft.com/office/2007/relationships/hdphoto" Target="../media/hdphoto14.wdp"/><Relationship Id="rId2" Type="http://schemas.openxmlformats.org/officeDocument/2006/relationships/image" Target="../media/image93.png"/><Relationship Id="rId1" Type="http://schemas.openxmlformats.org/officeDocument/2006/relationships/slideLayout" Target="../slideLayouts/slideLayout28.xml"/><Relationship Id="rId6" Type="http://schemas.openxmlformats.org/officeDocument/2006/relationships/image" Target="../media/image94.png"/><Relationship Id="rId5" Type="http://schemas.openxmlformats.org/officeDocument/2006/relationships/slide" Target="slide33.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7" Type="http://schemas.microsoft.com/office/2007/relationships/hdphoto" Target="../media/hdphoto14.wdp"/><Relationship Id="rId2" Type="http://schemas.openxmlformats.org/officeDocument/2006/relationships/image" Target="../media/image93.png"/><Relationship Id="rId1" Type="http://schemas.openxmlformats.org/officeDocument/2006/relationships/slideLayout" Target="../slideLayouts/slideLayout28.xml"/><Relationship Id="rId6" Type="http://schemas.openxmlformats.org/officeDocument/2006/relationships/image" Target="../media/image94.png"/><Relationship Id="rId5" Type="http://schemas.openxmlformats.org/officeDocument/2006/relationships/slide" Target="slide33.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7" Type="http://schemas.microsoft.com/office/2007/relationships/hdphoto" Target="../media/hdphoto14.wdp"/><Relationship Id="rId2" Type="http://schemas.openxmlformats.org/officeDocument/2006/relationships/image" Target="../media/image93.png"/><Relationship Id="rId1" Type="http://schemas.openxmlformats.org/officeDocument/2006/relationships/slideLayout" Target="../slideLayouts/slideLayout28.xml"/><Relationship Id="rId6" Type="http://schemas.openxmlformats.org/officeDocument/2006/relationships/image" Target="../media/image94.png"/><Relationship Id="rId5" Type="http://schemas.openxmlformats.org/officeDocument/2006/relationships/slide" Target="slide33.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3.wdp"/><Relationship Id="rId7" Type="http://schemas.openxmlformats.org/officeDocument/2006/relationships/image" Target="../media/image95.png"/><Relationship Id="rId2" Type="http://schemas.openxmlformats.org/officeDocument/2006/relationships/image" Target="../media/image76.png"/><Relationship Id="rId1" Type="http://schemas.openxmlformats.org/officeDocument/2006/relationships/slideLayout" Target="../slideLayouts/slideLayout28.xml"/><Relationship Id="rId6" Type="http://schemas.microsoft.com/office/2007/relationships/hdphoto" Target="../media/hdphoto14.wdp"/><Relationship Id="rId5" Type="http://schemas.openxmlformats.org/officeDocument/2006/relationships/image" Target="../media/image94.png"/><Relationship Id="rId10" Type="http://schemas.microsoft.com/office/2007/relationships/hdphoto" Target="../media/hdphoto16.wdp"/><Relationship Id="rId4" Type="http://schemas.openxmlformats.org/officeDocument/2006/relationships/slide" Target="slide33.xml"/><Relationship Id="rId9" Type="http://schemas.openxmlformats.org/officeDocument/2006/relationships/image" Target="../media/image96.png"/></Relationships>
</file>

<file path=ppt/slides/_rels/slide38.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3.wdp"/><Relationship Id="rId7" Type="http://schemas.openxmlformats.org/officeDocument/2006/relationships/image" Target="../media/image96.png"/><Relationship Id="rId2" Type="http://schemas.openxmlformats.org/officeDocument/2006/relationships/image" Target="../media/image76.png"/><Relationship Id="rId1" Type="http://schemas.openxmlformats.org/officeDocument/2006/relationships/slideLayout" Target="../slideLayouts/slideLayout28.xml"/><Relationship Id="rId6" Type="http://schemas.microsoft.com/office/2007/relationships/hdphoto" Target="../media/hdphoto14.wdp"/><Relationship Id="rId5" Type="http://schemas.openxmlformats.org/officeDocument/2006/relationships/image" Target="../media/image94.png"/><Relationship Id="rId10" Type="http://schemas.microsoft.com/office/2007/relationships/hdphoto" Target="../media/hdphoto15.wdp"/><Relationship Id="rId4" Type="http://schemas.openxmlformats.org/officeDocument/2006/relationships/slide" Target="slide33.xml"/><Relationship Id="rId9" Type="http://schemas.openxmlformats.org/officeDocument/2006/relationships/image" Target="../media/image95.png"/></Relationships>
</file>

<file path=ppt/slides/_rels/slide39.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3.wdp"/><Relationship Id="rId7" Type="http://schemas.openxmlformats.org/officeDocument/2006/relationships/image" Target="../media/image96.png"/><Relationship Id="rId2" Type="http://schemas.openxmlformats.org/officeDocument/2006/relationships/image" Target="../media/image76.png"/><Relationship Id="rId1" Type="http://schemas.openxmlformats.org/officeDocument/2006/relationships/slideLayout" Target="../slideLayouts/slideLayout28.xml"/><Relationship Id="rId6" Type="http://schemas.microsoft.com/office/2007/relationships/hdphoto" Target="../media/hdphoto14.wdp"/><Relationship Id="rId5" Type="http://schemas.openxmlformats.org/officeDocument/2006/relationships/image" Target="../media/image94.png"/><Relationship Id="rId10" Type="http://schemas.microsoft.com/office/2007/relationships/hdphoto" Target="../media/hdphoto15.wdp"/><Relationship Id="rId4" Type="http://schemas.openxmlformats.org/officeDocument/2006/relationships/slide" Target="slide33.xml"/><Relationship Id="rId9"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18" Type="http://schemas.openxmlformats.org/officeDocument/2006/relationships/image" Target="../media/image113.svg"/><Relationship Id="rId3" Type="http://schemas.openxmlformats.org/officeDocument/2006/relationships/image" Target="../media/image98.emf"/><Relationship Id="rId21" Type="http://schemas.openxmlformats.org/officeDocument/2006/relationships/image" Target="../media/image116.png"/><Relationship Id="rId7" Type="http://schemas.openxmlformats.org/officeDocument/2006/relationships/image" Target="../media/image102.png"/><Relationship Id="rId12" Type="http://schemas.openxmlformats.org/officeDocument/2006/relationships/image" Target="../media/image107.svg"/><Relationship Id="rId17" Type="http://schemas.openxmlformats.org/officeDocument/2006/relationships/image" Target="../media/image112.png"/><Relationship Id="rId2" Type="http://schemas.openxmlformats.org/officeDocument/2006/relationships/image" Target="../media/image97.emf"/><Relationship Id="rId16" Type="http://schemas.openxmlformats.org/officeDocument/2006/relationships/image" Target="../media/image111.svg"/><Relationship Id="rId20" Type="http://schemas.openxmlformats.org/officeDocument/2006/relationships/image" Target="../media/image115.svg"/><Relationship Id="rId1" Type="http://schemas.openxmlformats.org/officeDocument/2006/relationships/slideLayout" Target="../slideLayouts/slideLayout43.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23" Type="http://schemas.openxmlformats.org/officeDocument/2006/relationships/image" Target="../media/image118.emf"/><Relationship Id="rId10" Type="http://schemas.openxmlformats.org/officeDocument/2006/relationships/image" Target="../media/image105.svg"/><Relationship Id="rId19" Type="http://schemas.openxmlformats.org/officeDocument/2006/relationships/image" Target="../media/image114.png"/><Relationship Id="rId4" Type="http://schemas.openxmlformats.org/officeDocument/2006/relationships/image" Target="../media/image99.emf"/><Relationship Id="rId9" Type="http://schemas.openxmlformats.org/officeDocument/2006/relationships/image" Target="../media/image104.png"/><Relationship Id="rId14" Type="http://schemas.openxmlformats.org/officeDocument/2006/relationships/image" Target="../media/image109.svg"/><Relationship Id="rId22" Type="http://schemas.openxmlformats.org/officeDocument/2006/relationships/image" Target="../media/image117.svg"/></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85.xml"/><Relationship Id="rId4" Type="http://schemas.microsoft.com/office/2007/relationships/hdphoto" Target="../media/hdphoto17.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8.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close up of a flower&#10;&#10;Description automatically generated">
            <a:extLst>
              <a:ext uri="{FF2B5EF4-FFF2-40B4-BE49-F238E27FC236}">
                <a16:creationId xmlns:a16="http://schemas.microsoft.com/office/drawing/2014/main" id="{1936A9DB-D4F1-41E4-AB65-FA32670106D9}"/>
              </a:ext>
            </a:extLst>
          </p:cNvPr>
          <p:cNvPicPr>
            <a:picLocks noChangeAspect="1"/>
          </p:cNvPicPr>
          <p:nvPr/>
        </p:nvPicPr>
        <p:blipFill rotWithShape="1">
          <a:blip r:embed="rId4">
            <a:extLst>
              <a:ext uri="{28A0092B-C50C-407E-A947-70E740481C1C}">
                <a14:useLocalDpi xmlns:a14="http://schemas.microsoft.com/office/drawing/2010/main" val="0"/>
              </a:ext>
            </a:extLst>
          </a:blip>
          <a:srcRect t="51558" b="6111"/>
          <a:stretch/>
        </p:blipFill>
        <p:spPr>
          <a:xfrm>
            <a:off x="-238800" y="8037806"/>
            <a:ext cx="5355927" cy="2267219"/>
          </a:xfrm>
          <a:prstGeom prst="rect">
            <a:avLst/>
          </a:prstGeom>
        </p:spPr>
      </p:pic>
      <p:pic>
        <p:nvPicPr>
          <p:cNvPr id="9" name="Picture 8" descr="A palm tree&#10;&#10;Description automatically generated">
            <a:extLst>
              <a:ext uri="{FF2B5EF4-FFF2-40B4-BE49-F238E27FC236}">
                <a16:creationId xmlns:a16="http://schemas.microsoft.com/office/drawing/2014/main" id="{4BC197FD-ABA6-4B6D-9F6C-BA06D37FB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00295" y="1"/>
            <a:ext cx="3187706" cy="2436020"/>
          </a:xfrm>
          <a:prstGeom prst="rect">
            <a:avLst/>
          </a:prstGeom>
        </p:spPr>
      </p:pic>
      <p:pic>
        <p:nvPicPr>
          <p:cNvPr id="10" name="Picture 9" descr="A palm tree&#10;&#10;Description automatically generated">
            <a:extLst>
              <a:ext uri="{FF2B5EF4-FFF2-40B4-BE49-F238E27FC236}">
                <a16:creationId xmlns:a16="http://schemas.microsoft.com/office/drawing/2014/main" id="{DDF0BECB-BB18-4628-8B93-A12C10385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1"/>
            <a:ext cx="3187706" cy="2436020"/>
          </a:xfrm>
          <a:prstGeom prst="rect">
            <a:avLst/>
          </a:prstGeom>
        </p:spPr>
      </p:pic>
      <p:pic>
        <p:nvPicPr>
          <p:cNvPr id="12" name="Picture 11" descr="A close up of a flower&#10;&#10;Description automatically generated">
            <a:extLst>
              <a:ext uri="{FF2B5EF4-FFF2-40B4-BE49-F238E27FC236}">
                <a16:creationId xmlns:a16="http://schemas.microsoft.com/office/drawing/2014/main" id="{4E2F871B-41C7-4650-9BB0-051EE8D9E8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2313" y="8543347"/>
            <a:ext cx="4143374" cy="2267219"/>
          </a:xfrm>
          <a:prstGeom prst="rect">
            <a:avLst/>
          </a:prstGeom>
        </p:spPr>
      </p:pic>
      <p:pic>
        <p:nvPicPr>
          <p:cNvPr id="21" name="Picture 20" descr="A picture containing flower, animal, coral&#10;&#10;Description automatically generated">
            <a:extLst>
              <a:ext uri="{FF2B5EF4-FFF2-40B4-BE49-F238E27FC236}">
                <a16:creationId xmlns:a16="http://schemas.microsoft.com/office/drawing/2014/main" id="{9AE3B4B1-8C19-4070-90C6-2BFEA596B4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0899" y="9212972"/>
            <a:ext cx="1433642" cy="1092053"/>
          </a:xfrm>
          <a:prstGeom prst="rect">
            <a:avLst/>
          </a:prstGeom>
        </p:spPr>
      </p:pic>
      <p:pic>
        <p:nvPicPr>
          <p:cNvPr id="36" name="Picture 35" descr="A picture containing flower, animal, coral&#10;&#10;Description automatically generated">
            <a:extLst>
              <a:ext uri="{FF2B5EF4-FFF2-40B4-BE49-F238E27FC236}">
                <a16:creationId xmlns:a16="http://schemas.microsoft.com/office/drawing/2014/main" id="{7781BFF2-ABFB-4EB8-9307-2CF11308ED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3239" y="9053545"/>
            <a:ext cx="1642937" cy="1251479"/>
          </a:xfrm>
          <a:prstGeom prst="rect">
            <a:avLst/>
          </a:prstGeom>
        </p:spPr>
      </p:pic>
      <p:pic>
        <p:nvPicPr>
          <p:cNvPr id="37" name="Picture 36" descr="A picture containing flower, animal, coral&#10;&#10;Description automatically generated">
            <a:extLst>
              <a:ext uri="{FF2B5EF4-FFF2-40B4-BE49-F238E27FC236}">
                <a16:creationId xmlns:a16="http://schemas.microsoft.com/office/drawing/2014/main" id="{2A14918C-20CF-414C-86FE-69C214300D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76552" y="9146018"/>
            <a:ext cx="1438248" cy="1095561"/>
          </a:xfrm>
          <a:prstGeom prst="rect">
            <a:avLst/>
          </a:prstGeom>
        </p:spPr>
      </p:pic>
      <p:pic>
        <p:nvPicPr>
          <p:cNvPr id="42" name="Picture 41" descr="A vase filled with purple flowers&#10;&#10;Description automatically generated">
            <a:extLst>
              <a:ext uri="{FF2B5EF4-FFF2-40B4-BE49-F238E27FC236}">
                <a16:creationId xmlns:a16="http://schemas.microsoft.com/office/drawing/2014/main" id="{173962CD-7D3B-41BD-A26C-30FF32A80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a:off x="4415805" y="9146018"/>
            <a:ext cx="1962150" cy="1629564"/>
          </a:xfrm>
          <a:prstGeom prst="rect">
            <a:avLst/>
          </a:prstGeom>
        </p:spPr>
      </p:pic>
      <p:pic>
        <p:nvPicPr>
          <p:cNvPr id="43" name="Picture 42" descr="A vase filled with purple flowers&#10;&#10;Description automatically generated">
            <a:extLst>
              <a:ext uri="{FF2B5EF4-FFF2-40B4-BE49-F238E27FC236}">
                <a16:creationId xmlns:a16="http://schemas.microsoft.com/office/drawing/2014/main" id="{62A11084-52E9-4773-A3C1-1E3DBAB180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a:off x="4644405" y="9374618"/>
            <a:ext cx="1962150" cy="1629564"/>
          </a:xfrm>
          <a:prstGeom prst="rect">
            <a:avLst/>
          </a:prstGeom>
        </p:spPr>
      </p:pic>
      <p:pic>
        <p:nvPicPr>
          <p:cNvPr id="44" name="Picture 43" descr="A vase filled with purple flowers&#10;&#10;Description automatically generated">
            <a:extLst>
              <a:ext uri="{FF2B5EF4-FFF2-40B4-BE49-F238E27FC236}">
                <a16:creationId xmlns:a16="http://schemas.microsoft.com/office/drawing/2014/main" id="{B85972E0-2D0E-4AC8-8702-B9F37822123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a:off x="4972280" y="9171414"/>
            <a:ext cx="1962150" cy="1629564"/>
          </a:xfrm>
          <a:prstGeom prst="rect">
            <a:avLst/>
          </a:prstGeom>
        </p:spPr>
      </p:pic>
      <p:pic>
        <p:nvPicPr>
          <p:cNvPr id="45" name="Picture 44" descr="A vase filled with purple flowers&#10;&#10;Description automatically generated">
            <a:extLst>
              <a:ext uri="{FF2B5EF4-FFF2-40B4-BE49-F238E27FC236}">
                <a16:creationId xmlns:a16="http://schemas.microsoft.com/office/drawing/2014/main" id="{53F57CCB-2A25-4E1D-A634-218099DCFB4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a:off x="5353152" y="9260318"/>
            <a:ext cx="1962150" cy="1629564"/>
          </a:xfrm>
          <a:prstGeom prst="rect">
            <a:avLst/>
          </a:prstGeom>
        </p:spPr>
      </p:pic>
      <p:pic>
        <p:nvPicPr>
          <p:cNvPr id="46" name="Picture 45" descr="A vase filled with purple flowers&#10;&#10;Description automatically generated">
            <a:extLst>
              <a:ext uri="{FF2B5EF4-FFF2-40B4-BE49-F238E27FC236}">
                <a16:creationId xmlns:a16="http://schemas.microsoft.com/office/drawing/2014/main" id="{15479B18-7672-4903-A860-8965B4C6FD5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a:off x="5846726" y="9317468"/>
            <a:ext cx="1962150" cy="1629564"/>
          </a:xfrm>
          <a:prstGeom prst="rect">
            <a:avLst/>
          </a:prstGeom>
        </p:spPr>
      </p:pic>
      <p:pic>
        <p:nvPicPr>
          <p:cNvPr id="47" name="Picture 46" descr="A vase filled with purple flowers&#10;&#10;Description automatically generated">
            <a:extLst>
              <a:ext uri="{FF2B5EF4-FFF2-40B4-BE49-F238E27FC236}">
                <a16:creationId xmlns:a16="http://schemas.microsoft.com/office/drawing/2014/main" id="{37761CC3-8526-4213-B156-9CB28E487DF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a:off x="3963029" y="9246665"/>
            <a:ext cx="1962150" cy="1629564"/>
          </a:xfrm>
          <a:prstGeom prst="rect">
            <a:avLst/>
          </a:prstGeom>
        </p:spPr>
      </p:pic>
      <p:pic>
        <p:nvPicPr>
          <p:cNvPr id="48" name="Picture 47" descr="A close up of a flower&#10;&#10;Description automatically generated">
            <a:extLst>
              <a:ext uri="{FF2B5EF4-FFF2-40B4-BE49-F238E27FC236}">
                <a16:creationId xmlns:a16="http://schemas.microsoft.com/office/drawing/2014/main" id="{D1CE5AF1-9DAF-4BC0-95DE-CCBF1D2C1FD5}"/>
              </a:ext>
            </a:extLst>
          </p:cNvPr>
          <p:cNvPicPr>
            <a:picLocks noChangeAspect="1"/>
          </p:cNvPicPr>
          <p:nvPr/>
        </p:nvPicPr>
        <p:blipFill rotWithShape="1">
          <a:blip r:embed="rId4">
            <a:extLst>
              <a:ext uri="{28A0092B-C50C-407E-A947-70E740481C1C}">
                <a14:useLocalDpi xmlns:a14="http://schemas.microsoft.com/office/drawing/2010/main" val="0"/>
              </a:ext>
            </a:extLst>
          </a:blip>
          <a:srcRect t="51558" b="6111"/>
          <a:stretch/>
        </p:blipFill>
        <p:spPr>
          <a:xfrm flipH="1">
            <a:off x="12932073" y="8037806"/>
            <a:ext cx="5355927" cy="2267219"/>
          </a:xfrm>
          <a:prstGeom prst="rect">
            <a:avLst/>
          </a:prstGeom>
        </p:spPr>
      </p:pic>
      <p:pic>
        <p:nvPicPr>
          <p:cNvPr id="49" name="Picture 48" descr="A picture containing flower, animal, coral&#10;&#10;Description automatically generated">
            <a:extLst>
              <a:ext uri="{FF2B5EF4-FFF2-40B4-BE49-F238E27FC236}">
                <a16:creationId xmlns:a16="http://schemas.microsoft.com/office/drawing/2014/main" id="{0DF2C499-8530-442F-ACE0-8981A8B96A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224661" y="9212972"/>
            <a:ext cx="1433642" cy="1092053"/>
          </a:xfrm>
          <a:prstGeom prst="rect">
            <a:avLst/>
          </a:prstGeom>
        </p:spPr>
      </p:pic>
      <p:pic>
        <p:nvPicPr>
          <p:cNvPr id="50" name="Picture 49" descr="A picture containing flower, animal, coral&#10;&#10;Description automatically generated">
            <a:extLst>
              <a:ext uri="{FF2B5EF4-FFF2-40B4-BE49-F238E27FC236}">
                <a16:creationId xmlns:a16="http://schemas.microsoft.com/office/drawing/2014/main" id="{172CE9C4-3A88-4175-9068-6783691FE9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2443026" y="9053545"/>
            <a:ext cx="1642937" cy="1251479"/>
          </a:xfrm>
          <a:prstGeom prst="rect">
            <a:avLst/>
          </a:prstGeom>
        </p:spPr>
      </p:pic>
      <p:pic>
        <p:nvPicPr>
          <p:cNvPr id="51" name="Picture 50" descr="A picture containing flower, animal, coral&#10;&#10;Description automatically generated">
            <a:extLst>
              <a:ext uri="{FF2B5EF4-FFF2-40B4-BE49-F238E27FC236}">
                <a16:creationId xmlns:a16="http://schemas.microsoft.com/office/drawing/2014/main" id="{88255DC0-545A-41DD-9DA3-ECAF86F888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3934400" y="9146018"/>
            <a:ext cx="1438248" cy="1095561"/>
          </a:xfrm>
          <a:prstGeom prst="rect">
            <a:avLst/>
          </a:prstGeom>
        </p:spPr>
      </p:pic>
      <p:pic>
        <p:nvPicPr>
          <p:cNvPr id="52" name="Picture 51" descr="A vase filled with purple flowers&#10;&#10;Description automatically generated">
            <a:extLst>
              <a:ext uri="{FF2B5EF4-FFF2-40B4-BE49-F238E27FC236}">
                <a16:creationId xmlns:a16="http://schemas.microsoft.com/office/drawing/2014/main" id="{7B7E4470-3C22-4DD8-8910-B7455DADB9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flipH="1">
            <a:off x="11671245" y="9146018"/>
            <a:ext cx="1962150" cy="1629564"/>
          </a:xfrm>
          <a:prstGeom prst="rect">
            <a:avLst/>
          </a:prstGeom>
        </p:spPr>
      </p:pic>
      <p:pic>
        <p:nvPicPr>
          <p:cNvPr id="53" name="Picture 52" descr="A vase filled with purple flowers&#10;&#10;Description automatically generated">
            <a:extLst>
              <a:ext uri="{FF2B5EF4-FFF2-40B4-BE49-F238E27FC236}">
                <a16:creationId xmlns:a16="http://schemas.microsoft.com/office/drawing/2014/main" id="{5CCF41B7-4526-40FC-AC6D-C16246D228B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flipH="1">
            <a:off x="11442645" y="9374618"/>
            <a:ext cx="1962150" cy="1629564"/>
          </a:xfrm>
          <a:prstGeom prst="rect">
            <a:avLst/>
          </a:prstGeom>
        </p:spPr>
      </p:pic>
      <p:pic>
        <p:nvPicPr>
          <p:cNvPr id="54" name="Picture 53" descr="A vase filled with purple flowers&#10;&#10;Description automatically generated">
            <a:extLst>
              <a:ext uri="{FF2B5EF4-FFF2-40B4-BE49-F238E27FC236}">
                <a16:creationId xmlns:a16="http://schemas.microsoft.com/office/drawing/2014/main" id="{D49FDF23-510D-447E-87BD-80123A21460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flipH="1">
            <a:off x="11114771" y="9171414"/>
            <a:ext cx="1962150" cy="1629564"/>
          </a:xfrm>
          <a:prstGeom prst="rect">
            <a:avLst/>
          </a:prstGeom>
        </p:spPr>
      </p:pic>
      <p:pic>
        <p:nvPicPr>
          <p:cNvPr id="55" name="Picture 54" descr="A vase filled with purple flowers&#10;&#10;Description automatically generated">
            <a:extLst>
              <a:ext uri="{FF2B5EF4-FFF2-40B4-BE49-F238E27FC236}">
                <a16:creationId xmlns:a16="http://schemas.microsoft.com/office/drawing/2014/main" id="{F659B6DB-13E6-4413-AC66-0F1FBCCC65C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flipH="1">
            <a:off x="10733898" y="9260318"/>
            <a:ext cx="1962150" cy="1629564"/>
          </a:xfrm>
          <a:prstGeom prst="rect">
            <a:avLst/>
          </a:prstGeom>
        </p:spPr>
      </p:pic>
      <p:pic>
        <p:nvPicPr>
          <p:cNvPr id="56" name="Picture 55" descr="A vase filled with purple flowers&#10;&#10;Description automatically generated">
            <a:extLst>
              <a:ext uri="{FF2B5EF4-FFF2-40B4-BE49-F238E27FC236}">
                <a16:creationId xmlns:a16="http://schemas.microsoft.com/office/drawing/2014/main" id="{71259FF9-9456-4830-B97E-639C0957140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flipH="1">
            <a:off x="10240325" y="9317468"/>
            <a:ext cx="1962150" cy="1629564"/>
          </a:xfrm>
          <a:prstGeom prst="rect">
            <a:avLst/>
          </a:prstGeom>
        </p:spPr>
      </p:pic>
      <p:pic>
        <p:nvPicPr>
          <p:cNvPr id="57" name="Picture 56" descr="A vase filled with purple flowers&#10;&#10;Description automatically generated">
            <a:extLst>
              <a:ext uri="{FF2B5EF4-FFF2-40B4-BE49-F238E27FC236}">
                <a16:creationId xmlns:a16="http://schemas.microsoft.com/office/drawing/2014/main" id="{2B6BFED3-747D-4FFA-A165-975AA323156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flipH="1">
            <a:off x="12124022" y="9246665"/>
            <a:ext cx="1962150" cy="1629564"/>
          </a:xfrm>
          <a:prstGeom prst="rect">
            <a:avLst/>
          </a:prstGeom>
        </p:spPr>
      </p:pic>
      <p:pic>
        <p:nvPicPr>
          <p:cNvPr id="61" name="Picture 60" descr="A vase filled with purple flowers&#10;&#10;Description automatically generated">
            <a:extLst>
              <a:ext uri="{FF2B5EF4-FFF2-40B4-BE49-F238E27FC236}">
                <a16:creationId xmlns:a16="http://schemas.microsoft.com/office/drawing/2014/main" id="{F50A9331-8F13-4CC2-BB7A-CA87D2CA22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a:off x="4191629" y="9475265"/>
            <a:ext cx="1962150" cy="1629564"/>
          </a:xfrm>
          <a:prstGeom prst="rect">
            <a:avLst/>
          </a:prstGeom>
        </p:spPr>
      </p:pic>
      <p:pic>
        <p:nvPicPr>
          <p:cNvPr id="62" name="Picture 61" descr="A vase filled with purple flowers&#10;&#10;Description automatically generated">
            <a:extLst>
              <a:ext uri="{FF2B5EF4-FFF2-40B4-BE49-F238E27FC236}">
                <a16:creationId xmlns:a16="http://schemas.microsoft.com/office/drawing/2014/main" id="{B39D8D2E-1D03-4AF1-9AB2-F808DF91AA3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a:off x="5448887" y="9228564"/>
            <a:ext cx="1962150" cy="1629564"/>
          </a:xfrm>
          <a:prstGeom prst="rect">
            <a:avLst/>
          </a:prstGeom>
        </p:spPr>
      </p:pic>
      <p:pic>
        <p:nvPicPr>
          <p:cNvPr id="63" name="Picture 62" descr="A vase filled with purple flowers&#10;&#10;Description automatically generated">
            <a:extLst>
              <a:ext uri="{FF2B5EF4-FFF2-40B4-BE49-F238E27FC236}">
                <a16:creationId xmlns:a16="http://schemas.microsoft.com/office/drawing/2014/main" id="{0DB28887-A07C-4539-9FCC-00CEDEE69E8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a:off x="5980575" y="9074763"/>
            <a:ext cx="1962150" cy="1629564"/>
          </a:xfrm>
          <a:prstGeom prst="rect">
            <a:avLst/>
          </a:prstGeom>
        </p:spPr>
      </p:pic>
      <p:pic>
        <p:nvPicPr>
          <p:cNvPr id="64" name="Picture 63" descr="A vase filled with purple flowers&#10;&#10;Description automatically generated">
            <a:extLst>
              <a:ext uri="{FF2B5EF4-FFF2-40B4-BE49-F238E27FC236}">
                <a16:creationId xmlns:a16="http://schemas.microsoft.com/office/drawing/2014/main" id="{4722BDC3-CF83-43A4-9D46-F0E0034D0F0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a:off x="4876433" y="9146018"/>
            <a:ext cx="1962150" cy="1629564"/>
          </a:xfrm>
          <a:prstGeom prst="rect">
            <a:avLst/>
          </a:prstGeom>
        </p:spPr>
      </p:pic>
      <p:pic>
        <p:nvPicPr>
          <p:cNvPr id="65" name="Picture 64" descr="A picture containing flower, animal, coral&#10;&#10;Description automatically generated">
            <a:extLst>
              <a:ext uri="{FF2B5EF4-FFF2-40B4-BE49-F238E27FC236}">
                <a16:creationId xmlns:a16="http://schemas.microsoft.com/office/drawing/2014/main" id="{7307A1F4-6665-44E3-B350-5A4E540B10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99770" y="9161856"/>
            <a:ext cx="1438248" cy="1095561"/>
          </a:xfrm>
          <a:prstGeom prst="rect">
            <a:avLst/>
          </a:prstGeom>
        </p:spPr>
      </p:pic>
      <p:pic>
        <p:nvPicPr>
          <p:cNvPr id="66" name="Picture 65" descr="A picture containing flower, animal, coral&#10;&#10;Description automatically generated">
            <a:extLst>
              <a:ext uri="{FF2B5EF4-FFF2-40B4-BE49-F238E27FC236}">
                <a16:creationId xmlns:a16="http://schemas.microsoft.com/office/drawing/2014/main" id="{75D6A931-204F-48A7-9C55-0EBD25B796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5311" y="9216288"/>
            <a:ext cx="1438248" cy="1095561"/>
          </a:xfrm>
          <a:prstGeom prst="rect">
            <a:avLst/>
          </a:prstGeom>
        </p:spPr>
      </p:pic>
      <p:pic>
        <p:nvPicPr>
          <p:cNvPr id="67" name="Picture 66" descr="A picture containing flower, animal, coral&#10;&#10;Description automatically generated">
            <a:extLst>
              <a:ext uri="{FF2B5EF4-FFF2-40B4-BE49-F238E27FC236}">
                <a16:creationId xmlns:a16="http://schemas.microsoft.com/office/drawing/2014/main" id="{C600A862-F5B8-499C-A615-B791DCF0A3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7843" y="9171927"/>
            <a:ext cx="1438248" cy="1095561"/>
          </a:xfrm>
          <a:prstGeom prst="rect">
            <a:avLst/>
          </a:prstGeom>
        </p:spPr>
      </p:pic>
      <p:pic>
        <p:nvPicPr>
          <p:cNvPr id="68" name="Picture 67" descr="A picture containing flower, animal, coral&#10;&#10;Description automatically generated">
            <a:extLst>
              <a:ext uri="{FF2B5EF4-FFF2-40B4-BE49-F238E27FC236}">
                <a16:creationId xmlns:a16="http://schemas.microsoft.com/office/drawing/2014/main" id="{6AD1FB02-96FF-4060-8312-9BA0828FB1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49778" y="9338471"/>
            <a:ext cx="1438248" cy="841052"/>
          </a:xfrm>
          <a:prstGeom prst="rect">
            <a:avLst/>
          </a:prstGeom>
        </p:spPr>
      </p:pic>
      <p:pic>
        <p:nvPicPr>
          <p:cNvPr id="69" name="Picture 68" descr="A picture containing flower, animal, coral&#10;&#10;Description automatically generated">
            <a:extLst>
              <a:ext uri="{FF2B5EF4-FFF2-40B4-BE49-F238E27FC236}">
                <a16:creationId xmlns:a16="http://schemas.microsoft.com/office/drawing/2014/main" id="{3D02088D-C1B6-4163-9DF8-E5214E129C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241" y="9191439"/>
            <a:ext cx="1438248" cy="1095561"/>
          </a:xfrm>
          <a:prstGeom prst="rect">
            <a:avLst/>
          </a:prstGeom>
        </p:spPr>
      </p:pic>
      <p:pic>
        <p:nvPicPr>
          <p:cNvPr id="70" name="Picture 69" descr="A picture containing flower, animal, coral&#10;&#10;Description automatically generated">
            <a:extLst>
              <a:ext uri="{FF2B5EF4-FFF2-40B4-BE49-F238E27FC236}">
                <a16:creationId xmlns:a16="http://schemas.microsoft.com/office/drawing/2014/main" id="{78853CC0-F110-4272-BF08-E65C0BD831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80157" y="9146018"/>
            <a:ext cx="1438248" cy="1095561"/>
          </a:xfrm>
          <a:prstGeom prst="rect">
            <a:avLst/>
          </a:prstGeom>
        </p:spPr>
      </p:pic>
      <p:pic>
        <p:nvPicPr>
          <p:cNvPr id="71" name="Picture 70" descr="A picture containing flower, animal, coral&#10;&#10;Description automatically generated">
            <a:extLst>
              <a:ext uri="{FF2B5EF4-FFF2-40B4-BE49-F238E27FC236}">
                <a16:creationId xmlns:a16="http://schemas.microsoft.com/office/drawing/2014/main" id="{D9CF90F5-0591-4EDB-A5A0-9AEB8A2464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22486" y="9238046"/>
            <a:ext cx="1438248" cy="1095561"/>
          </a:xfrm>
          <a:prstGeom prst="rect">
            <a:avLst/>
          </a:prstGeom>
        </p:spPr>
      </p:pic>
      <p:pic>
        <p:nvPicPr>
          <p:cNvPr id="72" name="Picture 71" descr="A picture containing flower, animal, coral&#10;&#10;Description automatically generated">
            <a:extLst>
              <a:ext uri="{FF2B5EF4-FFF2-40B4-BE49-F238E27FC236}">
                <a16:creationId xmlns:a16="http://schemas.microsoft.com/office/drawing/2014/main" id="{47B2A6C0-3D10-4045-9CDA-F293F8EACD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64656" y="9276417"/>
            <a:ext cx="1438248" cy="1095561"/>
          </a:xfrm>
          <a:prstGeom prst="rect">
            <a:avLst/>
          </a:prstGeom>
        </p:spPr>
      </p:pic>
      <p:pic>
        <p:nvPicPr>
          <p:cNvPr id="73" name="Picture 72" descr="A vase filled with purple flowers&#10;&#10;Description automatically generated">
            <a:extLst>
              <a:ext uri="{FF2B5EF4-FFF2-40B4-BE49-F238E27FC236}">
                <a16:creationId xmlns:a16="http://schemas.microsoft.com/office/drawing/2014/main" id="{36AFE247-5BD1-4E14-A424-901AC3C02E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flipH="1">
            <a:off x="10640772" y="9034947"/>
            <a:ext cx="1962150" cy="1629564"/>
          </a:xfrm>
          <a:prstGeom prst="rect">
            <a:avLst/>
          </a:prstGeom>
        </p:spPr>
      </p:pic>
      <p:pic>
        <p:nvPicPr>
          <p:cNvPr id="74" name="Picture 73" descr="A vase filled with purple flowers&#10;&#10;Description automatically generated">
            <a:extLst>
              <a:ext uri="{FF2B5EF4-FFF2-40B4-BE49-F238E27FC236}">
                <a16:creationId xmlns:a16="http://schemas.microsoft.com/office/drawing/2014/main" id="{2DEF9379-0ECE-496A-804A-F85A5A1F51B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flipH="1">
            <a:off x="11322617" y="9132365"/>
            <a:ext cx="1962150" cy="1629564"/>
          </a:xfrm>
          <a:prstGeom prst="rect">
            <a:avLst/>
          </a:prstGeom>
        </p:spPr>
      </p:pic>
      <p:pic>
        <p:nvPicPr>
          <p:cNvPr id="75" name="Picture 74" descr="A vase filled with purple flowers&#10;&#10;Description automatically generated">
            <a:extLst>
              <a:ext uri="{FF2B5EF4-FFF2-40B4-BE49-F238E27FC236}">
                <a16:creationId xmlns:a16="http://schemas.microsoft.com/office/drawing/2014/main" id="{AF5C6319-FF43-4C31-9A1F-D6FDF858189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flipH="1">
            <a:off x="12195407" y="9134937"/>
            <a:ext cx="1962150" cy="1629564"/>
          </a:xfrm>
          <a:prstGeom prst="rect">
            <a:avLst/>
          </a:prstGeom>
        </p:spPr>
      </p:pic>
      <p:pic>
        <p:nvPicPr>
          <p:cNvPr id="76" name="Picture 75" descr="A picture containing flower, animal, coral&#10;&#10;Description automatically generated">
            <a:extLst>
              <a:ext uri="{FF2B5EF4-FFF2-40B4-BE49-F238E27FC236}">
                <a16:creationId xmlns:a16="http://schemas.microsoft.com/office/drawing/2014/main" id="{1FF41E9A-E9DA-40A6-B924-D11B4D12CD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92616" y="9316866"/>
            <a:ext cx="1438248" cy="1095561"/>
          </a:xfrm>
          <a:prstGeom prst="rect">
            <a:avLst/>
          </a:prstGeom>
        </p:spPr>
      </p:pic>
      <p:pic>
        <p:nvPicPr>
          <p:cNvPr id="77" name="Picture 76" descr="A vase filled with purple flowers&#10;&#10;Description automatically generated">
            <a:extLst>
              <a:ext uri="{FF2B5EF4-FFF2-40B4-BE49-F238E27FC236}">
                <a16:creationId xmlns:a16="http://schemas.microsoft.com/office/drawing/2014/main" id="{70B49949-B3AC-4D35-B996-4942F181F12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flipH="1">
            <a:off x="10033034" y="9092097"/>
            <a:ext cx="1962150" cy="1629564"/>
          </a:xfrm>
          <a:prstGeom prst="rect">
            <a:avLst/>
          </a:prstGeom>
        </p:spPr>
      </p:pic>
      <p:pic>
        <p:nvPicPr>
          <p:cNvPr id="78" name="Picture 77" descr="A vase filled with purple flowers&#10;&#10;Description automatically generated">
            <a:extLst>
              <a:ext uri="{FF2B5EF4-FFF2-40B4-BE49-F238E27FC236}">
                <a16:creationId xmlns:a16="http://schemas.microsoft.com/office/drawing/2014/main" id="{C9FC8E17-3A03-4BD8-AC4A-877DFD8D994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950"/>
          <a:stretch/>
        </p:blipFill>
        <p:spPr>
          <a:xfrm flipH="1">
            <a:off x="6186659" y="9131913"/>
            <a:ext cx="1962150" cy="1629564"/>
          </a:xfrm>
          <a:prstGeom prst="rect">
            <a:avLst/>
          </a:prstGeom>
        </p:spPr>
      </p:pic>
      <p:sp>
        <p:nvSpPr>
          <p:cNvPr id="80" name="TextBox 79">
            <a:extLst>
              <a:ext uri="{FF2B5EF4-FFF2-40B4-BE49-F238E27FC236}">
                <a16:creationId xmlns:a16="http://schemas.microsoft.com/office/drawing/2014/main" id="{5605D879-F588-49DF-A453-3E87674C1A97}"/>
              </a:ext>
            </a:extLst>
          </p:cNvPr>
          <p:cNvSpPr txBox="1"/>
          <p:nvPr/>
        </p:nvSpPr>
        <p:spPr>
          <a:xfrm>
            <a:off x="2007843" y="2353646"/>
            <a:ext cx="15260334" cy="2585323"/>
          </a:xfrm>
          <a:prstGeom prst="rect">
            <a:avLst/>
          </a:prstGeom>
          <a:noFill/>
        </p:spPr>
        <p:txBody>
          <a:bodyPr wrap="square" rtlCol="0">
            <a:spAutoFit/>
          </a:bodyPr>
          <a:lstStyle/>
          <a:p>
            <a:pPr algn="ctr" defTabSz="1371600">
              <a:defRPr/>
            </a:pPr>
            <a:r>
              <a:rPr lang="en-US" sz="8100" b="1" dirty="0">
                <a:solidFill>
                  <a:prstClr val="white"/>
                </a:solidFill>
                <a:latin typeface="Times New Roman" panose="02020603050405020304" pitchFamily="18" charset="0"/>
                <a:cs typeface="Times New Roman" panose="02020603050405020304" pitchFamily="18" charset="0"/>
              </a:rPr>
              <a:t>CHÀO MỪNG THẦY CÔ VÀ CÁC EM</a:t>
            </a:r>
          </a:p>
        </p:txBody>
      </p:sp>
      <p:pic>
        <p:nvPicPr>
          <p:cNvPr id="79" name="CUA PHAI" descr="A screen door&#10;&#10;Description automatically generated">
            <a:extLst>
              <a:ext uri="{FF2B5EF4-FFF2-40B4-BE49-F238E27FC236}">
                <a16:creationId xmlns:a16="http://schemas.microsoft.com/office/drawing/2014/main" id="{64A160AF-E01F-4D84-B15D-BDAD50568BA4}"/>
              </a:ext>
            </a:extLst>
          </p:cNvPr>
          <p:cNvPicPr>
            <a:picLocks noChangeAspect="1"/>
          </p:cNvPicPr>
          <p:nvPr/>
        </p:nvPicPr>
        <p:blipFill rotWithShape="1">
          <a:blip r:embed="rId12">
            <a:extLst>
              <a:ext uri="{28A0092B-C50C-407E-A947-70E740481C1C}">
                <a14:useLocalDpi xmlns:a14="http://schemas.microsoft.com/office/drawing/2010/main" val="0"/>
              </a:ext>
            </a:extLst>
          </a:blip>
          <a:srcRect b="4867"/>
          <a:stretch/>
        </p:blipFill>
        <p:spPr>
          <a:xfrm flipH="1">
            <a:off x="7658135" y="-141614"/>
            <a:ext cx="8239755" cy="10479489"/>
          </a:xfrm>
          <a:prstGeom prst="rect">
            <a:avLst/>
          </a:prstGeom>
        </p:spPr>
      </p:pic>
      <p:pic>
        <p:nvPicPr>
          <p:cNvPr id="84" name="TUONG PHAI" descr="A wooden door&#10;&#10;Description automatically generated">
            <a:extLst>
              <a:ext uri="{FF2B5EF4-FFF2-40B4-BE49-F238E27FC236}">
                <a16:creationId xmlns:a16="http://schemas.microsoft.com/office/drawing/2014/main" id="{75EA2981-BF2E-4028-AAAC-F57E2EFC924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076261" y="-19512"/>
            <a:ext cx="4730958" cy="10287000"/>
          </a:xfrm>
          <a:prstGeom prst="rect">
            <a:avLst/>
          </a:prstGeom>
          <a:scene3d>
            <a:camera prst="orthographicFront"/>
            <a:lightRig rig="threePt" dir="t"/>
          </a:scene3d>
          <a:sp3d>
            <a:bevelT w="31750" h="31750"/>
          </a:sp3d>
        </p:spPr>
      </p:pic>
      <p:pic>
        <p:nvPicPr>
          <p:cNvPr id="60" name="CUA TRAI" descr="A screen door&#10;&#10;Description automatically generated">
            <a:extLst>
              <a:ext uri="{FF2B5EF4-FFF2-40B4-BE49-F238E27FC236}">
                <a16:creationId xmlns:a16="http://schemas.microsoft.com/office/drawing/2014/main" id="{F9B0C4F0-E775-4A33-8C88-F2749BDBEAAE}"/>
              </a:ext>
            </a:extLst>
          </p:cNvPr>
          <p:cNvPicPr>
            <a:picLocks noChangeAspect="1"/>
          </p:cNvPicPr>
          <p:nvPr/>
        </p:nvPicPr>
        <p:blipFill rotWithShape="1">
          <a:blip r:embed="rId12">
            <a:extLst>
              <a:ext uri="{28A0092B-C50C-407E-A947-70E740481C1C}">
                <a14:useLocalDpi xmlns:a14="http://schemas.microsoft.com/office/drawing/2010/main" val="0"/>
              </a:ext>
            </a:extLst>
          </a:blip>
          <a:srcRect b="4867"/>
          <a:stretch/>
        </p:blipFill>
        <p:spPr>
          <a:xfrm>
            <a:off x="2718825" y="-96245"/>
            <a:ext cx="8239755" cy="10479489"/>
          </a:xfrm>
          <a:prstGeom prst="rect">
            <a:avLst/>
          </a:prstGeom>
        </p:spPr>
      </p:pic>
      <p:pic>
        <p:nvPicPr>
          <p:cNvPr id="81" name="TUONG TRAI" descr="A wooden door&#10;&#10;Description automatically generated">
            <a:extLst>
              <a:ext uri="{FF2B5EF4-FFF2-40B4-BE49-F238E27FC236}">
                <a16:creationId xmlns:a16="http://schemas.microsoft.com/office/drawing/2014/main" id="{6AFD4005-6E97-413C-8209-9BE3BA6748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061" y="146568"/>
            <a:ext cx="4532996" cy="10287000"/>
          </a:xfrm>
          <a:prstGeom prst="rect">
            <a:avLst/>
          </a:prstGeom>
          <a:scene3d>
            <a:camera prst="orthographicFront"/>
            <a:lightRig rig="threePt" dir="t"/>
          </a:scene3d>
          <a:sp3d>
            <a:bevelT w="31750" h="31750"/>
          </a:sp3d>
        </p:spPr>
      </p:pic>
    </p:spTree>
    <p:custDataLst>
      <p:tags r:id="rId1"/>
    </p:custDataLst>
    <p:extLst>
      <p:ext uri="{BB962C8B-B14F-4D97-AF65-F5344CB8AC3E}">
        <p14:creationId xmlns:p14="http://schemas.microsoft.com/office/powerpoint/2010/main" val="15552329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500"/>
                                      </p:stCondLst>
                                      <p:childTnLst>
                                        <p:animMotion origin="layout" path="M 2.70833E-6 7.40741E-7 L -0.50287 7.40741E-7 " pathEditMode="relative" rAng="0" ptsTypes="AA">
                                          <p:cBhvr>
                                            <p:cTn id="6" dur="5000" fill="hold"/>
                                            <p:tgtEl>
                                              <p:spTgt spid="60"/>
                                            </p:tgtEl>
                                            <p:attrNameLst>
                                              <p:attrName>ppt_x</p:attrName>
                                              <p:attrName>ppt_y</p:attrName>
                                            </p:attrNameLst>
                                          </p:cBhvr>
                                          <p:rCtr x="-25143" y="0"/>
                                        </p:animMotion>
                                      </p:childTnLst>
                                    </p:cTn>
                                  </p:par>
                                  <p:par>
                                    <p:cTn id="7" presetID="63" presetClass="path" presetSubtype="0" accel="38400" decel="38400" fill="hold" nodeType="withEffect">
                                      <p:stCondLst>
                                        <p:cond delay="500"/>
                                      </p:stCondLst>
                                      <p:childTnLst>
                                        <p:animMotion origin="layout" path="M -0.00443 0.00115 L 0.52096 -0.00116 " pathEditMode="relative" rAng="0" ptsTypes="AA">
                                          <p:cBhvr>
                                            <p:cTn id="8" dur="5000" fill="hold"/>
                                            <p:tgtEl>
                                              <p:spTgt spid="79"/>
                                            </p:tgtEl>
                                            <p:attrNameLst>
                                              <p:attrName>ppt_x</p:attrName>
                                              <p:attrName>ppt_y</p:attrName>
                                            </p:attrNameLst>
                                          </p:cBhvr>
                                          <p:rCtr x="26263" y="-116"/>
                                        </p:animMotion>
                                      </p:childTnLst>
                                    </p:cTn>
                                  </p:par>
                                  <p:par>
                                    <p:cTn id="9" presetID="35" presetClass="path" presetSubtype="0" fill="hold" nodeType="withEffect" p14:presetBounceEnd="50000">
                                      <p:stCondLst>
                                        <p:cond delay="2700"/>
                                      </p:stCondLst>
                                      <p:childTnLst>
                                        <p:animMotion origin="layout" path="M -0.0026 4.44444E-6 L -0.25299 -0.00047 " pathEditMode="relative" rAng="0" ptsTypes="AA" p14:bounceEnd="50000">
                                          <p:cBhvr>
                                            <p:cTn id="10" dur="4700" fill="hold"/>
                                            <p:tgtEl>
                                              <p:spTgt spid="81"/>
                                            </p:tgtEl>
                                            <p:attrNameLst>
                                              <p:attrName>ppt_x</p:attrName>
                                              <p:attrName>ppt_y</p:attrName>
                                            </p:attrNameLst>
                                          </p:cBhvr>
                                          <p:rCtr x="-12513" y="-23"/>
                                        </p:animMotion>
                                      </p:childTnLst>
                                    </p:cTn>
                                  </p:par>
                                  <p:par>
                                    <p:cTn id="11" presetID="63" presetClass="path" presetSubtype="0" fill="hold" nodeType="withEffect" p14:presetBounceEnd="57447">
                                      <p:stCondLst>
                                        <p:cond delay="2700"/>
                                      </p:stCondLst>
                                      <p:childTnLst>
                                        <p:animMotion origin="layout" path="M -4.58333E-6 -0.00972 L 0.27956 -0.00833 " pathEditMode="relative" rAng="0" ptsTypes="AA" p14:bounceEnd="57447">
                                          <p:cBhvr>
                                            <p:cTn id="12" dur="4700" fill="hold"/>
                                            <p:tgtEl>
                                              <p:spTgt spid="84"/>
                                            </p:tgtEl>
                                            <p:attrNameLst>
                                              <p:attrName>ppt_x</p:attrName>
                                              <p:attrName>ppt_y</p:attrName>
                                            </p:attrNameLst>
                                          </p:cBhvr>
                                          <p:rCtr x="13971" y="69"/>
                                        </p:animMotion>
                                      </p:childTnLst>
                                    </p:cTn>
                                  </p:par>
                                  <p:par>
                                    <p:cTn id="13" presetID="2" presetClass="entr" presetSubtype="1" decel="26000" fill="hold" grpId="0" nodeType="withEffect">
                                      <p:stCondLst>
                                        <p:cond delay="3400"/>
                                      </p:stCondLst>
                                      <p:iterate type="lt">
                                        <p:tmPct val="10000"/>
                                      </p:iterate>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1250" fill="hold"/>
                                            <p:tgtEl>
                                              <p:spTgt spid="80"/>
                                            </p:tgtEl>
                                            <p:attrNameLst>
                                              <p:attrName>ppt_x</p:attrName>
                                            </p:attrNameLst>
                                          </p:cBhvr>
                                          <p:tavLst>
                                            <p:tav tm="0">
                                              <p:val>
                                                <p:strVal val="#ppt_x"/>
                                              </p:val>
                                            </p:tav>
                                            <p:tav tm="100000">
                                              <p:val>
                                                <p:strVal val="#ppt_x"/>
                                              </p:val>
                                            </p:tav>
                                          </p:tavLst>
                                        </p:anim>
                                        <p:anim calcmode="lin" valueType="num">
                                          <p:cBhvr additive="base">
                                            <p:cTn id="16" dur="1250" fill="hold"/>
                                            <p:tgtEl>
                                              <p:spTgt spid="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500"/>
                                      </p:stCondLst>
                                      <p:childTnLst>
                                        <p:animMotion origin="layout" path="M 2.70833E-6 7.40741E-7 L -0.50287 7.40741E-7 " pathEditMode="relative" rAng="0" ptsTypes="AA">
                                          <p:cBhvr>
                                            <p:cTn id="6" dur="5000" fill="hold"/>
                                            <p:tgtEl>
                                              <p:spTgt spid="60"/>
                                            </p:tgtEl>
                                            <p:attrNameLst>
                                              <p:attrName>ppt_x</p:attrName>
                                              <p:attrName>ppt_y</p:attrName>
                                            </p:attrNameLst>
                                          </p:cBhvr>
                                          <p:rCtr x="-25143" y="0"/>
                                        </p:animMotion>
                                      </p:childTnLst>
                                    </p:cTn>
                                  </p:par>
                                  <p:par>
                                    <p:cTn id="7" presetID="63" presetClass="path" presetSubtype="0" accel="38400" decel="38400" fill="hold" nodeType="withEffect">
                                      <p:stCondLst>
                                        <p:cond delay="500"/>
                                      </p:stCondLst>
                                      <p:childTnLst>
                                        <p:animMotion origin="layout" path="M -0.00443 0.00115 L 0.52096 -0.00116 " pathEditMode="relative" rAng="0" ptsTypes="AA">
                                          <p:cBhvr>
                                            <p:cTn id="8" dur="5000" fill="hold"/>
                                            <p:tgtEl>
                                              <p:spTgt spid="79"/>
                                            </p:tgtEl>
                                            <p:attrNameLst>
                                              <p:attrName>ppt_x</p:attrName>
                                              <p:attrName>ppt_y</p:attrName>
                                            </p:attrNameLst>
                                          </p:cBhvr>
                                          <p:rCtr x="26263" y="-116"/>
                                        </p:animMotion>
                                      </p:childTnLst>
                                    </p:cTn>
                                  </p:par>
                                  <p:par>
                                    <p:cTn id="9" presetID="35" presetClass="path" presetSubtype="0" fill="hold" nodeType="withEffect">
                                      <p:stCondLst>
                                        <p:cond delay="2700"/>
                                      </p:stCondLst>
                                      <p:childTnLst>
                                        <p:animMotion origin="layout" path="M -0.0026 4.44444E-6 L -0.25299 -0.00047 " pathEditMode="relative" rAng="0" ptsTypes="AA">
                                          <p:cBhvr>
                                            <p:cTn id="10" dur="4700" fill="hold"/>
                                            <p:tgtEl>
                                              <p:spTgt spid="81"/>
                                            </p:tgtEl>
                                            <p:attrNameLst>
                                              <p:attrName>ppt_x</p:attrName>
                                              <p:attrName>ppt_y</p:attrName>
                                            </p:attrNameLst>
                                          </p:cBhvr>
                                          <p:rCtr x="-12513" y="-23"/>
                                        </p:animMotion>
                                      </p:childTnLst>
                                    </p:cTn>
                                  </p:par>
                                  <p:par>
                                    <p:cTn id="11" presetID="63" presetClass="path" presetSubtype="0" fill="hold" nodeType="withEffect">
                                      <p:stCondLst>
                                        <p:cond delay="2700"/>
                                      </p:stCondLst>
                                      <p:childTnLst>
                                        <p:animMotion origin="layout" path="M -4.58333E-6 -0.00972 L 0.27956 -0.00833 " pathEditMode="relative" rAng="0" ptsTypes="AA">
                                          <p:cBhvr>
                                            <p:cTn id="12" dur="4700" fill="hold"/>
                                            <p:tgtEl>
                                              <p:spTgt spid="84"/>
                                            </p:tgtEl>
                                            <p:attrNameLst>
                                              <p:attrName>ppt_x</p:attrName>
                                              <p:attrName>ppt_y</p:attrName>
                                            </p:attrNameLst>
                                          </p:cBhvr>
                                          <p:rCtr x="13971" y="69"/>
                                        </p:animMotion>
                                      </p:childTnLst>
                                    </p:cTn>
                                  </p:par>
                                  <p:par>
                                    <p:cTn id="13" presetID="2" presetClass="entr" presetSubtype="1" decel="26000" fill="hold" grpId="0" nodeType="withEffect">
                                      <p:stCondLst>
                                        <p:cond delay="3400"/>
                                      </p:stCondLst>
                                      <p:iterate type="lt">
                                        <p:tmPct val="10000"/>
                                      </p:iterate>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1250" fill="hold"/>
                                            <p:tgtEl>
                                              <p:spTgt spid="80"/>
                                            </p:tgtEl>
                                            <p:attrNameLst>
                                              <p:attrName>ppt_x</p:attrName>
                                            </p:attrNameLst>
                                          </p:cBhvr>
                                          <p:tavLst>
                                            <p:tav tm="0">
                                              <p:val>
                                                <p:strVal val="#ppt_x"/>
                                              </p:val>
                                            </p:tav>
                                            <p:tav tm="100000">
                                              <p:val>
                                                <p:strVal val="#ppt_x"/>
                                              </p:val>
                                            </p:tav>
                                          </p:tavLst>
                                        </p:anim>
                                        <p:anim calcmode="lin" valueType="num">
                                          <p:cBhvr additive="base">
                                            <p:cTn id="16" dur="1250" fill="hold"/>
                                            <p:tgtEl>
                                              <p:spTgt spid="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5607568" y="3177798"/>
            <a:ext cx="10952045" cy="4632702"/>
            <a:chOff x="0" y="-28575"/>
            <a:chExt cx="2692882" cy="964176"/>
          </a:xfrm>
        </p:grpSpPr>
        <p:sp>
          <p:nvSpPr>
            <p:cNvPr id="3" name="Freeform 3"/>
            <p:cNvSpPr/>
            <p:nvPr/>
          </p:nvSpPr>
          <p:spPr>
            <a:xfrm>
              <a:off x="0" y="31636"/>
              <a:ext cx="2692882" cy="809157"/>
            </a:xfrm>
            <a:custGeom>
              <a:avLst/>
              <a:gdLst/>
              <a:ahLst/>
              <a:cxnLst/>
              <a:rect l="l" t="t" r="r" b="b"/>
              <a:pathLst>
                <a:path w="2692882" h="935601">
                  <a:moveTo>
                    <a:pt x="36052" y="0"/>
                  </a:moveTo>
                  <a:lnTo>
                    <a:pt x="2656830" y="0"/>
                  </a:lnTo>
                  <a:cubicBezTo>
                    <a:pt x="2666392" y="0"/>
                    <a:pt x="2675561" y="3798"/>
                    <a:pt x="2682323" y="10559"/>
                  </a:cubicBezTo>
                  <a:cubicBezTo>
                    <a:pt x="2689084" y="17320"/>
                    <a:pt x="2692882" y="26490"/>
                    <a:pt x="2692882" y="36052"/>
                  </a:cubicBezTo>
                  <a:lnTo>
                    <a:pt x="2692882" y="899550"/>
                  </a:lnTo>
                  <a:cubicBezTo>
                    <a:pt x="2692882" y="909111"/>
                    <a:pt x="2689084" y="918281"/>
                    <a:pt x="2682323" y="925042"/>
                  </a:cubicBezTo>
                  <a:cubicBezTo>
                    <a:pt x="2675561" y="931803"/>
                    <a:pt x="2666392" y="935601"/>
                    <a:pt x="2656830" y="935601"/>
                  </a:cubicBezTo>
                  <a:lnTo>
                    <a:pt x="36052" y="935601"/>
                  </a:lnTo>
                  <a:cubicBezTo>
                    <a:pt x="16141" y="935601"/>
                    <a:pt x="0" y="919461"/>
                    <a:pt x="0" y="899550"/>
                  </a:cubicBezTo>
                  <a:lnTo>
                    <a:pt x="0" y="36052"/>
                  </a:lnTo>
                  <a:cubicBezTo>
                    <a:pt x="0" y="26490"/>
                    <a:pt x="3798" y="17320"/>
                    <a:pt x="10559" y="10559"/>
                  </a:cubicBezTo>
                  <a:cubicBezTo>
                    <a:pt x="17320" y="3798"/>
                    <a:pt x="26490" y="0"/>
                    <a:pt x="36052" y="0"/>
                  </a:cubicBezTo>
                  <a:close/>
                </a:path>
              </a:pathLst>
            </a:custGeom>
            <a:solidFill>
              <a:srgbClr val="FFFFFF"/>
            </a:solidFill>
          </p:spPr>
          <p:txBody>
            <a:bodyPr/>
            <a:lstStyle/>
            <a:p>
              <a:endParaRPr lang="vi-VN"/>
            </a:p>
          </p:txBody>
        </p:sp>
        <p:sp>
          <p:nvSpPr>
            <p:cNvPr id="4" name="TextBox 4"/>
            <p:cNvSpPr txBox="1"/>
            <p:nvPr/>
          </p:nvSpPr>
          <p:spPr>
            <a:xfrm>
              <a:off x="0" y="-28575"/>
              <a:ext cx="2692882" cy="964176"/>
            </a:xfrm>
            <a:prstGeom prst="rect">
              <a:avLst/>
            </a:prstGeom>
          </p:spPr>
          <p:txBody>
            <a:bodyPr lIns="50800" tIns="50800" rIns="50800" bIns="50800" rtlCol="0" anchor="ctr"/>
            <a:lstStyle/>
            <a:p>
              <a:pPr algn="ctr">
                <a:lnSpc>
                  <a:spcPts val="1953"/>
                </a:lnSpc>
              </a:pPr>
              <a:endParaRPr/>
            </a:p>
          </p:txBody>
        </p:sp>
      </p:grpSp>
      <p:sp>
        <p:nvSpPr>
          <p:cNvPr id="5" name="Freeform 5"/>
          <p:cNvSpPr/>
          <p:nvPr/>
        </p:nvSpPr>
        <p:spPr>
          <a:xfrm>
            <a:off x="545351" y="-1483520"/>
            <a:ext cx="3673100" cy="12786109"/>
          </a:xfrm>
          <a:custGeom>
            <a:avLst/>
            <a:gdLst/>
            <a:ahLst/>
            <a:cxnLst/>
            <a:rect l="l" t="t" r="r" b="b"/>
            <a:pathLst>
              <a:path w="3673100" h="12786109">
                <a:moveTo>
                  <a:pt x="0" y="0"/>
                </a:moveTo>
                <a:lnTo>
                  <a:pt x="3673100" y="0"/>
                </a:lnTo>
                <a:lnTo>
                  <a:pt x="3673100" y="12786109"/>
                </a:lnTo>
                <a:lnTo>
                  <a:pt x="0" y="127861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TextBox 6"/>
          <p:cNvSpPr txBox="1"/>
          <p:nvPr/>
        </p:nvSpPr>
        <p:spPr>
          <a:xfrm>
            <a:off x="5202759" y="1172869"/>
            <a:ext cx="11717887" cy="1693990"/>
          </a:xfrm>
          <a:prstGeom prst="rect">
            <a:avLst/>
          </a:prstGeom>
        </p:spPr>
        <p:txBody>
          <a:bodyPr wrap="square" lIns="0" tIns="0" rIns="0" bIns="0" rtlCol="0" anchor="t">
            <a:spAutoFit/>
          </a:bodyPr>
          <a:lstStyle/>
          <a:p>
            <a:pPr algn="ctr">
              <a:lnSpc>
                <a:spcPts val="14273"/>
              </a:lnSpc>
            </a:pPr>
            <a:r>
              <a:rPr lang="en-US" sz="10195" dirty="0">
                <a:solidFill>
                  <a:srgbClr val="FFFFFF"/>
                </a:solidFill>
                <a:latin typeface="#9Slide07 SVNBango" panose="02000000000000000000" pitchFamily="2" charset="0"/>
              </a:rPr>
              <a:t>ĐỘT BIẾN GENE?</a:t>
            </a:r>
          </a:p>
        </p:txBody>
      </p:sp>
      <p:sp>
        <p:nvSpPr>
          <p:cNvPr id="7" name="TextBox 7"/>
          <p:cNvSpPr txBox="1"/>
          <p:nvPr/>
        </p:nvSpPr>
        <p:spPr>
          <a:xfrm>
            <a:off x="5887399" y="3832156"/>
            <a:ext cx="10363200" cy="1661993"/>
          </a:xfrm>
          <a:prstGeom prst="rect">
            <a:avLst/>
          </a:prstGeom>
        </p:spPr>
        <p:txBody>
          <a:bodyPr wrap="square" lIns="0" tIns="0" rIns="0" bIns="0" rtlCol="0" anchor="t">
            <a:spAutoFit/>
          </a:bodyPr>
          <a:lstStyle/>
          <a:p>
            <a:pPr algn="just">
              <a:spcBef>
                <a:spcPct val="0"/>
              </a:spcBef>
            </a:pPr>
            <a:r>
              <a:rPr lang="en-US" sz="3600" b="1" i="1" dirty="0" err="1">
                <a:solidFill>
                  <a:srgbClr val="000000"/>
                </a:solidFill>
                <a:latin typeface="Arial" panose="020B0604020202020204" pitchFamily="34" charset="0"/>
                <a:cs typeface="Arial" panose="020B0604020202020204" pitchFamily="34" charset="0"/>
              </a:rPr>
              <a:t>Đột</a:t>
            </a:r>
            <a:r>
              <a:rPr lang="en-US" sz="3600" b="1" i="1" dirty="0">
                <a:solidFill>
                  <a:srgbClr val="000000"/>
                </a:solidFill>
                <a:latin typeface="Arial" panose="020B0604020202020204" pitchFamily="34" charset="0"/>
                <a:cs typeface="Arial" panose="020B0604020202020204" pitchFamily="34" charset="0"/>
              </a:rPr>
              <a:t> </a:t>
            </a:r>
            <a:r>
              <a:rPr lang="en-US" sz="3600" b="1" i="1" dirty="0" err="1">
                <a:solidFill>
                  <a:srgbClr val="000000"/>
                </a:solidFill>
                <a:latin typeface="Arial" panose="020B0604020202020204" pitchFamily="34" charset="0"/>
                <a:cs typeface="Arial" panose="020B0604020202020204" pitchFamily="34" charset="0"/>
              </a:rPr>
              <a:t>biến</a:t>
            </a:r>
            <a:r>
              <a:rPr lang="en-US" sz="3600" b="1" i="1" dirty="0">
                <a:solidFill>
                  <a:srgbClr val="000000"/>
                </a:solidFill>
                <a:latin typeface="Arial" panose="020B0604020202020204" pitchFamily="34" charset="0"/>
                <a:cs typeface="Arial" panose="020B0604020202020204" pitchFamily="34" charset="0"/>
              </a:rPr>
              <a:t> gene: </a:t>
            </a:r>
            <a:r>
              <a:rPr lang="en-US" sz="3600" i="1" dirty="0" err="1">
                <a:solidFill>
                  <a:srgbClr val="000000"/>
                </a:solidFill>
                <a:latin typeface="Arial" panose="020B0604020202020204" pitchFamily="34" charset="0"/>
                <a:cs typeface="Arial" panose="020B0604020202020204" pitchFamily="34" charset="0"/>
              </a:rPr>
              <a:t>sự</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biến</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đổi</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trong</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cấu</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trúc</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của</a:t>
            </a:r>
            <a:r>
              <a:rPr lang="en-US" sz="3600" i="1" dirty="0">
                <a:solidFill>
                  <a:srgbClr val="000000"/>
                </a:solidFill>
                <a:latin typeface="Arial" panose="020B0604020202020204" pitchFamily="34" charset="0"/>
                <a:cs typeface="Arial" panose="020B0604020202020204" pitchFamily="34" charset="0"/>
              </a:rPr>
              <a:t> gene </a:t>
            </a:r>
            <a:r>
              <a:rPr lang="en-US" sz="3600" i="1" dirty="0" err="1">
                <a:solidFill>
                  <a:srgbClr val="000000"/>
                </a:solidFill>
                <a:latin typeface="Arial" panose="020B0604020202020204" pitchFamily="34" charset="0"/>
                <a:cs typeface="Arial" panose="020B0604020202020204" pitchFamily="34" charset="0"/>
              </a:rPr>
              <a:t>gọi</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là</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đột</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biến</a:t>
            </a:r>
            <a:r>
              <a:rPr lang="en-US" sz="3600" i="1" dirty="0">
                <a:solidFill>
                  <a:srgbClr val="000000"/>
                </a:solidFill>
                <a:latin typeface="Arial" panose="020B0604020202020204" pitchFamily="34" charset="0"/>
                <a:cs typeface="Arial" panose="020B0604020202020204" pitchFamily="34" charset="0"/>
              </a:rPr>
              <a:t> gene, </a:t>
            </a:r>
            <a:r>
              <a:rPr lang="en-US" sz="3600" i="1" dirty="0" err="1">
                <a:solidFill>
                  <a:srgbClr val="000000"/>
                </a:solidFill>
                <a:latin typeface="Arial" panose="020B0604020202020204" pitchFamily="34" charset="0"/>
                <a:cs typeface="Arial" panose="020B0604020202020204" pitchFamily="34" charset="0"/>
              </a:rPr>
              <a:t>thường</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liên</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quan</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đến</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FF0000"/>
                </a:solidFill>
                <a:latin typeface="Arial" panose="020B0604020202020204" pitchFamily="34" charset="0"/>
                <a:cs typeface="Arial" panose="020B0604020202020204" pitchFamily="34" charset="0"/>
              </a:rPr>
              <a:t>một</a:t>
            </a:r>
            <a:r>
              <a:rPr lang="en-US" sz="3600" i="1" dirty="0">
                <a:solidFill>
                  <a:srgbClr val="FF0000"/>
                </a:solidFill>
                <a:latin typeface="Arial" panose="020B0604020202020204" pitchFamily="34" charset="0"/>
                <a:cs typeface="Arial" panose="020B0604020202020204" pitchFamily="34" charset="0"/>
              </a:rPr>
              <a:t> </a:t>
            </a:r>
            <a:r>
              <a:rPr lang="en-US" sz="3600" i="1" dirty="0" err="1">
                <a:solidFill>
                  <a:srgbClr val="FF0000"/>
                </a:solidFill>
                <a:latin typeface="Arial" panose="020B0604020202020204" pitchFamily="34" charset="0"/>
                <a:cs typeface="Arial" panose="020B0604020202020204" pitchFamily="34" charset="0"/>
              </a:rPr>
              <a:t>hoặc</a:t>
            </a:r>
            <a:r>
              <a:rPr lang="en-US" sz="3600" i="1" dirty="0">
                <a:solidFill>
                  <a:srgbClr val="FF0000"/>
                </a:solidFill>
                <a:latin typeface="Arial" panose="020B0604020202020204" pitchFamily="34" charset="0"/>
                <a:cs typeface="Arial" panose="020B0604020202020204" pitchFamily="34" charset="0"/>
              </a:rPr>
              <a:t> </a:t>
            </a:r>
            <a:r>
              <a:rPr lang="en-US" sz="3600" i="1" dirty="0" err="1">
                <a:solidFill>
                  <a:srgbClr val="FF0000"/>
                </a:solidFill>
                <a:latin typeface="Arial" panose="020B0604020202020204" pitchFamily="34" charset="0"/>
                <a:cs typeface="Arial" panose="020B0604020202020204" pitchFamily="34" charset="0"/>
              </a:rPr>
              <a:t>một</a:t>
            </a:r>
            <a:r>
              <a:rPr lang="en-US" sz="3600" i="1" dirty="0">
                <a:solidFill>
                  <a:srgbClr val="FF0000"/>
                </a:solidFill>
                <a:latin typeface="Arial" panose="020B0604020202020204" pitchFamily="34" charset="0"/>
                <a:cs typeface="Arial" panose="020B0604020202020204" pitchFamily="34" charset="0"/>
              </a:rPr>
              <a:t> </a:t>
            </a:r>
            <a:r>
              <a:rPr lang="en-US" sz="3600" i="1" dirty="0" err="1">
                <a:solidFill>
                  <a:srgbClr val="FF0000"/>
                </a:solidFill>
                <a:latin typeface="Arial" panose="020B0604020202020204" pitchFamily="34" charset="0"/>
                <a:cs typeface="Arial" panose="020B0604020202020204" pitchFamily="34" charset="0"/>
              </a:rPr>
              <a:t>vài</a:t>
            </a:r>
            <a:r>
              <a:rPr lang="en-US" sz="3600" i="1" dirty="0">
                <a:solidFill>
                  <a:srgbClr val="FF0000"/>
                </a:solidFill>
                <a:latin typeface="Arial" panose="020B0604020202020204" pitchFamily="34" charset="0"/>
                <a:cs typeface="Arial" panose="020B0604020202020204" pitchFamily="34" charset="0"/>
              </a:rPr>
              <a:t> </a:t>
            </a:r>
            <a:r>
              <a:rPr lang="en-US" sz="3600" i="1" dirty="0" err="1">
                <a:solidFill>
                  <a:srgbClr val="FF0000"/>
                </a:solidFill>
                <a:latin typeface="Arial" panose="020B0604020202020204" pitchFamily="34" charset="0"/>
                <a:cs typeface="Arial" panose="020B0604020202020204" pitchFamily="34" charset="0"/>
              </a:rPr>
              <a:t>cặp</a:t>
            </a:r>
            <a:r>
              <a:rPr lang="en-US" sz="3600" i="1" dirty="0">
                <a:solidFill>
                  <a:srgbClr val="FF0000"/>
                </a:solidFill>
                <a:latin typeface="Arial" panose="020B0604020202020204" pitchFamily="34" charset="0"/>
                <a:cs typeface="Arial" panose="020B0604020202020204" pitchFamily="34" charset="0"/>
              </a:rPr>
              <a:t> nucleotide</a:t>
            </a:r>
          </a:p>
        </p:txBody>
      </p:sp>
      <p:sp>
        <p:nvSpPr>
          <p:cNvPr id="8" name="TextBox 8"/>
          <p:cNvSpPr txBox="1"/>
          <p:nvPr/>
        </p:nvSpPr>
        <p:spPr>
          <a:xfrm>
            <a:off x="5624821" y="7810500"/>
            <a:ext cx="10952046" cy="1661993"/>
          </a:xfrm>
          <a:prstGeom prst="rect">
            <a:avLst/>
          </a:prstGeom>
        </p:spPr>
        <p:txBody>
          <a:bodyPr wrap="square" lIns="0" tIns="0" rIns="0" bIns="0" rtlCol="0" anchor="t">
            <a:spAutoFit/>
          </a:bodyPr>
          <a:lstStyle/>
          <a:p>
            <a:pPr algn="ctr">
              <a:spcBef>
                <a:spcPct val="0"/>
              </a:spcBef>
            </a:pPr>
            <a:r>
              <a:rPr lang="en-US" sz="5400" i="1" dirty="0" err="1">
                <a:solidFill>
                  <a:srgbClr val="FFFF00"/>
                </a:solidFill>
                <a:latin typeface="Baguet Script" panose="00000500000000000000" pitchFamily="2" charset="0"/>
              </a:rPr>
              <a:t>Tất</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cả</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các</a:t>
            </a:r>
            <a:r>
              <a:rPr lang="en-US" sz="5400" i="1" dirty="0">
                <a:solidFill>
                  <a:srgbClr val="FFFF00"/>
                </a:solidFill>
                <a:latin typeface="Baguet Script" panose="00000500000000000000" pitchFamily="2" charset="0"/>
              </a:rPr>
              <a:t> gene </a:t>
            </a:r>
            <a:r>
              <a:rPr lang="en-US" sz="5400" i="1" dirty="0" err="1">
                <a:solidFill>
                  <a:srgbClr val="FFFF00"/>
                </a:solidFill>
                <a:latin typeface="Baguet Script" panose="00000500000000000000" pitchFamily="2" charset="0"/>
              </a:rPr>
              <a:t>đều</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có</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khả</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năng</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bị</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đột</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biến</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nhưng</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với</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tần</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số</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rất</a:t>
            </a:r>
            <a:r>
              <a:rPr lang="en-US" sz="5400" i="1" dirty="0">
                <a:solidFill>
                  <a:srgbClr val="FFFF00"/>
                </a:solidFill>
                <a:latin typeface="Baguet Script" panose="00000500000000000000" pitchFamily="2" charset="0"/>
              </a:rPr>
              <a:t> </a:t>
            </a:r>
            <a:r>
              <a:rPr lang="en-US" sz="5400" i="1" dirty="0" err="1">
                <a:solidFill>
                  <a:srgbClr val="FFFF00"/>
                </a:solidFill>
                <a:latin typeface="Baguet Script" panose="00000500000000000000" pitchFamily="2" charset="0"/>
              </a:rPr>
              <a:t>thấp</a:t>
            </a:r>
            <a:endParaRPr lang="en-US" sz="5400" i="1" dirty="0">
              <a:solidFill>
                <a:srgbClr val="FFFF00"/>
              </a:solidFill>
              <a:latin typeface="Baguet Script" panose="00000500000000000000" pitchFamily="2" charset="0"/>
            </a:endParaRPr>
          </a:p>
        </p:txBody>
      </p:sp>
      <p:sp>
        <p:nvSpPr>
          <p:cNvPr id="9" name="TextBox 7">
            <a:extLst>
              <a:ext uri="{FF2B5EF4-FFF2-40B4-BE49-F238E27FC236}">
                <a16:creationId xmlns:a16="http://schemas.microsoft.com/office/drawing/2014/main" id="{FB867C69-AB1A-912F-5A3A-E9E78674643F}"/>
              </a:ext>
            </a:extLst>
          </p:cNvPr>
          <p:cNvSpPr txBox="1"/>
          <p:nvPr/>
        </p:nvSpPr>
        <p:spPr>
          <a:xfrm>
            <a:off x="5887399" y="5771958"/>
            <a:ext cx="10348609" cy="1107996"/>
          </a:xfrm>
          <a:prstGeom prst="rect">
            <a:avLst/>
          </a:prstGeom>
        </p:spPr>
        <p:txBody>
          <a:bodyPr wrap="square" lIns="0" tIns="0" rIns="0" bIns="0" rtlCol="0" anchor="t">
            <a:spAutoFit/>
          </a:bodyPr>
          <a:lstStyle/>
          <a:p>
            <a:pPr algn="just">
              <a:spcBef>
                <a:spcPct val="0"/>
              </a:spcBef>
            </a:pPr>
            <a:r>
              <a:rPr lang="en-US" sz="3600" b="1" i="1" dirty="0" err="1">
                <a:solidFill>
                  <a:srgbClr val="000000"/>
                </a:solidFill>
                <a:latin typeface="Arial" panose="020B0604020202020204" pitchFamily="34" charset="0"/>
                <a:cs typeface="Arial" panose="020B0604020202020204" pitchFamily="34" charset="0"/>
              </a:rPr>
              <a:t>Thể</a:t>
            </a:r>
            <a:r>
              <a:rPr lang="en-US" sz="3600" b="1" i="1" dirty="0">
                <a:solidFill>
                  <a:srgbClr val="000000"/>
                </a:solidFill>
                <a:latin typeface="Arial" panose="020B0604020202020204" pitchFamily="34" charset="0"/>
                <a:cs typeface="Arial" panose="020B0604020202020204" pitchFamily="34" charset="0"/>
              </a:rPr>
              <a:t> </a:t>
            </a:r>
            <a:r>
              <a:rPr lang="en-US" sz="3600" b="1" i="1" dirty="0" err="1">
                <a:solidFill>
                  <a:srgbClr val="000000"/>
                </a:solidFill>
                <a:latin typeface="Arial" panose="020B0604020202020204" pitchFamily="34" charset="0"/>
                <a:cs typeface="Arial" panose="020B0604020202020204" pitchFamily="34" charset="0"/>
              </a:rPr>
              <a:t>đột</a:t>
            </a:r>
            <a:r>
              <a:rPr lang="en-US" sz="3600" b="1" i="1" dirty="0">
                <a:solidFill>
                  <a:srgbClr val="000000"/>
                </a:solidFill>
                <a:latin typeface="Arial" panose="020B0604020202020204" pitchFamily="34" charset="0"/>
                <a:cs typeface="Arial" panose="020B0604020202020204" pitchFamily="34" charset="0"/>
              </a:rPr>
              <a:t> </a:t>
            </a:r>
            <a:r>
              <a:rPr lang="en-US" sz="3600" b="1" i="1" dirty="0" err="1">
                <a:solidFill>
                  <a:srgbClr val="000000"/>
                </a:solidFill>
                <a:latin typeface="Arial" panose="020B0604020202020204" pitchFamily="34" charset="0"/>
                <a:cs typeface="Arial" panose="020B0604020202020204" pitchFamily="34" charset="0"/>
              </a:rPr>
              <a:t>biến</a:t>
            </a:r>
            <a:r>
              <a:rPr lang="en-US" sz="3600" b="1"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Các</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cá</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thể</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mang</a:t>
            </a:r>
            <a:r>
              <a:rPr lang="en-US" sz="3600" i="1" dirty="0">
                <a:solidFill>
                  <a:srgbClr val="000000"/>
                </a:solidFill>
                <a:latin typeface="Arial" panose="020B0604020202020204" pitchFamily="34" charset="0"/>
                <a:cs typeface="Arial" panose="020B0604020202020204" pitchFamily="34" charset="0"/>
              </a:rPr>
              <a:t> gene </a:t>
            </a:r>
            <a:r>
              <a:rPr lang="en-US" sz="3600" i="1" dirty="0" err="1">
                <a:solidFill>
                  <a:srgbClr val="000000"/>
                </a:solidFill>
                <a:latin typeface="Arial" panose="020B0604020202020204" pitchFamily="34" charset="0"/>
                <a:cs typeface="Arial" panose="020B0604020202020204" pitchFamily="34" charset="0"/>
              </a:rPr>
              <a:t>đột</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biến</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FF0000"/>
                </a:solidFill>
                <a:latin typeface="Arial" panose="020B0604020202020204" pitchFamily="34" charset="0"/>
                <a:cs typeface="Arial" panose="020B0604020202020204" pitchFamily="34" charset="0"/>
              </a:rPr>
              <a:t>đã</a:t>
            </a:r>
            <a:r>
              <a:rPr lang="en-US" sz="3600" i="1" dirty="0">
                <a:solidFill>
                  <a:srgbClr val="FF0000"/>
                </a:solidFill>
                <a:latin typeface="Arial" panose="020B0604020202020204" pitchFamily="34" charset="0"/>
                <a:cs typeface="Arial" panose="020B0604020202020204" pitchFamily="34" charset="0"/>
              </a:rPr>
              <a:t> </a:t>
            </a:r>
            <a:r>
              <a:rPr lang="en-US" sz="3600" i="1" dirty="0" err="1">
                <a:solidFill>
                  <a:srgbClr val="FF0000"/>
                </a:solidFill>
                <a:latin typeface="Arial" panose="020B0604020202020204" pitchFamily="34" charset="0"/>
                <a:cs typeface="Arial" panose="020B0604020202020204" pitchFamily="34" charset="0"/>
              </a:rPr>
              <a:t>biểu</a:t>
            </a:r>
            <a:r>
              <a:rPr lang="en-US" sz="3600" i="1" dirty="0">
                <a:solidFill>
                  <a:srgbClr val="FF0000"/>
                </a:solidFill>
                <a:latin typeface="Arial" panose="020B0604020202020204" pitchFamily="34" charset="0"/>
                <a:cs typeface="Arial" panose="020B0604020202020204" pitchFamily="34" charset="0"/>
              </a:rPr>
              <a:t> </a:t>
            </a:r>
            <a:r>
              <a:rPr lang="en-US" sz="3600" i="1" dirty="0" err="1">
                <a:solidFill>
                  <a:srgbClr val="FF0000"/>
                </a:solidFill>
                <a:latin typeface="Arial" panose="020B0604020202020204" pitchFamily="34" charset="0"/>
                <a:cs typeface="Arial" panose="020B0604020202020204" pitchFamily="34" charset="0"/>
              </a:rPr>
              <a:t>hiện</a:t>
            </a:r>
            <a:r>
              <a:rPr lang="en-US" sz="3600" i="1" dirty="0">
                <a:solidFill>
                  <a:srgbClr val="FF0000"/>
                </a:solidFill>
                <a:latin typeface="Arial" panose="020B0604020202020204" pitchFamily="34" charset="0"/>
                <a:cs typeface="Arial" panose="020B0604020202020204" pitchFamily="34" charset="0"/>
              </a:rPr>
              <a:t> </a:t>
            </a:r>
            <a:r>
              <a:rPr lang="en-US" sz="3600" i="1" dirty="0" err="1">
                <a:solidFill>
                  <a:srgbClr val="FF0000"/>
                </a:solidFill>
                <a:latin typeface="Arial" panose="020B0604020202020204" pitchFamily="34" charset="0"/>
                <a:cs typeface="Arial" panose="020B0604020202020204" pitchFamily="34" charset="0"/>
              </a:rPr>
              <a:t>thành</a:t>
            </a:r>
            <a:r>
              <a:rPr lang="en-US" sz="3600" i="1" dirty="0">
                <a:solidFill>
                  <a:srgbClr val="FF0000"/>
                </a:solidFill>
                <a:latin typeface="Arial" panose="020B0604020202020204" pitchFamily="34" charset="0"/>
                <a:cs typeface="Arial" panose="020B0604020202020204" pitchFamily="34" charset="0"/>
              </a:rPr>
              <a:t> </a:t>
            </a:r>
            <a:r>
              <a:rPr lang="en-US" sz="3600" i="1" dirty="0" err="1">
                <a:solidFill>
                  <a:srgbClr val="FF0000"/>
                </a:solidFill>
                <a:latin typeface="Arial" panose="020B0604020202020204" pitchFamily="34" charset="0"/>
                <a:cs typeface="Arial" panose="020B0604020202020204" pitchFamily="34" charset="0"/>
              </a:rPr>
              <a:t>kiểu</a:t>
            </a:r>
            <a:r>
              <a:rPr lang="en-US" sz="3600" i="1" dirty="0">
                <a:solidFill>
                  <a:srgbClr val="FF0000"/>
                </a:solidFill>
                <a:latin typeface="Arial" panose="020B0604020202020204" pitchFamily="34" charset="0"/>
                <a:cs typeface="Arial" panose="020B0604020202020204" pitchFamily="34" charset="0"/>
              </a:rPr>
              <a:t> </a:t>
            </a:r>
            <a:r>
              <a:rPr lang="en-US" sz="3600" i="1" dirty="0" err="1">
                <a:solidFill>
                  <a:srgbClr val="FF0000"/>
                </a:solidFill>
                <a:latin typeface="Arial" panose="020B0604020202020204" pitchFamily="34" charset="0"/>
                <a:cs typeface="Arial" panose="020B0604020202020204" pitchFamily="34" charset="0"/>
              </a:rPr>
              <a:t>hình</a:t>
            </a:r>
            <a:r>
              <a:rPr lang="en-US" sz="3600" i="1" dirty="0">
                <a:solidFill>
                  <a:srgbClr val="FF0000"/>
                </a:solidFill>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0821F4-F7E3-47B9-B07D-09E177D7BE29}"/>
              </a:ext>
            </a:extLst>
          </p:cNvPr>
          <p:cNvSpPr/>
          <p:nvPr/>
        </p:nvSpPr>
        <p:spPr>
          <a:xfrm>
            <a:off x="1" y="0"/>
            <a:ext cx="2100263" cy="10287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srgbClr val="FFFFFF"/>
              </a:solidFill>
              <a:latin typeface="Neue Haas Grotesk Text Pro"/>
            </a:endParaRPr>
          </a:p>
        </p:txBody>
      </p:sp>
      <p:sp>
        <p:nvSpPr>
          <p:cNvPr id="4" name="Rectangle 3">
            <a:extLst>
              <a:ext uri="{FF2B5EF4-FFF2-40B4-BE49-F238E27FC236}">
                <a16:creationId xmlns:a16="http://schemas.microsoft.com/office/drawing/2014/main" id="{5586E41D-3E81-45B3-83CA-05A29681B32B}"/>
              </a:ext>
            </a:extLst>
          </p:cNvPr>
          <p:cNvSpPr/>
          <p:nvPr/>
        </p:nvSpPr>
        <p:spPr>
          <a:xfrm>
            <a:off x="0" y="1"/>
            <a:ext cx="18288000" cy="1557338"/>
          </a:xfrm>
          <a:prstGeom prst="rect">
            <a:avLst/>
          </a:prstGeom>
          <a:solidFill>
            <a:srgbClr val="FEE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5" name="Rectangle 4">
            <a:extLst>
              <a:ext uri="{FF2B5EF4-FFF2-40B4-BE49-F238E27FC236}">
                <a16:creationId xmlns:a16="http://schemas.microsoft.com/office/drawing/2014/main" id="{FA9F9C4C-E53C-465E-9332-DCA9DF47F810}"/>
              </a:ext>
            </a:extLst>
          </p:cNvPr>
          <p:cNvSpPr/>
          <p:nvPr/>
        </p:nvSpPr>
        <p:spPr>
          <a:xfrm>
            <a:off x="11001375" y="-1"/>
            <a:ext cx="3143250"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6" name="Rectangle 5">
            <a:extLst>
              <a:ext uri="{FF2B5EF4-FFF2-40B4-BE49-F238E27FC236}">
                <a16:creationId xmlns:a16="http://schemas.microsoft.com/office/drawing/2014/main" id="{F5B403C4-0403-453C-A932-BE09BCF143DC}"/>
              </a:ext>
            </a:extLst>
          </p:cNvPr>
          <p:cNvSpPr/>
          <p:nvPr/>
        </p:nvSpPr>
        <p:spPr>
          <a:xfrm>
            <a:off x="13330238" y="-1"/>
            <a:ext cx="3143250" cy="1557338"/>
          </a:xfrm>
          <a:prstGeom prst="rect">
            <a:avLst/>
          </a:prstGeom>
          <a:solidFill>
            <a:srgbClr val="CFE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7" name="Rectangle 6">
            <a:extLst>
              <a:ext uri="{FF2B5EF4-FFF2-40B4-BE49-F238E27FC236}">
                <a16:creationId xmlns:a16="http://schemas.microsoft.com/office/drawing/2014/main" id="{3408C82A-9553-456B-BA66-0C90603BD7E4}"/>
              </a:ext>
            </a:extLst>
          </p:cNvPr>
          <p:cNvSpPr/>
          <p:nvPr/>
        </p:nvSpPr>
        <p:spPr>
          <a:xfrm>
            <a:off x="13730288" y="-3"/>
            <a:ext cx="3143250"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8" name="Rectangle 7">
            <a:extLst>
              <a:ext uri="{FF2B5EF4-FFF2-40B4-BE49-F238E27FC236}">
                <a16:creationId xmlns:a16="http://schemas.microsoft.com/office/drawing/2014/main" id="{3B1B0CA3-7F6B-42BE-BA52-0115E656226B}"/>
              </a:ext>
            </a:extLst>
          </p:cNvPr>
          <p:cNvSpPr/>
          <p:nvPr/>
        </p:nvSpPr>
        <p:spPr>
          <a:xfrm>
            <a:off x="14780420" y="-6"/>
            <a:ext cx="3143250" cy="1557338"/>
          </a:xfrm>
          <a:prstGeom prst="rect">
            <a:avLst/>
          </a:prstGeom>
          <a:solidFill>
            <a:srgbClr val="CFE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9" name="Rectangle 8">
            <a:extLst>
              <a:ext uri="{FF2B5EF4-FFF2-40B4-BE49-F238E27FC236}">
                <a16:creationId xmlns:a16="http://schemas.microsoft.com/office/drawing/2014/main" id="{03DBF4CF-B9F8-4104-9A51-03703DFBCC33}"/>
              </a:ext>
            </a:extLst>
          </p:cNvPr>
          <p:cNvSpPr/>
          <p:nvPr/>
        </p:nvSpPr>
        <p:spPr>
          <a:xfrm>
            <a:off x="15594806" y="-6"/>
            <a:ext cx="2693195"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0" name="Rectangle 9">
            <a:extLst>
              <a:ext uri="{FF2B5EF4-FFF2-40B4-BE49-F238E27FC236}">
                <a16:creationId xmlns:a16="http://schemas.microsoft.com/office/drawing/2014/main" id="{B9A9AFD0-57C1-48C5-8690-E747FD2B3FAB}"/>
              </a:ext>
            </a:extLst>
          </p:cNvPr>
          <p:cNvSpPr/>
          <p:nvPr/>
        </p:nvSpPr>
        <p:spPr>
          <a:xfrm>
            <a:off x="11001374" y="1"/>
            <a:ext cx="185738" cy="15573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1" name="Rectangle 10">
            <a:extLst>
              <a:ext uri="{FF2B5EF4-FFF2-40B4-BE49-F238E27FC236}">
                <a16:creationId xmlns:a16="http://schemas.microsoft.com/office/drawing/2014/main" id="{36E5FAC0-F10F-425F-9E11-AE2CC99173FC}"/>
              </a:ext>
            </a:extLst>
          </p:cNvPr>
          <p:cNvSpPr/>
          <p:nvPr/>
        </p:nvSpPr>
        <p:spPr>
          <a:xfrm>
            <a:off x="9001125" y="-7"/>
            <a:ext cx="928686"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2" name="Rectangle 11">
            <a:extLst>
              <a:ext uri="{FF2B5EF4-FFF2-40B4-BE49-F238E27FC236}">
                <a16:creationId xmlns:a16="http://schemas.microsoft.com/office/drawing/2014/main" id="{55A644AD-7C1B-4C3E-869D-7F34332CB2F0}"/>
              </a:ext>
            </a:extLst>
          </p:cNvPr>
          <p:cNvSpPr/>
          <p:nvPr/>
        </p:nvSpPr>
        <p:spPr>
          <a:xfrm>
            <a:off x="7800974" y="1"/>
            <a:ext cx="928686"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3" name="Rectangle 12">
            <a:extLst>
              <a:ext uri="{FF2B5EF4-FFF2-40B4-BE49-F238E27FC236}">
                <a16:creationId xmlns:a16="http://schemas.microsoft.com/office/drawing/2014/main" id="{532D533E-A561-4660-96AD-EF5902838495}"/>
              </a:ext>
            </a:extLst>
          </p:cNvPr>
          <p:cNvSpPr/>
          <p:nvPr/>
        </p:nvSpPr>
        <p:spPr>
          <a:xfrm>
            <a:off x="4207665" y="1"/>
            <a:ext cx="803673"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4" name="Rectangle 13">
            <a:extLst>
              <a:ext uri="{FF2B5EF4-FFF2-40B4-BE49-F238E27FC236}">
                <a16:creationId xmlns:a16="http://schemas.microsoft.com/office/drawing/2014/main" id="{E1378455-433E-4D1B-8BF1-AAC93E7135AD}"/>
              </a:ext>
            </a:extLst>
          </p:cNvPr>
          <p:cNvSpPr/>
          <p:nvPr/>
        </p:nvSpPr>
        <p:spPr>
          <a:xfrm>
            <a:off x="3571870" y="-9"/>
            <a:ext cx="310757"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9" name="Rectangle 18">
            <a:extLst>
              <a:ext uri="{FF2B5EF4-FFF2-40B4-BE49-F238E27FC236}">
                <a16:creationId xmlns:a16="http://schemas.microsoft.com/office/drawing/2014/main" id="{3030EB71-5513-4FAD-9AD6-1298283CCDD0}"/>
              </a:ext>
            </a:extLst>
          </p:cNvPr>
          <p:cNvSpPr/>
          <p:nvPr/>
        </p:nvSpPr>
        <p:spPr>
          <a:xfrm>
            <a:off x="1943100" y="0"/>
            <a:ext cx="192879" cy="1028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4" name="Rectangle 23">
            <a:extLst>
              <a:ext uri="{FF2B5EF4-FFF2-40B4-BE49-F238E27FC236}">
                <a16:creationId xmlns:a16="http://schemas.microsoft.com/office/drawing/2014/main" id="{E3CDF224-444F-4038-911E-A19BCC6C0FFE}"/>
              </a:ext>
            </a:extLst>
          </p:cNvPr>
          <p:cNvSpPr/>
          <p:nvPr/>
        </p:nvSpPr>
        <p:spPr>
          <a:xfrm>
            <a:off x="0" y="3139685"/>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5" name="Rectangle 24">
            <a:extLst>
              <a:ext uri="{FF2B5EF4-FFF2-40B4-BE49-F238E27FC236}">
                <a16:creationId xmlns:a16="http://schemas.microsoft.com/office/drawing/2014/main" id="{D1EA014F-53F3-4C98-ADC2-9F5FB74A2CEC}"/>
              </a:ext>
            </a:extLst>
          </p:cNvPr>
          <p:cNvSpPr/>
          <p:nvPr/>
        </p:nvSpPr>
        <p:spPr>
          <a:xfrm>
            <a:off x="0" y="4032642"/>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6" name="Rectangle 25">
            <a:extLst>
              <a:ext uri="{FF2B5EF4-FFF2-40B4-BE49-F238E27FC236}">
                <a16:creationId xmlns:a16="http://schemas.microsoft.com/office/drawing/2014/main" id="{18729DC0-8924-43E9-AE91-0C574BC5A055}"/>
              </a:ext>
            </a:extLst>
          </p:cNvPr>
          <p:cNvSpPr/>
          <p:nvPr/>
        </p:nvSpPr>
        <p:spPr>
          <a:xfrm>
            <a:off x="-8588" y="6022181"/>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7" name="Rectangle 26">
            <a:extLst>
              <a:ext uri="{FF2B5EF4-FFF2-40B4-BE49-F238E27FC236}">
                <a16:creationId xmlns:a16="http://schemas.microsoft.com/office/drawing/2014/main" id="{E1F6430D-9AE3-48D1-A07C-47E2C4F2A179}"/>
              </a:ext>
            </a:extLst>
          </p:cNvPr>
          <p:cNvSpPr/>
          <p:nvPr/>
        </p:nvSpPr>
        <p:spPr>
          <a:xfrm>
            <a:off x="-8588" y="6443670"/>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8" name="Rectangle 27">
            <a:extLst>
              <a:ext uri="{FF2B5EF4-FFF2-40B4-BE49-F238E27FC236}">
                <a16:creationId xmlns:a16="http://schemas.microsoft.com/office/drawing/2014/main" id="{73A785F7-AD56-48F6-8C63-019AAC81AB4B}"/>
              </a:ext>
            </a:extLst>
          </p:cNvPr>
          <p:cNvSpPr/>
          <p:nvPr/>
        </p:nvSpPr>
        <p:spPr>
          <a:xfrm>
            <a:off x="3572" y="8441886"/>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9" name="Rectangle 28">
            <a:extLst>
              <a:ext uri="{FF2B5EF4-FFF2-40B4-BE49-F238E27FC236}">
                <a16:creationId xmlns:a16="http://schemas.microsoft.com/office/drawing/2014/main" id="{6EA19E22-2DA4-44C1-B1A1-F3B2D1300482}"/>
              </a:ext>
            </a:extLst>
          </p:cNvPr>
          <p:cNvSpPr/>
          <p:nvPr/>
        </p:nvSpPr>
        <p:spPr>
          <a:xfrm>
            <a:off x="3572" y="9334844"/>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32" name="Rectangle 31">
            <a:extLst>
              <a:ext uri="{FF2B5EF4-FFF2-40B4-BE49-F238E27FC236}">
                <a16:creationId xmlns:a16="http://schemas.microsoft.com/office/drawing/2014/main" id="{0F7AD9EE-70AB-44D7-9BFD-3923135D7332}"/>
              </a:ext>
            </a:extLst>
          </p:cNvPr>
          <p:cNvSpPr/>
          <p:nvPr/>
        </p:nvSpPr>
        <p:spPr>
          <a:xfrm>
            <a:off x="275040" y="2426136"/>
            <a:ext cx="192879" cy="7860864"/>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rgbClr val="FFFFFF"/>
              </a:solidFill>
            </a:endParaRPr>
          </a:p>
        </p:txBody>
      </p:sp>
      <p:sp>
        <p:nvSpPr>
          <p:cNvPr id="15" name="Rectangle 14">
            <a:extLst>
              <a:ext uri="{FF2B5EF4-FFF2-40B4-BE49-F238E27FC236}">
                <a16:creationId xmlns:a16="http://schemas.microsoft.com/office/drawing/2014/main" id="{7E19D80F-B397-1C6C-150C-D4CFDBB33BBA}"/>
              </a:ext>
            </a:extLst>
          </p:cNvPr>
          <p:cNvSpPr/>
          <p:nvPr/>
        </p:nvSpPr>
        <p:spPr>
          <a:xfrm>
            <a:off x="0" y="571501"/>
            <a:ext cx="18288000" cy="153177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0" name="Rectangle 19">
            <a:extLst>
              <a:ext uri="{FF2B5EF4-FFF2-40B4-BE49-F238E27FC236}">
                <a16:creationId xmlns:a16="http://schemas.microsoft.com/office/drawing/2014/main" id="{14DE1DB2-5DB2-9033-310F-50900180FDED}"/>
              </a:ext>
            </a:extLst>
          </p:cNvPr>
          <p:cNvSpPr/>
          <p:nvPr/>
        </p:nvSpPr>
        <p:spPr>
          <a:xfrm>
            <a:off x="-1" y="571500"/>
            <a:ext cx="18288002" cy="142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1" name="Rectangle 20">
            <a:extLst>
              <a:ext uri="{FF2B5EF4-FFF2-40B4-BE49-F238E27FC236}">
                <a16:creationId xmlns:a16="http://schemas.microsoft.com/office/drawing/2014/main" id="{BE9CFC75-7009-A890-9A7E-8F8A56AEB0EA}"/>
              </a:ext>
            </a:extLst>
          </p:cNvPr>
          <p:cNvSpPr/>
          <p:nvPr/>
        </p:nvSpPr>
        <p:spPr>
          <a:xfrm>
            <a:off x="-3" y="2307422"/>
            <a:ext cx="18288002" cy="142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srgbClr val="FFFFFF"/>
              </a:solidFill>
              <a:latin typeface="Neue Haas Grotesk Text Pro"/>
            </a:endParaRPr>
          </a:p>
        </p:txBody>
      </p:sp>
      <p:pic>
        <p:nvPicPr>
          <p:cNvPr id="23" name="Picture 6" descr="Scientist PNG Image | Scientist, Png images, People">
            <a:extLst>
              <a:ext uri="{FF2B5EF4-FFF2-40B4-BE49-F238E27FC236}">
                <a16:creationId xmlns:a16="http://schemas.microsoft.com/office/drawing/2014/main" id="{75C8DE22-5471-DCF7-8946-D4CD1E4A79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27972" y="275159"/>
            <a:ext cx="2459952" cy="184044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2D3213A2-41CA-A87C-5B06-0280777ACFFD}"/>
              </a:ext>
            </a:extLst>
          </p:cNvPr>
          <p:cNvGrpSpPr/>
          <p:nvPr/>
        </p:nvGrpSpPr>
        <p:grpSpPr>
          <a:xfrm>
            <a:off x="612972" y="681033"/>
            <a:ext cx="15541754" cy="1395413"/>
            <a:chOff x="1738712" y="1337331"/>
            <a:chExt cx="10361169" cy="930275"/>
          </a:xfrm>
        </p:grpSpPr>
        <p:sp>
          <p:nvSpPr>
            <p:cNvPr id="31" name="Rectangle 5">
              <a:extLst>
                <a:ext uri="{FF2B5EF4-FFF2-40B4-BE49-F238E27FC236}">
                  <a16:creationId xmlns:a16="http://schemas.microsoft.com/office/drawing/2014/main" id="{66296161-94E8-0E61-E08D-6624BE7178DD}"/>
                </a:ext>
              </a:extLst>
            </p:cNvPr>
            <p:cNvSpPr>
              <a:spLocks noChangeArrowheads="1"/>
            </p:cNvSpPr>
            <p:nvPr/>
          </p:nvSpPr>
          <p:spPr bwMode="gray">
            <a:xfrm>
              <a:off x="3849159" y="1636409"/>
              <a:ext cx="8250722" cy="491331"/>
            </a:xfrm>
            <a:prstGeom prst="rect">
              <a:avLst/>
            </a:prstGeom>
            <a:noFill/>
            <a:ln w="9525" algn="ctr">
              <a:noFill/>
              <a:miter lim="800000"/>
              <a:headEnd/>
              <a:tailEnd/>
            </a:ln>
            <a:effectLst/>
          </p:spPr>
          <p:txBody>
            <a:bodyPr wrap="square">
              <a:spAutoFit/>
            </a:bodyPr>
            <a:lstStyle/>
            <a:p>
              <a:pPr marL="257175" indent="-257175" algn="just" defTabSz="1371600" fontAlgn="base">
                <a:lnSpc>
                  <a:spcPct val="130000"/>
                </a:lnSpc>
                <a:spcBef>
                  <a:spcPct val="0"/>
                </a:spcBef>
                <a:spcAft>
                  <a:spcPct val="0"/>
                </a:spcAft>
              </a:pPr>
              <a:r>
                <a:rPr lang="vi-VN" sz="3600" b="1" dirty="0">
                  <a:solidFill>
                    <a:srgbClr val="080808"/>
                  </a:solidFill>
                  <a:latin typeface="Myriad Pro SemiCond" panose="020B0503030403020204" pitchFamily="34" charset="0"/>
                </a:rPr>
                <a:t>KHÁI NIỆM ĐỘT BIẾN GENE</a:t>
              </a:r>
              <a:endParaRPr lang="en-US" sz="3600" b="1" dirty="0">
                <a:solidFill>
                  <a:srgbClr val="080808"/>
                </a:solidFill>
                <a:latin typeface="Myriad Pro Black SemiCond" panose="020B0903030403020204" pitchFamily="34" charset="0"/>
              </a:endParaRPr>
            </a:p>
          </p:txBody>
        </p:sp>
        <p:sp>
          <p:nvSpPr>
            <p:cNvPr id="33" name="AutoShape 7">
              <a:extLst>
                <a:ext uri="{FF2B5EF4-FFF2-40B4-BE49-F238E27FC236}">
                  <a16:creationId xmlns:a16="http://schemas.microsoft.com/office/drawing/2014/main" id="{3BC96B23-AC28-18C9-174D-BA2381C10CFE}"/>
                </a:ext>
              </a:extLst>
            </p:cNvPr>
            <p:cNvSpPr>
              <a:spLocks noChangeArrowheads="1"/>
            </p:cNvSpPr>
            <p:nvPr/>
          </p:nvSpPr>
          <p:spPr bwMode="ltGray">
            <a:xfrm>
              <a:off x="1738712" y="1337331"/>
              <a:ext cx="1806575" cy="930275"/>
            </a:xfrm>
            <a:prstGeom prst="roundRect">
              <a:avLst>
                <a:gd name="adj" fmla="val 16667"/>
              </a:avLst>
            </a:prstGeom>
            <a:gradFill rotWithShape="1">
              <a:gsLst>
                <a:gs pos="0">
                  <a:schemeClr val="accent1"/>
                </a:gs>
                <a:gs pos="100000">
                  <a:schemeClr val="accent1">
                    <a:gamma/>
                    <a:shade val="78824"/>
                    <a:invGamma/>
                  </a:schemeClr>
                </a:gs>
              </a:gsLst>
              <a:path path="rect">
                <a:fillToRect l="100000" b="100000"/>
              </a:path>
            </a:gradFill>
            <a:ln w="38100" algn="ctr">
              <a:solidFill>
                <a:srgbClr val="F8F8F8">
                  <a:alpha val="70000"/>
                </a:srgbClr>
              </a:solidFill>
              <a:round/>
              <a:headEnd/>
              <a:tailEnd/>
            </a:ln>
            <a:effectLst/>
          </p:spPr>
          <p:txBody>
            <a:bodyPr wrap="none" anchor="ctr"/>
            <a:lstStyle/>
            <a:p>
              <a:pPr algn="ctr" defTabSz="1371600" fontAlgn="base">
                <a:lnSpc>
                  <a:spcPct val="130000"/>
                </a:lnSpc>
                <a:spcBef>
                  <a:spcPct val="0"/>
                </a:spcBef>
                <a:spcAft>
                  <a:spcPct val="0"/>
                </a:spcAft>
              </a:pPr>
              <a:endParaRPr lang="en-US" sz="2700">
                <a:solidFill>
                  <a:srgbClr val="000000"/>
                </a:solidFill>
                <a:latin typeface="Myriad Pro SemiCond" panose="020B0503030403020204" pitchFamily="34" charset="0"/>
              </a:endParaRPr>
            </a:p>
          </p:txBody>
        </p:sp>
        <p:sp>
          <p:nvSpPr>
            <p:cNvPr id="34" name="Rectangle 9">
              <a:extLst>
                <a:ext uri="{FF2B5EF4-FFF2-40B4-BE49-F238E27FC236}">
                  <a16:creationId xmlns:a16="http://schemas.microsoft.com/office/drawing/2014/main" id="{29639D9B-1056-7A36-78A9-A7EF795B96ED}"/>
                </a:ext>
              </a:extLst>
            </p:cNvPr>
            <p:cNvSpPr>
              <a:spLocks noChangeArrowheads="1"/>
            </p:cNvSpPr>
            <p:nvPr/>
          </p:nvSpPr>
          <p:spPr bwMode="black">
            <a:xfrm>
              <a:off x="1768740" y="1561137"/>
              <a:ext cx="1730375" cy="491331"/>
            </a:xfrm>
            <a:prstGeom prst="rect">
              <a:avLst/>
            </a:prstGeom>
            <a:noFill/>
            <a:ln w="9525" algn="ctr">
              <a:noFill/>
              <a:miter lim="800000"/>
              <a:headEnd/>
              <a:tailEnd/>
            </a:ln>
            <a:effectLst>
              <a:outerShdw dist="17961" dir="2700000" algn="ctr" rotWithShape="0">
                <a:srgbClr val="000000"/>
              </a:outerShdw>
            </a:effectLst>
          </p:spPr>
          <p:txBody>
            <a:bodyPr>
              <a:spAutoFit/>
            </a:bodyPr>
            <a:lstStyle/>
            <a:p>
              <a:pPr algn="ctr" defTabSz="1371600" fontAlgn="base">
                <a:lnSpc>
                  <a:spcPct val="130000"/>
                </a:lnSpc>
                <a:spcBef>
                  <a:spcPct val="0"/>
                </a:spcBef>
                <a:spcAft>
                  <a:spcPct val="0"/>
                </a:spcAft>
              </a:pPr>
              <a:r>
                <a:rPr lang="vi-VN" sz="3600" b="1" dirty="0">
                  <a:solidFill>
                    <a:srgbClr val="F8F8F8"/>
                  </a:solidFill>
                  <a:latin typeface="Myriad Pro Black SemiCond" panose="020B0903030403020204" pitchFamily="34" charset="0"/>
                </a:rPr>
                <a:t>PHẦN 1</a:t>
              </a:r>
              <a:endParaRPr lang="en-US" sz="3600" b="1" dirty="0">
                <a:solidFill>
                  <a:srgbClr val="F8F8F8"/>
                </a:solidFill>
                <a:latin typeface="Myriad Pro Black SemiCond" panose="020B0903030403020204" pitchFamily="34" charset="0"/>
              </a:endParaRPr>
            </a:p>
          </p:txBody>
        </p:sp>
        <p:pic>
          <p:nvPicPr>
            <p:cNvPr id="35" name="Picture 23" descr="1">
              <a:extLst>
                <a:ext uri="{FF2B5EF4-FFF2-40B4-BE49-F238E27FC236}">
                  <a16:creationId xmlns:a16="http://schemas.microsoft.com/office/drawing/2014/main" id="{A7C56B7F-9F53-D2A0-61AA-C3F0394D4F60}"/>
                </a:ext>
              </a:extLst>
            </p:cNvPr>
            <p:cNvPicPr>
              <a:picLocks noChangeAspect="1" noChangeArrowheads="1"/>
            </p:cNvPicPr>
            <p:nvPr/>
          </p:nvPicPr>
          <p:blipFill>
            <a:blip r:embed="rId3"/>
            <a:srcRect/>
            <a:stretch>
              <a:fillRect/>
            </a:stretch>
          </p:blipFill>
          <p:spPr bwMode="auto">
            <a:xfrm>
              <a:off x="1837580" y="1426227"/>
              <a:ext cx="1689100" cy="244475"/>
            </a:xfrm>
            <a:prstGeom prst="rect">
              <a:avLst/>
            </a:prstGeom>
            <a:noFill/>
          </p:spPr>
        </p:pic>
      </p:grpSp>
      <p:sp>
        <p:nvSpPr>
          <p:cNvPr id="2" name="Isosceles Triangle 1">
            <a:extLst>
              <a:ext uri="{FF2B5EF4-FFF2-40B4-BE49-F238E27FC236}">
                <a16:creationId xmlns:a16="http://schemas.microsoft.com/office/drawing/2014/main" id="{DA034CAC-F993-83B4-D69B-A67B65C49CAF}"/>
              </a:ext>
            </a:extLst>
          </p:cNvPr>
          <p:cNvSpPr/>
          <p:nvPr/>
        </p:nvSpPr>
        <p:spPr>
          <a:xfrm rot="5400000">
            <a:off x="2451739" y="3232906"/>
            <a:ext cx="528910" cy="772142"/>
          </a:xfrm>
          <a:prstGeom prst="triangl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9A1D040C-9A4D-DB33-B3E7-72D134A64139}"/>
              </a:ext>
            </a:extLst>
          </p:cNvPr>
          <p:cNvSpPr txBox="1"/>
          <p:nvPr/>
        </p:nvSpPr>
        <p:spPr>
          <a:xfrm>
            <a:off x="3182171" y="3339525"/>
            <a:ext cx="11615738" cy="584775"/>
          </a:xfrm>
          <a:prstGeom prst="rect">
            <a:avLst/>
          </a:prstGeom>
          <a:noFill/>
        </p:spPr>
        <p:txBody>
          <a:bodyPr wrap="square" rtlCol="0">
            <a:spAutoFit/>
          </a:bodyPr>
          <a:lstStyle/>
          <a:p>
            <a:r>
              <a:rPr lang="en-US" sz="3200" b="1" dirty="0" err="1">
                <a:solidFill>
                  <a:schemeClr val="bg1"/>
                </a:solidFill>
                <a:latin typeface="Arial" panose="020B0604020202020204" pitchFamily="34" charset="0"/>
                <a:cs typeface="Arial" panose="020B0604020202020204" pitchFamily="34" charset="0"/>
              </a:rPr>
              <a:t>Đột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biến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mất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một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hoặc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một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số</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cặp</a:t>
            </a:r>
            <a:r>
              <a:rPr lang="en-US" sz="3200" b="1" dirty="0">
                <a:solidFill>
                  <a:schemeClr val="bg1"/>
                </a:solidFill>
                <a:latin typeface="Arial" panose="020B0604020202020204" pitchFamily="34" charset="0"/>
                <a:cs typeface="Arial" panose="020B0604020202020204" pitchFamily="34" charset="0"/>
              </a:rPr>
              <a:t> nucleotide</a:t>
            </a:r>
            <a:endParaRPr lang="vi-VN" sz="32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7CE6850-5475-D0D4-4832-4C2AF8920639}"/>
              </a:ext>
            </a:extLst>
          </p:cNvPr>
          <p:cNvSpPr txBox="1"/>
          <p:nvPr/>
        </p:nvSpPr>
        <p:spPr>
          <a:xfrm>
            <a:off x="2144567" y="2439769"/>
            <a:ext cx="11615738" cy="646331"/>
          </a:xfrm>
          <a:prstGeom prst="rect">
            <a:avLst/>
          </a:prstGeom>
          <a:noFill/>
        </p:spPr>
        <p:txBody>
          <a:bodyPr wrap="square" rtlCol="0">
            <a:spAutoFit/>
          </a:bodyPr>
          <a:lstStyle/>
          <a:p>
            <a:r>
              <a:rPr lang="en-US" sz="3600" b="1" dirty="0" err="1">
                <a:solidFill>
                  <a:schemeClr val="accent1"/>
                </a:solidFill>
                <a:latin typeface="Arial" panose="020B0604020202020204" pitchFamily="34" charset="0"/>
                <a:cs typeface="Arial" panose="020B0604020202020204" pitchFamily="34" charset="0"/>
              </a:rPr>
              <a:t>Phân</a:t>
            </a:r>
            <a:r>
              <a:rPr lang="en-US" sz="3600" b="1" dirty="0">
                <a:solidFill>
                  <a:schemeClr val="accent1"/>
                </a:solidFill>
                <a:latin typeface="Arial" panose="020B0604020202020204" pitchFamily="34" charset="0"/>
                <a:cs typeface="Arial" panose="020B0604020202020204" pitchFamily="34" charset="0"/>
              </a:rPr>
              <a:t> </a:t>
            </a:r>
            <a:r>
              <a:rPr lang="en-US" sz="3600" b="1" dirty="0" err="1">
                <a:solidFill>
                  <a:schemeClr val="accent1"/>
                </a:solidFill>
                <a:latin typeface="Arial" panose="020B0604020202020204" pitchFamily="34" charset="0"/>
                <a:cs typeface="Arial" panose="020B0604020202020204" pitchFamily="34" charset="0"/>
              </a:rPr>
              <a:t>loại</a:t>
            </a:r>
            <a:r>
              <a:rPr lang="en-US" sz="3600" b="1" dirty="0">
                <a:solidFill>
                  <a:schemeClr val="accent1"/>
                </a:solidFill>
                <a:latin typeface="Arial" panose="020B0604020202020204" pitchFamily="34" charset="0"/>
                <a:cs typeface="Arial" panose="020B0604020202020204" pitchFamily="34" charset="0"/>
              </a:rPr>
              <a:t> </a:t>
            </a:r>
            <a:r>
              <a:rPr lang="en-US" sz="3600" b="1" dirty="0" err="1">
                <a:solidFill>
                  <a:schemeClr val="accent1"/>
                </a:solidFill>
                <a:latin typeface="Arial" panose="020B0604020202020204" pitchFamily="34" charset="0"/>
                <a:cs typeface="Arial" panose="020B0604020202020204" pitchFamily="34" charset="0"/>
              </a:rPr>
              <a:t>kiểu</a:t>
            </a:r>
            <a:r>
              <a:rPr lang="en-US" sz="3600" b="1" dirty="0">
                <a:solidFill>
                  <a:schemeClr val="accent1"/>
                </a:solidFill>
                <a:latin typeface="Arial" panose="020B0604020202020204" pitchFamily="34" charset="0"/>
                <a:cs typeface="Arial" panose="020B0604020202020204" pitchFamily="34" charset="0"/>
              </a:rPr>
              <a:t> </a:t>
            </a:r>
            <a:r>
              <a:rPr lang="en-US" sz="3600" b="1" dirty="0" err="1">
                <a:solidFill>
                  <a:schemeClr val="accent1"/>
                </a:solidFill>
                <a:latin typeface="Arial" panose="020B0604020202020204" pitchFamily="34" charset="0"/>
                <a:cs typeface="Arial" panose="020B0604020202020204" pitchFamily="34" charset="0"/>
              </a:rPr>
              <a:t>đột</a:t>
            </a:r>
            <a:r>
              <a:rPr lang="en-US" sz="3600" b="1" dirty="0">
                <a:solidFill>
                  <a:schemeClr val="accent1"/>
                </a:solidFill>
                <a:latin typeface="Arial" panose="020B0604020202020204" pitchFamily="34" charset="0"/>
                <a:cs typeface="Arial" panose="020B0604020202020204" pitchFamily="34" charset="0"/>
              </a:rPr>
              <a:t> </a:t>
            </a:r>
            <a:r>
              <a:rPr lang="en-US" sz="3600" b="1" dirty="0" err="1">
                <a:solidFill>
                  <a:schemeClr val="accent1"/>
                </a:solidFill>
                <a:latin typeface="Arial" panose="020B0604020202020204" pitchFamily="34" charset="0"/>
                <a:cs typeface="Arial" panose="020B0604020202020204" pitchFamily="34" charset="0"/>
              </a:rPr>
              <a:t>biến</a:t>
            </a:r>
            <a:endParaRPr lang="vi-VN" sz="3600" b="1"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621C972-42FE-DB6C-E558-5B002B5BE94E}"/>
              </a:ext>
            </a:extLst>
          </p:cNvPr>
          <p:cNvSpPr txBox="1"/>
          <p:nvPr/>
        </p:nvSpPr>
        <p:spPr>
          <a:xfrm>
            <a:off x="2716194" y="4633035"/>
            <a:ext cx="6671002" cy="4524315"/>
          </a:xfrm>
          <a:prstGeom prst="rect">
            <a:avLst/>
          </a:prstGeom>
          <a:noFill/>
        </p:spPr>
        <p:txBody>
          <a:bodyPr wrap="square">
            <a:spAutoFit/>
          </a:bodyPr>
          <a:lstStyle/>
          <a:p>
            <a:pPr algn="just"/>
            <a:r>
              <a:rPr lang="vi-VN" sz="3600" i="1" dirty="0">
                <a:solidFill>
                  <a:srgbClr val="000000"/>
                </a:solidFill>
                <a:latin typeface="Arial" panose="020B0604020202020204" pitchFamily="34" charset="0"/>
                <a:cs typeface="Arial" panose="020B0604020202020204" pitchFamily="34" charset="0"/>
              </a:rPr>
              <a:t>Một cặp </a:t>
            </a:r>
            <a:r>
              <a:rPr lang="vi-VN" sz="3600" i="1" dirty="0" err="1">
                <a:solidFill>
                  <a:srgbClr val="000000"/>
                </a:solidFill>
                <a:latin typeface="Arial" panose="020B0604020202020204" pitchFamily="34" charset="0"/>
                <a:cs typeface="Arial" panose="020B0604020202020204" pitchFamily="34" charset="0"/>
              </a:rPr>
              <a:t>nucleotide</a:t>
            </a:r>
            <a:r>
              <a:rPr lang="vi-VN" sz="3600" i="1" dirty="0">
                <a:solidFill>
                  <a:srgbClr val="000000"/>
                </a:solidFill>
                <a:latin typeface="Arial" panose="020B0604020202020204" pitchFamily="34" charset="0"/>
                <a:cs typeface="Arial" panose="020B0604020202020204" pitchFamily="34" charset="0"/>
              </a:rPr>
              <a:t> bị mất đi hoặc được thêm vào sẽ làm dịch chuyển khung đọc dẫn đến đọc sai mã di truyền từ vị trí xảy ra đột biến dẫn đến thay đổi trình tự </a:t>
            </a:r>
            <a:r>
              <a:rPr lang="vi-VN" sz="3600" i="1" dirty="0" err="1">
                <a:solidFill>
                  <a:srgbClr val="000000"/>
                </a:solidFill>
                <a:latin typeface="Arial" panose="020B0604020202020204" pitchFamily="34" charset="0"/>
                <a:cs typeface="Arial" panose="020B0604020202020204" pitchFamily="34" charset="0"/>
              </a:rPr>
              <a:t>acid</a:t>
            </a:r>
            <a:r>
              <a:rPr lang="vi-VN" sz="3600" i="1" dirty="0">
                <a:solidFill>
                  <a:srgbClr val="000000"/>
                </a:solidFill>
                <a:latin typeface="Arial" panose="020B0604020202020204" pitchFamily="34" charset="0"/>
                <a:cs typeface="Arial" panose="020B0604020202020204" pitchFamily="34" charset="0"/>
              </a:rPr>
              <a:t> </a:t>
            </a:r>
            <a:r>
              <a:rPr lang="vi-VN" sz="3600" i="1" dirty="0" err="1">
                <a:solidFill>
                  <a:srgbClr val="000000"/>
                </a:solidFill>
                <a:latin typeface="Arial" panose="020B0604020202020204" pitchFamily="34" charset="0"/>
                <a:cs typeface="Arial" panose="020B0604020202020204" pitchFamily="34" charset="0"/>
              </a:rPr>
              <a:t>amin</a:t>
            </a:r>
            <a:r>
              <a:rPr lang="vi-VN" sz="3600" i="1" dirty="0">
                <a:solidFill>
                  <a:srgbClr val="000000"/>
                </a:solidFill>
                <a:latin typeface="Arial" panose="020B0604020202020204" pitchFamily="34" charset="0"/>
                <a:cs typeface="Arial" panose="020B0604020202020204" pitchFamily="34" charset="0"/>
              </a:rPr>
              <a:t> trong chuỗi </a:t>
            </a:r>
            <a:r>
              <a:rPr lang="vi-VN" sz="3600" i="1" dirty="0" err="1">
                <a:solidFill>
                  <a:srgbClr val="000000"/>
                </a:solidFill>
                <a:latin typeface="Arial" panose="020B0604020202020204" pitchFamily="34" charset="0"/>
                <a:cs typeface="Arial" panose="020B0604020202020204" pitchFamily="34" charset="0"/>
              </a:rPr>
              <a:t>polypeptide</a:t>
            </a:r>
            <a:r>
              <a:rPr lang="vi-VN" sz="3600" i="1" dirty="0">
                <a:solidFill>
                  <a:srgbClr val="000000"/>
                </a:solidFill>
                <a:latin typeface="Arial" panose="020B0604020202020204" pitchFamily="34" charset="0"/>
                <a:cs typeface="Arial" panose="020B0604020202020204" pitchFamily="34" charset="0"/>
              </a:rPr>
              <a:t> và làm thay đổi chức năng của </a:t>
            </a:r>
            <a:r>
              <a:rPr lang="vi-VN" sz="3600" i="1" dirty="0" err="1">
                <a:solidFill>
                  <a:srgbClr val="000000"/>
                </a:solidFill>
                <a:latin typeface="Arial" panose="020B0604020202020204" pitchFamily="34" charset="0"/>
                <a:cs typeface="Arial" panose="020B0604020202020204" pitchFamily="34" charset="0"/>
              </a:rPr>
              <a:t>protein</a:t>
            </a:r>
            <a:endParaRPr lang="vi-VN" sz="3600" i="1" dirty="0">
              <a:solidFill>
                <a:srgbClr val="000000"/>
              </a:solidFill>
              <a:latin typeface="Arial" panose="020B0604020202020204" pitchFamily="34" charset="0"/>
              <a:cs typeface="Arial" panose="020B0604020202020204" pitchFamily="34" charset="0"/>
            </a:endParaRPr>
          </a:p>
        </p:txBody>
      </p:sp>
      <p:pic>
        <p:nvPicPr>
          <p:cNvPr id="1028" name="Picture 4" descr="Genetic Mutations- Definition, Types, Causes and Examples – Genetic  Education">
            <a:extLst>
              <a:ext uri="{FF2B5EF4-FFF2-40B4-BE49-F238E27FC236}">
                <a16:creationId xmlns:a16="http://schemas.microsoft.com/office/drawing/2014/main" id="{7E51547E-81F5-DFB0-3D6D-E4272C799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9030" y="6877299"/>
            <a:ext cx="6414958" cy="3374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letion Mutation">
            <a:extLst>
              <a:ext uri="{FF2B5EF4-FFF2-40B4-BE49-F238E27FC236}">
                <a16:creationId xmlns:a16="http://schemas.microsoft.com/office/drawing/2014/main" id="{756087B9-3BE5-C2C5-0255-C4BDECF222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5642" y="4081051"/>
            <a:ext cx="6029325"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13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500"/>
                                        <p:tgtEl>
                                          <p:spTgt spid="1030"/>
                                        </p:tgtEl>
                                      </p:cBhvr>
                                    </p:animEffect>
                                  </p:childTnLst>
                                </p:cTn>
                              </p:par>
                              <p:par>
                                <p:cTn id="30" presetID="10" presetClass="entr" presetSubtype="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0821F4-F7E3-47B9-B07D-09E177D7BE29}"/>
              </a:ext>
            </a:extLst>
          </p:cNvPr>
          <p:cNvSpPr/>
          <p:nvPr/>
        </p:nvSpPr>
        <p:spPr>
          <a:xfrm>
            <a:off x="1" y="0"/>
            <a:ext cx="2100263" cy="10287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srgbClr val="FFFFFF"/>
              </a:solidFill>
              <a:latin typeface="Neue Haas Grotesk Text Pro"/>
            </a:endParaRPr>
          </a:p>
        </p:txBody>
      </p:sp>
      <p:sp>
        <p:nvSpPr>
          <p:cNvPr id="4" name="Rectangle 3">
            <a:extLst>
              <a:ext uri="{FF2B5EF4-FFF2-40B4-BE49-F238E27FC236}">
                <a16:creationId xmlns:a16="http://schemas.microsoft.com/office/drawing/2014/main" id="{5586E41D-3E81-45B3-83CA-05A29681B32B}"/>
              </a:ext>
            </a:extLst>
          </p:cNvPr>
          <p:cNvSpPr/>
          <p:nvPr/>
        </p:nvSpPr>
        <p:spPr>
          <a:xfrm>
            <a:off x="0" y="1"/>
            <a:ext cx="18288000" cy="1557338"/>
          </a:xfrm>
          <a:prstGeom prst="rect">
            <a:avLst/>
          </a:prstGeom>
          <a:solidFill>
            <a:srgbClr val="FEE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5" name="Rectangle 4">
            <a:extLst>
              <a:ext uri="{FF2B5EF4-FFF2-40B4-BE49-F238E27FC236}">
                <a16:creationId xmlns:a16="http://schemas.microsoft.com/office/drawing/2014/main" id="{FA9F9C4C-E53C-465E-9332-DCA9DF47F810}"/>
              </a:ext>
            </a:extLst>
          </p:cNvPr>
          <p:cNvSpPr/>
          <p:nvPr/>
        </p:nvSpPr>
        <p:spPr>
          <a:xfrm>
            <a:off x="11001375" y="-1"/>
            <a:ext cx="3143250"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6" name="Rectangle 5">
            <a:extLst>
              <a:ext uri="{FF2B5EF4-FFF2-40B4-BE49-F238E27FC236}">
                <a16:creationId xmlns:a16="http://schemas.microsoft.com/office/drawing/2014/main" id="{F5B403C4-0403-453C-A932-BE09BCF143DC}"/>
              </a:ext>
            </a:extLst>
          </p:cNvPr>
          <p:cNvSpPr/>
          <p:nvPr/>
        </p:nvSpPr>
        <p:spPr>
          <a:xfrm>
            <a:off x="13330238" y="-1"/>
            <a:ext cx="3143250" cy="1557338"/>
          </a:xfrm>
          <a:prstGeom prst="rect">
            <a:avLst/>
          </a:prstGeom>
          <a:solidFill>
            <a:srgbClr val="CFE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7" name="Rectangle 6">
            <a:extLst>
              <a:ext uri="{FF2B5EF4-FFF2-40B4-BE49-F238E27FC236}">
                <a16:creationId xmlns:a16="http://schemas.microsoft.com/office/drawing/2014/main" id="{3408C82A-9553-456B-BA66-0C90603BD7E4}"/>
              </a:ext>
            </a:extLst>
          </p:cNvPr>
          <p:cNvSpPr/>
          <p:nvPr/>
        </p:nvSpPr>
        <p:spPr>
          <a:xfrm>
            <a:off x="13730288" y="-3"/>
            <a:ext cx="3143250"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8" name="Rectangle 7">
            <a:extLst>
              <a:ext uri="{FF2B5EF4-FFF2-40B4-BE49-F238E27FC236}">
                <a16:creationId xmlns:a16="http://schemas.microsoft.com/office/drawing/2014/main" id="{3B1B0CA3-7F6B-42BE-BA52-0115E656226B}"/>
              </a:ext>
            </a:extLst>
          </p:cNvPr>
          <p:cNvSpPr/>
          <p:nvPr/>
        </p:nvSpPr>
        <p:spPr>
          <a:xfrm>
            <a:off x="14780420" y="-6"/>
            <a:ext cx="3143250" cy="1557338"/>
          </a:xfrm>
          <a:prstGeom prst="rect">
            <a:avLst/>
          </a:prstGeom>
          <a:solidFill>
            <a:srgbClr val="CFE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9" name="Rectangle 8">
            <a:extLst>
              <a:ext uri="{FF2B5EF4-FFF2-40B4-BE49-F238E27FC236}">
                <a16:creationId xmlns:a16="http://schemas.microsoft.com/office/drawing/2014/main" id="{03DBF4CF-B9F8-4104-9A51-03703DFBCC33}"/>
              </a:ext>
            </a:extLst>
          </p:cNvPr>
          <p:cNvSpPr/>
          <p:nvPr/>
        </p:nvSpPr>
        <p:spPr>
          <a:xfrm>
            <a:off x="15594806" y="-6"/>
            <a:ext cx="2693195"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0" name="Rectangle 9">
            <a:extLst>
              <a:ext uri="{FF2B5EF4-FFF2-40B4-BE49-F238E27FC236}">
                <a16:creationId xmlns:a16="http://schemas.microsoft.com/office/drawing/2014/main" id="{B9A9AFD0-57C1-48C5-8690-E747FD2B3FAB}"/>
              </a:ext>
            </a:extLst>
          </p:cNvPr>
          <p:cNvSpPr/>
          <p:nvPr/>
        </p:nvSpPr>
        <p:spPr>
          <a:xfrm>
            <a:off x="11001374" y="1"/>
            <a:ext cx="185738" cy="15573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1" name="Rectangle 10">
            <a:extLst>
              <a:ext uri="{FF2B5EF4-FFF2-40B4-BE49-F238E27FC236}">
                <a16:creationId xmlns:a16="http://schemas.microsoft.com/office/drawing/2014/main" id="{36E5FAC0-F10F-425F-9E11-AE2CC99173FC}"/>
              </a:ext>
            </a:extLst>
          </p:cNvPr>
          <p:cNvSpPr/>
          <p:nvPr/>
        </p:nvSpPr>
        <p:spPr>
          <a:xfrm>
            <a:off x="9001125" y="-7"/>
            <a:ext cx="928686"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2" name="Rectangle 11">
            <a:extLst>
              <a:ext uri="{FF2B5EF4-FFF2-40B4-BE49-F238E27FC236}">
                <a16:creationId xmlns:a16="http://schemas.microsoft.com/office/drawing/2014/main" id="{55A644AD-7C1B-4C3E-869D-7F34332CB2F0}"/>
              </a:ext>
            </a:extLst>
          </p:cNvPr>
          <p:cNvSpPr/>
          <p:nvPr/>
        </p:nvSpPr>
        <p:spPr>
          <a:xfrm>
            <a:off x="7800974" y="1"/>
            <a:ext cx="928686"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3" name="Rectangle 12">
            <a:extLst>
              <a:ext uri="{FF2B5EF4-FFF2-40B4-BE49-F238E27FC236}">
                <a16:creationId xmlns:a16="http://schemas.microsoft.com/office/drawing/2014/main" id="{532D533E-A561-4660-96AD-EF5902838495}"/>
              </a:ext>
            </a:extLst>
          </p:cNvPr>
          <p:cNvSpPr/>
          <p:nvPr/>
        </p:nvSpPr>
        <p:spPr>
          <a:xfrm>
            <a:off x="4207665" y="1"/>
            <a:ext cx="803673"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4" name="Rectangle 13">
            <a:extLst>
              <a:ext uri="{FF2B5EF4-FFF2-40B4-BE49-F238E27FC236}">
                <a16:creationId xmlns:a16="http://schemas.microsoft.com/office/drawing/2014/main" id="{E1378455-433E-4D1B-8BF1-AAC93E7135AD}"/>
              </a:ext>
            </a:extLst>
          </p:cNvPr>
          <p:cNvSpPr/>
          <p:nvPr/>
        </p:nvSpPr>
        <p:spPr>
          <a:xfrm>
            <a:off x="3571870" y="-9"/>
            <a:ext cx="310757"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9" name="Rectangle 18">
            <a:extLst>
              <a:ext uri="{FF2B5EF4-FFF2-40B4-BE49-F238E27FC236}">
                <a16:creationId xmlns:a16="http://schemas.microsoft.com/office/drawing/2014/main" id="{3030EB71-5513-4FAD-9AD6-1298283CCDD0}"/>
              </a:ext>
            </a:extLst>
          </p:cNvPr>
          <p:cNvSpPr/>
          <p:nvPr/>
        </p:nvSpPr>
        <p:spPr>
          <a:xfrm>
            <a:off x="1943100" y="0"/>
            <a:ext cx="192879" cy="1028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4" name="Rectangle 23">
            <a:extLst>
              <a:ext uri="{FF2B5EF4-FFF2-40B4-BE49-F238E27FC236}">
                <a16:creationId xmlns:a16="http://schemas.microsoft.com/office/drawing/2014/main" id="{E3CDF224-444F-4038-911E-A19BCC6C0FFE}"/>
              </a:ext>
            </a:extLst>
          </p:cNvPr>
          <p:cNvSpPr/>
          <p:nvPr/>
        </p:nvSpPr>
        <p:spPr>
          <a:xfrm>
            <a:off x="0" y="3139685"/>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5" name="Rectangle 24">
            <a:extLst>
              <a:ext uri="{FF2B5EF4-FFF2-40B4-BE49-F238E27FC236}">
                <a16:creationId xmlns:a16="http://schemas.microsoft.com/office/drawing/2014/main" id="{D1EA014F-53F3-4C98-ADC2-9F5FB74A2CEC}"/>
              </a:ext>
            </a:extLst>
          </p:cNvPr>
          <p:cNvSpPr/>
          <p:nvPr/>
        </p:nvSpPr>
        <p:spPr>
          <a:xfrm>
            <a:off x="0" y="4032642"/>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6" name="Rectangle 25">
            <a:extLst>
              <a:ext uri="{FF2B5EF4-FFF2-40B4-BE49-F238E27FC236}">
                <a16:creationId xmlns:a16="http://schemas.microsoft.com/office/drawing/2014/main" id="{18729DC0-8924-43E9-AE91-0C574BC5A055}"/>
              </a:ext>
            </a:extLst>
          </p:cNvPr>
          <p:cNvSpPr/>
          <p:nvPr/>
        </p:nvSpPr>
        <p:spPr>
          <a:xfrm>
            <a:off x="-8588" y="6022181"/>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7" name="Rectangle 26">
            <a:extLst>
              <a:ext uri="{FF2B5EF4-FFF2-40B4-BE49-F238E27FC236}">
                <a16:creationId xmlns:a16="http://schemas.microsoft.com/office/drawing/2014/main" id="{E1F6430D-9AE3-48D1-A07C-47E2C4F2A179}"/>
              </a:ext>
            </a:extLst>
          </p:cNvPr>
          <p:cNvSpPr/>
          <p:nvPr/>
        </p:nvSpPr>
        <p:spPr>
          <a:xfrm>
            <a:off x="-8588" y="6443670"/>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8" name="Rectangle 27">
            <a:extLst>
              <a:ext uri="{FF2B5EF4-FFF2-40B4-BE49-F238E27FC236}">
                <a16:creationId xmlns:a16="http://schemas.microsoft.com/office/drawing/2014/main" id="{73A785F7-AD56-48F6-8C63-019AAC81AB4B}"/>
              </a:ext>
            </a:extLst>
          </p:cNvPr>
          <p:cNvSpPr/>
          <p:nvPr/>
        </p:nvSpPr>
        <p:spPr>
          <a:xfrm>
            <a:off x="3572" y="8441886"/>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9" name="Rectangle 28">
            <a:extLst>
              <a:ext uri="{FF2B5EF4-FFF2-40B4-BE49-F238E27FC236}">
                <a16:creationId xmlns:a16="http://schemas.microsoft.com/office/drawing/2014/main" id="{6EA19E22-2DA4-44C1-B1A1-F3B2D1300482}"/>
              </a:ext>
            </a:extLst>
          </p:cNvPr>
          <p:cNvSpPr/>
          <p:nvPr/>
        </p:nvSpPr>
        <p:spPr>
          <a:xfrm>
            <a:off x="3572" y="9334844"/>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32" name="Rectangle 31">
            <a:extLst>
              <a:ext uri="{FF2B5EF4-FFF2-40B4-BE49-F238E27FC236}">
                <a16:creationId xmlns:a16="http://schemas.microsoft.com/office/drawing/2014/main" id="{0F7AD9EE-70AB-44D7-9BFD-3923135D7332}"/>
              </a:ext>
            </a:extLst>
          </p:cNvPr>
          <p:cNvSpPr/>
          <p:nvPr/>
        </p:nvSpPr>
        <p:spPr>
          <a:xfrm>
            <a:off x="275040" y="2426136"/>
            <a:ext cx="192879" cy="7860864"/>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rgbClr val="FFFFFF"/>
              </a:solidFill>
            </a:endParaRPr>
          </a:p>
        </p:txBody>
      </p:sp>
      <p:sp>
        <p:nvSpPr>
          <p:cNvPr id="15" name="Rectangle 14">
            <a:extLst>
              <a:ext uri="{FF2B5EF4-FFF2-40B4-BE49-F238E27FC236}">
                <a16:creationId xmlns:a16="http://schemas.microsoft.com/office/drawing/2014/main" id="{7E19D80F-B397-1C6C-150C-D4CFDBB33BBA}"/>
              </a:ext>
            </a:extLst>
          </p:cNvPr>
          <p:cNvSpPr/>
          <p:nvPr/>
        </p:nvSpPr>
        <p:spPr>
          <a:xfrm>
            <a:off x="0" y="571501"/>
            <a:ext cx="18288000" cy="153177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0" name="Rectangle 19">
            <a:extLst>
              <a:ext uri="{FF2B5EF4-FFF2-40B4-BE49-F238E27FC236}">
                <a16:creationId xmlns:a16="http://schemas.microsoft.com/office/drawing/2014/main" id="{14DE1DB2-5DB2-9033-310F-50900180FDED}"/>
              </a:ext>
            </a:extLst>
          </p:cNvPr>
          <p:cNvSpPr/>
          <p:nvPr/>
        </p:nvSpPr>
        <p:spPr>
          <a:xfrm>
            <a:off x="-1" y="571500"/>
            <a:ext cx="18288002" cy="142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1" name="Rectangle 20">
            <a:extLst>
              <a:ext uri="{FF2B5EF4-FFF2-40B4-BE49-F238E27FC236}">
                <a16:creationId xmlns:a16="http://schemas.microsoft.com/office/drawing/2014/main" id="{BE9CFC75-7009-A890-9A7E-8F8A56AEB0EA}"/>
              </a:ext>
            </a:extLst>
          </p:cNvPr>
          <p:cNvSpPr/>
          <p:nvPr/>
        </p:nvSpPr>
        <p:spPr>
          <a:xfrm>
            <a:off x="-3" y="2307422"/>
            <a:ext cx="18288002" cy="142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srgbClr val="FFFFFF"/>
              </a:solidFill>
              <a:latin typeface="Neue Haas Grotesk Text Pro"/>
            </a:endParaRPr>
          </a:p>
        </p:txBody>
      </p:sp>
      <p:pic>
        <p:nvPicPr>
          <p:cNvPr id="23" name="Picture 6" descr="Scientist PNG Image | Scientist, Png images, People">
            <a:extLst>
              <a:ext uri="{FF2B5EF4-FFF2-40B4-BE49-F238E27FC236}">
                <a16:creationId xmlns:a16="http://schemas.microsoft.com/office/drawing/2014/main" id="{75C8DE22-5471-DCF7-8946-D4CD1E4A79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27972" y="275159"/>
            <a:ext cx="2459952" cy="184044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2D3213A2-41CA-A87C-5B06-0280777ACFFD}"/>
              </a:ext>
            </a:extLst>
          </p:cNvPr>
          <p:cNvGrpSpPr/>
          <p:nvPr/>
        </p:nvGrpSpPr>
        <p:grpSpPr>
          <a:xfrm>
            <a:off x="612972" y="681033"/>
            <a:ext cx="15541754" cy="1395413"/>
            <a:chOff x="1738712" y="1337331"/>
            <a:chExt cx="10361169" cy="930275"/>
          </a:xfrm>
        </p:grpSpPr>
        <p:sp>
          <p:nvSpPr>
            <p:cNvPr id="31" name="Rectangle 5">
              <a:extLst>
                <a:ext uri="{FF2B5EF4-FFF2-40B4-BE49-F238E27FC236}">
                  <a16:creationId xmlns:a16="http://schemas.microsoft.com/office/drawing/2014/main" id="{66296161-94E8-0E61-E08D-6624BE7178DD}"/>
                </a:ext>
              </a:extLst>
            </p:cNvPr>
            <p:cNvSpPr>
              <a:spLocks noChangeArrowheads="1"/>
            </p:cNvSpPr>
            <p:nvPr/>
          </p:nvSpPr>
          <p:spPr bwMode="gray">
            <a:xfrm>
              <a:off x="3849159" y="1636409"/>
              <a:ext cx="8250722" cy="491331"/>
            </a:xfrm>
            <a:prstGeom prst="rect">
              <a:avLst/>
            </a:prstGeom>
            <a:noFill/>
            <a:ln w="9525" algn="ctr">
              <a:noFill/>
              <a:miter lim="800000"/>
              <a:headEnd/>
              <a:tailEnd/>
            </a:ln>
            <a:effectLst/>
          </p:spPr>
          <p:txBody>
            <a:bodyPr wrap="square">
              <a:spAutoFit/>
            </a:bodyPr>
            <a:lstStyle/>
            <a:p>
              <a:pPr marL="257175" indent="-257175" algn="just" defTabSz="1371600" fontAlgn="base">
                <a:lnSpc>
                  <a:spcPct val="130000"/>
                </a:lnSpc>
                <a:spcBef>
                  <a:spcPct val="0"/>
                </a:spcBef>
                <a:spcAft>
                  <a:spcPct val="0"/>
                </a:spcAft>
              </a:pPr>
              <a:r>
                <a:rPr lang="vi-VN" sz="3600" b="1" dirty="0">
                  <a:solidFill>
                    <a:srgbClr val="080808"/>
                  </a:solidFill>
                  <a:latin typeface="Myriad Pro SemiCond" panose="020B0503030403020204" pitchFamily="34" charset="0"/>
                </a:rPr>
                <a:t>KHÁI NIỆM ĐỘT BIẾN GENE</a:t>
              </a:r>
              <a:endParaRPr lang="en-US" sz="3600" b="1" dirty="0">
                <a:solidFill>
                  <a:srgbClr val="080808"/>
                </a:solidFill>
                <a:latin typeface="Myriad Pro Black SemiCond" panose="020B0903030403020204" pitchFamily="34" charset="0"/>
              </a:endParaRPr>
            </a:p>
          </p:txBody>
        </p:sp>
        <p:sp>
          <p:nvSpPr>
            <p:cNvPr id="33" name="AutoShape 7">
              <a:extLst>
                <a:ext uri="{FF2B5EF4-FFF2-40B4-BE49-F238E27FC236}">
                  <a16:creationId xmlns:a16="http://schemas.microsoft.com/office/drawing/2014/main" id="{3BC96B23-AC28-18C9-174D-BA2381C10CFE}"/>
                </a:ext>
              </a:extLst>
            </p:cNvPr>
            <p:cNvSpPr>
              <a:spLocks noChangeArrowheads="1"/>
            </p:cNvSpPr>
            <p:nvPr/>
          </p:nvSpPr>
          <p:spPr bwMode="ltGray">
            <a:xfrm>
              <a:off x="1738712" y="1337331"/>
              <a:ext cx="1806575" cy="930275"/>
            </a:xfrm>
            <a:prstGeom prst="roundRect">
              <a:avLst>
                <a:gd name="adj" fmla="val 16667"/>
              </a:avLst>
            </a:prstGeom>
            <a:gradFill rotWithShape="1">
              <a:gsLst>
                <a:gs pos="0">
                  <a:schemeClr val="accent1"/>
                </a:gs>
                <a:gs pos="100000">
                  <a:schemeClr val="accent1">
                    <a:gamma/>
                    <a:shade val="78824"/>
                    <a:invGamma/>
                  </a:schemeClr>
                </a:gs>
              </a:gsLst>
              <a:path path="rect">
                <a:fillToRect l="100000" b="100000"/>
              </a:path>
            </a:gradFill>
            <a:ln w="38100" algn="ctr">
              <a:solidFill>
                <a:srgbClr val="F8F8F8">
                  <a:alpha val="70000"/>
                </a:srgbClr>
              </a:solidFill>
              <a:round/>
              <a:headEnd/>
              <a:tailEnd/>
            </a:ln>
            <a:effectLst/>
          </p:spPr>
          <p:txBody>
            <a:bodyPr wrap="none" anchor="ctr"/>
            <a:lstStyle/>
            <a:p>
              <a:pPr algn="ctr" defTabSz="1371600" fontAlgn="base">
                <a:lnSpc>
                  <a:spcPct val="130000"/>
                </a:lnSpc>
                <a:spcBef>
                  <a:spcPct val="0"/>
                </a:spcBef>
                <a:spcAft>
                  <a:spcPct val="0"/>
                </a:spcAft>
              </a:pPr>
              <a:endParaRPr lang="en-US" sz="2700">
                <a:solidFill>
                  <a:srgbClr val="000000"/>
                </a:solidFill>
                <a:latin typeface="Myriad Pro SemiCond" panose="020B0503030403020204" pitchFamily="34" charset="0"/>
              </a:endParaRPr>
            </a:p>
          </p:txBody>
        </p:sp>
        <p:sp>
          <p:nvSpPr>
            <p:cNvPr id="34" name="Rectangle 9">
              <a:extLst>
                <a:ext uri="{FF2B5EF4-FFF2-40B4-BE49-F238E27FC236}">
                  <a16:creationId xmlns:a16="http://schemas.microsoft.com/office/drawing/2014/main" id="{29639D9B-1056-7A36-78A9-A7EF795B96ED}"/>
                </a:ext>
              </a:extLst>
            </p:cNvPr>
            <p:cNvSpPr>
              <a:spLocks noChangeArrowheads="1"/>
            </p:cNvSpPr>
            <p:nvPr/>
          </p:nvSpPr>
          <p:spPr bwMode="black">
            <a:xfrm>
              <a:off x="1768740" y="1561137"/>
              <a:ext cx="1730375" cy="491331"/>
            </a:xfrm>
            <a:prstGeom prst="rect">
              <a:avLst/>
            </a:prstGeom>
            <a:noFill/>
            <a:ln w="9525" algn="ctr">
              <a:noFill/>
              <a:miter lim="800000"/>
              <a:headEnd/>
              <a:tailEnd/>
            </a:ln>
            <a:effectLst>
              <a:outerShdw dist="17961" dir="2700000" algn="ctr" rotWithShape="0">
                <a:srgbClr val="000000"/>
              </a:outerShdw>
            </a:effectLst>
          </p:spPr>
          <p:txBody>
            <a:bodyPr>
              <a:spAutoFit/>
            </a:bodyPr>
            <a:lstStyle/>
            <a:p>
              <a:pPr algn="ctr" defTabSz="1371600" fontAlgn="base">
                <a:lnSpc>
                  <a:spcPct val="130000"/>
                </a:lnSpc>
                <a:spcBef>
                  <a:spcPct val="0"/>
                </a:spcBef>
                <a:spcAft>
                  <a:spcPct val="0"/>
                </a:spcAft>
              </a:pPr>
              <a:r>
                <a:rPr lang="vi-VN" sz="3600" b="1" dirty="0">
                  <a:solidFill>
                    <a:srgbClr val="F8F8F8"/>
                  </a:solidFill>
                  <a:latin typeface="Myriad Pro Black SemiCond" panose="020B0903030403020204" pitchFamily="34" charset="0"/>
                </a:rPr>
                <a:t>PHẦN 1</a:t>
              </a:r>
              <a:endParaRPr lang="en-US" sz="3600" b="1" dirty="0">
                <a:solidFill>
                  <a:srgbClr val="F8F8F8"/>
                </a:solidFill>
                <a:latin typeface="Myriad Pro Black SemiCond" panose="020B0903030403020204" pitchFamily="34" charset="0"/>
              </a:endParaRPr>
            </a:p>
          </p:txBody>
        </p:sp>
        <p:pic>
          <p:nvPicPr>
            <p:cNvPr id="35" name="Picture 23" descr="1">
              <a:extLst>
                <a:ext uri="{FF2B5EF4-FFF2-40B4-BE49-F238E27FC236}">
                  <a16:creationId xmlns:a16="http://schemas.microsoft.com/office/drawing/2014/main" id="{A7C56B7F-9F53-D2A0-61AA-C3F0394D4F60}"/>
                </a:ext>
              </a:extLst>
            </p:cNvPr>
            <p:cNvPicPr>
              <a:picLocks noChangeAspect="1" noChangeArrowheads="1"/>
            </p:cNvPicPr>
            <p:nvPr/>
          </p:nvPicPr>
          <p:blipFill>
            <a:blip r:embed="rId3"/>
            <a:srcRect/>
            <a:stretch>
              <a:fillRect/>
            </a:stretch>
          </p:blipFill>
          <p:spPr bwMode="auto">
            <a:xfrm>
              <a:off x="1837580" y="1426227"/>
              <a:ext cx="1689100" cy="244475"/>
            </a:xfrm>
            <a:prstGeom prst="rect">
              <a:avLst/>
            </a:prstGeom>
            <a:noFill/>
          </p:spPr>
        </p:pic>
      </p:grpSp>
      <p:sp>
        <p:nvSpPr>
          <p:cNvPr id="2" name="Isosceles Triangle 1">
            <a:extLst>
              <a:ext uri="{FF2B5EF4-FFF2-40B4-BE49-F238E27FC236}">
                <a16:creationId xmlns:a16="http://schemas.microsoft.com/office/drawing/2014/main" id="{DA034CAC-F993-83B4-D69B-A67B65C49CAF}"/>
              </a:ext>
            </a:extLst>
          </p:cNvPr>
          <p:cNvSpPr/>
          <p:nvPr/>
        </p:nvSpPr>
        <p:spPr>
          <a:xfrm rot="5400000">
            <a:off x="2451739" y="3232906"/>
            <a:ext cx="528910" cy="772142"/>
          </a:xfrm>
          <a:prstGeom prst="triangl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9A1D040C-9A4D-DB33-B3E7-72D134A64139}"/>
              </a:ext>
            </a:extLst>
          </p:cNvPr>
          <p:cNvSpPr txBox="1"/>
          <p:nvPr/>
        </p:nvSpPr>
        <p:spPr>
          <a:xfrm>
            <a:off x="3182171" y="3339525"/>
            <a:ext cx="11615738" cy="584775"/>
          </a:xfrm>
          <a:prstGeom prst="rect">
            <a:avLst/>
          </a:prstGeom>
          <a:noFill/>
        </p:spPr>
        <p:txBody>
          <a:bodyPr wrap="square" rtlCol="0">
            <a:spAutoFit/>
          </a:bodyPr>
          <a:lstStyle/>
          <a:p>
            <a:r>
              <a:rPr lang="en-US" sz="3200" b="1" dirty="0" err="1">
                <a:solidFill>
                  <a:schemeClr val="bg1"/>
                </a:solidFill>
                <a:latin typeface="Arial" panose="020B0604020202020204" pitchFamily="34" charset="0"/>
                <a:cs typeface="Arial" panose="020B0604020202020204" pitchFamily="34" charset="0"/>
              </a:rPr>
              <a:t>Đột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biến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thêm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một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hoặc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một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số</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cặp</a:t>
            </a:r>
            <a:r>
              <a:rPr lang="en-US" sz="3200" b="1" dirty="0">
                <a:solidFill>
                  <a:schemeClr val="bg1"/>
                </a:solidFill>
                <a:latin typeface="Arial" panose="020B0604020202020204" pitchFamily="34" charset="0"/>
                <a:cs typeface="Arial" panose="020B0604020202020204" pitchFamily="34" charset="0"/>
              </a:rPr>
              <a:t> nucleotide</a:t>
            </a:r>
            <a:endParaRPr lang="vi-VN" sz="32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7CE6850-5475-D0D4-4832-4C2AF8920639}"/>
              </a:ext>
            </a:extLst>
          </p:cNvPr>
          <p:cNvSpPr txBox="1"/>
          <p:nvPr/>
        </p:nvSpPr>
        <p:spPr>
          <a:xfrm>
            <a:off x="2144567" y="2439769"/>
            <a:ext cx="11615738" cy="646331"/>
          </a:xfrm>
          <a:prstGeom prst="rect">
            <a:avLst/>
          </a:prstGeom>
          <a:noFill/>
        </p:spPr>
        <p:txBody>
          <a:bodyPr wrap="square" rtlCol="0">
            <a:spAutoFit/>
          </a:bodyPr>
          <a:lstStyle/>
          <a:p>
            <a:r>
              <a:rPr lang="en-US" sz="3600" b="1" dirty="0" err="1">
                <a:solidFill>
                  <a:schemeClr val="accent1"/>
                </a:solidFill>
                <a:latin typeface="Arial" panose="020B0604020202020204" pitchFamily="34" charset="0"/>
                <a:cs typeface="Arial" panose="020B0604020202020204" pitchFamily="34" charset="0"/>
              </a:rPr>
              <a:t>Phân</a:t>
            </a:r>
            <a:r>
              <a:rPr lang="en-US" sz="3600" b="1" dirty="0">
                <a:solidFill>
                  <a:schemeClr val="accent1"/>
                </a:solidFill>
                <a:latin typeface="Arial" panose="020B0604020202020204" pitchFamily="34" charset="0"/>
                <a:cs typeface="Arial" panose="020B0604020202020204" pitchFamily="34" charset="0"/>
              </a:rPr>
              <a:t> </a:t>
            </a:r>
            <a:r>
              <a:rPr lang="en-US" sz="3600" b="1" dirty="0" err="1">
                <a:solidFill>
                  <a:schemeClr val="accent1"/>
                </a:solidFill>
                <a:latin typeface="Arial" panose="020B0604020202020204" pitchFamily="34" charset="0"/>
                <a:cs typeface="Arial" panose="020B0604020202020204" pitchFamily="34" charset="0"/>
              </a:rPr>
              <a:t>loại</a:t>
            </a:r>
            <a:r>
              <a:rPr lang="en-US" sz="3600" b="1" dirty="0">
                <a:solidFill>
                  <a:schemeClr val="accent1"/>
                </a:solidFill>
                <a:latin typeface="Arial" panose="020B0604020202020204" pitchFamily="34" charset="0"/>
                <a:cs typeface="Arial" panose="020B0604020202020204" pitchFamily="34" charset="0"/>
              </a:rPr>
              <a:t> </a:t>
            </a:r>
            <a:r>
              <a:rPr lang="en-US" sz="3600" b="1" dirty="0" err="1">
                <a:solidFill>
                  <a:schemeClr val="accent1"/>
                </a:solidFill>
                <a:latin typeface="Arial" panose="020B0604020202020204" pitchFamily="34" charset="0"/>
                <a:cs typeface="Arial" panose="020B0604020202020204" pitchFamily="34" charset="0"/>
              </a:rPr>
              <a:t>kiểu</a:t>
            </a:r>
            <a:r>
              <a:rPr lang="en-US" sz="3600" b="1" dirty="0">
                <a:solidFill>
                  <a:schemeClr val="accent1"/>
                </a:solidFill>
                <a:latin typeface="Arial" panose="020B0604020202020204" pitchFamily="34" charset="0"/>
                <a:cs typeface="Arial" panose="020B0604020202020204" pitchFamily="34" charset="0"/>
              </a:rPr>
              <a:t> </a:t>
            </a:r>
            <a:r>
              <a:rPr lang="en-US" sz="3600" b="1" dirty="0" err="1">
                <a:solidFill>
                  <a:schemeClr val="accent1"/>
                </a:solidFill>
                <a:latin typeface="Arial" panose="020B0604020202020204" pitchFamily="34" charset="0"/>
                <a:cs typeface="Arial" panose="020B0604020202020204" pitchFamily="34" charset="0"/>
              </a:rPr>
              <a:t>đột</a:t>
            </a:r>
            <a:r>
              <a:rPr lang="en-US" sz="3600" b="1" dirty="0">
                <a:solidFill>
                  <a:schemeClr val="accent1"/>
                </a:solidFill>
                <a:latin typeface="Arial" panose="020B0604020202020204" pitchFamily="34" charset="0"/>
                <a:cs typeface="Arial" panose="020B0604020202020204" pitchFamily="34" charset="0"/>
              </a:rPr>
              <a:t> </a:t>
            </a:r>
            <a:r>
              <a:rPr lang="en-US" sz="3600" b="1" dirty="0" err="1">
                <a:solidFill>
                  <a:schemeClr val="accent1"/>
                </a:solidFill>
                <a:latin typeface="Arial" panose="020B0604020202020204" pitchFamily="34" charset="0"/>
                <a:cs typeface="Arial" panose="020B0604020202020204" pitchFamily="34" charset="0"/>
              </a:rPr>
              <a:t>biến</a:t>
            </a:r>
            <a:endParaRPr lang="vi-VN" sz="3600" b="1"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621C972-42FE-DB6C-E558-5B002B5BE94E}"/>
              </a:ext>
            </a:extLst>
          </p:cNvPr>
          <p:cNvSpPr txBox="1"/>
          <p:nvPr/>
        </p:nvSpPr>
        <p:spPr>
          <a:xfrm>
            <a:off x="2716194" y="4633035"/>
            <a:ext cx="6671002" cy="4524315"/>
          </a:xfrm>
          <a:prstGeom prst="rect">
            <a:avLst/>
          </a:prstGeom>
          <a:noFill/>
        </p:spPr>
        <p:txBody>
          <a:bodyPr wrap="square">
            <a:spAutoFit/>
          </a:bodyPr>
          <a:lstStyle/>
          <a:p>
            <a:pPr algn="just"/>
            <a:r>
              <a:rPr lang="vi-VN" sz="3600" i="1" dirty="0">
                <a:solidFill>
                  <a:srgbClr val="000000"/>
                </a:solidFill>
                <a:latin typeface="Arial" panose="020B0604020202020204" pitchFamily="34" charset="0"/>
                <a:cs typeface="Arial" panose="020B0604020202020204" pitchFamily="34" charset="0"/>
              </a:rPr>
              <a:t>Một cặp </a:t>
            </a:r>
            <a:r>
              <a:rPr lang="vi-VN" sz="3600" i="1" dirty="0" err="1">
                <a:solidFill>
                  <a:srgbClr val="000000"/>
                </a:solidFill>
                <a:latin typeface="Arial" panose="020B0604020202020204" pitchFamily="34" charset="0"/>
                <a:cs typeface="Arial" panose="020B0604020202020204" pitchFamily="34" charset="0"/>
              </a:rPr>
              <a:t>nucleotide</a:t>
            </a:r>
            <a:r>
              <a:rPr lang="vi-VN" sz="3600" i="1" dirty="0">
                <a:solidFill>
                  <a:srgbClr val="000000"/>
                </a:solidFill>
                <a:latin typeface="Arial" panose="020B0604020202020204" pitchFamily="34" charset="0"/>
                <a:cs typeface="Arial" panose="020B0604020202020204" pitchFamily="34" charset="0"/>
              </a:rPr>
              <a:t> bị mất đi hoặc được thêm vào sẽ làm dịch chuyển khung đọc dẫn đến đọc sai mã di truyền từ vị trí xảy ra đột biến dẫn đến thay đổi trình tự </a:t>
            </a:r>
            <a:r>
              <a:rPr lang="vi-VN" sz="3600" i="1" dirty="0" err="1">
                <a:solidFill>
                  <a:srgbClr val="000000"/>
                </a:solidFill>
                <a:latin typeface="Arial" panose="020B0604020202020204" pitchFamily="34" charset="0"/>
                <a:cs typeface="Arial" panose="020B0604020202020204" pitchFamily="34" charset="0"/>
              </a:rPr>
              <a:t>acid</a:t>
            </a:r>
            <a:r>
              <a:rPr lang="vi-VN" sz="3600" i="1" dirty="0">
                <a:solidFill>
                  <a:srgbClr val="000000"/>
                </a:solidFill>
                <a:latin typeface="Arial" panose="020B0604020202020204" pitchFamily="34" charset="0"/>
                <a:cs typeface="Arial" panose="020B0604020202020204" pitchFamily="34" charset="0"/>
              </a:rPr>
              <a:t> </a:t>
            </a:r>
            <a:r>
              <a:rPr lang="vi-VN" sz="3600" i="1" dirty="0" err="1">
                <a:solidFill>
                  <a:srgbClr val="000000"/>
                </a:solidFill>
                <a:latin typeface="Arial" panose="020B0604020202020204" pitchFamily="34" charset="0"/>
                <a:cs typeface="Arial" panose="020B0604020202020204" pitchFamily="34" charset="0"/>
              </a:rPr>
              <a:t>amin</a:t>
            </a:r>
            <a:r>
              <a:rPr lang="vi-VN" sz="3600" i="1" dirty="0">
                <a:solidFill>
                  <a:srgbClr val="000000"/>
                </a:solidFill>
                <a:latin typeface="Arial" panose="020B0604020202020204" pitchFamily="34" charset="0"/>
                <a:cs typeface="Arial" panose="020B0604020202020204" pitchFamily="34" charset="0"/>
              </a:rPr>
              <a:t> trong chuỗi </a:t>
            </a:r>
            <a:r>
              <a:rPr lang="vi-VN" sz="3600" i="1" dirty="0" err="1">
                <a:solidFill>
                  <a:srgbClr val="000000"/>
                </a:solidFill>
                <a:latin typeface="Arial" panose="020B0604020202020204" pitchFamily="34" charset="0"/>
                <a:cs typeface="Arial" panose="020B0604020202020204" pitchFamily="34" charset="0"/>
              </a:rPr>
              <a:t>polypeptide</a:t>
            </a:r>
            <a:r>
              <a:rPr lang="vi-VN" sz="3600" i="1" dirty="0">
                <a:solidFill>
                  <a:srgbClr val="000000"/>
                </a:solidFill>
                <a:latin typeface="Arial" panose="020B0604020202020204" pitchFamily="34" charset="0"/>
                <a:cs typeface="Arial" panose="020B0604020202020204" pitchFamily="34" charset="0"/>
              </a:rPr>
              <a:t> và làm thay đổi chức năng của </a:t>
            </a:r>
            <a:r>
              <a:rPr lang="vi-VN" sz="3600" i="1" dirty="0" err="1">
                <a:solidFill>
                  <a:srgbClr val="000000"/>
                </a:solidFill>
                <a:latin typeface="Arial" panose="020B0604020202020204" pitchFamily="34" charset="0"/>
                <a:cs typeface="Arial" panose="020B0604020202020204" pitchFamily="34" charset="0"/>
              </a:rPr>
              <a:t>protein</a:t>
            </a:r>
            <a:endParaRPr lang="vi-VN" sz="3600" i="1" dirty="0">
              <a:solidFill>
                <a:srgbClr val="000000"/>
              </a:solidFill>
              <a:latin typeface="Arial" panose="020B0604020202020204" pitchFamily="34" charset="0"/>
              <a:cs typeface="Arial" panose="020B0604020202020204" pitchFamily="34" charset="0"/>
            </a:endParaRPr>
          </a:p>
        </p:txBody>
      </p:sp>
      <p:pic>
        <p:nvPicPr>
          <p:cNvPr id="2052" name="Picture 4" descr="The image shows the type of insertion mutation in a DNA sequence.">
            <a:extLst>
              <a:ext uri="{FF2B5EF4-FFF2-40B4-BE49-F238E27FC236}">
                <a16:creationId xmlns:a16="http://schemas.microsoft.com/office/drawing/2014/main" id="{6CF10AFF-F0F9-8C49-848C-824678D22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9627" y="6676657"/>
            <a:ext cx="6643911" cy="35396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image shows the type of duplication mutation in a DNA sequence.">
            <a:extLst>
              <a:ext uri="{FF2B5EF4-FFF2-40B4-BE49-F238E27FC236}">
                <a16:creationId xmlns:a16="http://schemas.microsoft.com/office/drawing/2014/main" id="{D711B3D6-1EB9-C9CA-CB9F-F089850F0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9627" y="3996548"/>
            <a:ext cx="6643910" cy="2845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91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500"/>
                                        <p:tgtEl>
                                          <p:spTgt spid="2054"/>
                                        </p:tgtEl>
                                      </p:cBhvr>
                                    </p:animEffect>
                                  </p:childTnLst>
                                </p:cTn>
                              </p:par>
                              <p:par>
                                <p:cTn id="27" presetID="10"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0821F4-F7E3-47B9-B07D-09E177D7BE29}"/>
              </a:ext>
            </a:extLst>
          </p:cNvPr>
          <p:cNvSpPr/>
          <p:nvPr/>
        </p:nvSpPr>
        <p:spPr>
          <a:xfrm>
            <a:off x="1" y="0"/>
            <a:ext cx="2100263" cy="10287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srgbClr val="FFFFFF"/>
              </a:solidFill>
              <a:latin typeface="Neue Haas Grotesk Text Pro"/>
            </a:endParaRPr>
          </a:p>
        </p:txBody>
      </p:sp>
      <p:sp>
        <p:nvSpPr>
          <p:cNvPr id="4" name="Rectangle 3">
            <a:extLst>
              <a:ext uri="{FF2B5EF4-FFF2-40B4-BE49-F238E27FC236}">
                <a16:creationId xmlns:a16="http://schemas.microsoft.com/office/drawing/2014/main" id="{5586E41D-3E81-45B3-83CA-05A29681B32B}"/>
              </a:ext>
            </a:extLst>
          </p:cNvPr>
          <p:cNvSpPr/>
          <p:nvPr/>
        </p:nvSpPr>
        <p:spPr>
          <a:xfrm>
            <a:off x="0" y="1"/>
            <a:ext cx="18288000" cy="1557338"/>
          </a:xfrm>
          <a:prstGeom prst="rect">
            <a:avLst/>
          </a:prstGeom>
          <a:solidFill>
            <a:srgbClr val="FEE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5" name="Rectangle 4">
            <a:extLst>
              <a:ext uri="{FF2B5EF4-FFF2-40B4-BE49-F238E27FC236}">
                <a16:creationId xmlns:a16="http://schemas.microsoft.com/office/drawing/2014/main" id="{FA9F9C4C-E53C-465E-9332-DCA9DF47F810}"/>
              </a:ext>
            </a:extLst>
          </p:cNvPr>
          <p:cNvSpPr/>
          <p:nvPr/>
        </p:nvSpPr>
        <p:spPr>
          <a:xfrm>
            <a:off x="11001375" y="-1"/>
            <a:ext cx="3143250"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6" name="Rectangle 5">
            <a:extLst>
              <a:ext uri="{FF2B5EF4-FFF2-40B4-BE49-F238E27FC236}">
                <a16:creationId xmlns:a16="http://schemas.microsoft.com/office/drawing/2014/main" id="{F5B403C4-0403-453C-A932-BE09BCF143DC}"/>
              </a:ext>
            </a:extLst>
          </p:cNvPr>
          <p:cNvSpPr/>
          <p:nvPr/>
        </p:nvSpPr>
        <p:spPr>
          <a:xfrm>
            <a:off x="13330238" y="-1"/>
            <a:ext cx="3143250" cy="1557338"/>
          </a:xfrm>
          <a:prstGeom prst="rect">
            <a:avLst/>
          </a:prstGeom>
          <a:solidFill>
            <a:srgbClr val="CFE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7" name="Rectangle 6">
            <a:extLst>
              <a:ext uri="{FF2B5EF4-FFF2-40B4-BE49-F238E27FC236}">
                <a16:creationId xmlns:a16="http://schemas.microsoft.com/office/drawing/2014/main" id="{3408C82A-9553-456B-BA66-0C90603BD7E4}"/>
              </a:ext>
            </a:extLst>
          </p:cNvPr>
          <p:cNvSpPr/>
          <p:nvPr/>
        </p:nvSpPr>
        <p:spPr>
          <a:xfrm>
            <a:off x="13730288" y="-3"/>
            <a:ext cx="3143250"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8" name="Rectangle 7">
            <a:extLst>
              <a:ext uri="{FF2B5EF4-FFF2-40B4-BE49-F238E27FC236}">
                <a16:creationId xmlns:a16="http://schemas.microsoft.com/office/drawing/2014/main" id="{3B1B0CA3-7F6B-42BE-BA52-0115E656226B}"/>
              </a:ext>
            </a:extLst>
          </p:cNvPr>
          <p:cNvSpPr/>
          <p:nvPr/>
        </p:nvSpPr>
        <p:spPr>
          <a:xfrm>
            <a:off x="14780420" y="-6"/>
            <a:ext cx="3143250" cy="1557338"/>
          </a:xfrm>
          <a:prstGeom prst="rect">
            <a:avLst/>
          </a:prstGeom>
          <a:solidFill>
            <a:srgbClr val="CFE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9" name="Rectangle 8">
            <a:extLst>
              <a:ext uri="{FF2B5EF4-FFF2-40B4-BE49-F238E27FC236}">
                <a16:creationId xmlns:a16="http://schemas.microsoft.com/office/drawing/2014/main" id="{03DBF4CF-B9F8-4104-9A51-03703DFBCC33}"/>
              </a:ext>
            </a:extLst>
          </p:cNvPr>
          <p:cNvSpPr/>
          <p:nvPr/>
        </p:nvSpPr>
        <p:spPr>
          <a:xfrm>
            <a:off x="15594806" y="-6"/>
            <a:ext cx="2693195"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0" name="Rectangle 9">
            <a:extLst>
              <a:ext uri="{FF2B5EF4-FFF2-40B4-BE49-F238E27FC236}">
                <a16:creationId xmlns:a16="http://schemas.microsoft.com/office/drawing/2014/main" id="{B9A9AFD0-57C1-48C5-8690-E747FD2B3FAB}"/>
              </a:ext>
            </a:extLst>
          </p:cNvPr>
          <p:cNvSpPr/>
          <p:nvPr/>
        </p:nvSpPr>
        <p:spPr>
          <a:xfrm>
            <a:off x="11001374" y="1"/>
            <a:ext cx="185738" cy="15573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1" name="Rectangle 10">
            <a:extLst>
              <a:ext uri="{FF2B5EF4-FFF2-40B4-BE49-F238E27FC236}">
                <a16:creationId xmlns:a16="http://schemas.microsoft.com/office/drawing/2014/main" id="{36E5FAC0-F10F-425F-9E11-AE2CC99173FC}"/>
              </a:ext>
            </a:extLst>
          </p:cNvPr>
          <p:cNvSpPr/>
          <p:nvPr/>
        </p:nvSpPr>
        <p:spPr>
          <a:xfrm>
            <a:off x="9001125" y="-7"/>
            <a:ext cx="928686"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2" name="Rectangle 11">
            <a:extLst>
              <a:ext uri="{FF2B5EF4-FFF2-40B4-BE49-F238E27FC236}">
                <a16:creationId xmlns:a16="http://schemas.microsoft.com/office/drawing/2014/main" id="{55A644AD-7C1B-4C3E-869D-7F34332CB2F0}"/>
              </a:ext>
            </a:extLst>
          </p:cNvPr>
          <p:cNvSpPr/>
          <p:nvPr/>
        </p:nvSpPr>
        <p:spPr>
          <a:xfrm>
            <a:off x="7800974" y="1"/>
            <a:ext cx="928686"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3" name="Rectangle 12">
            <a:extLst>
              <a:ext uri="{FF2B5EF4-FFF2-40B4-BE49-F238E27FC236}">
                <a16:creationId xmlns:a16="http://schemas.microsoft.com/office/drawing/2014/main" id="{532D533E-A561-4660-96AD-EF5902838495}"/>
              </a:ext>
            </a:extLst>
          </p:cNvPr>
          <p:cNvSpPr/>
          <p:nvPr/>
        </p:nvSpPr>
        <p:spPr>
          <a:xfrm>
            <a:off x="4207665" y="1"/>
            <a:ext cx="803673"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4" name="Rectangle 13">
            <a:extLst>
              <a:ext uri="{FF2B5EF4-FFF2-40B4-BE49-F238E27FC236}">
                <a16:creationId xmlns:a16="http://schemas.microsoft.com/office/drawing/2014/main" id="{E1378455-433E-4D1B-8BF1-AAC93E7135AD}"/>
              </a:ext>
            </a:extLst>
          </p:cNvPr>
          <p:cNvSpPr/>
          <p:nvPr/>
        </p:nvSpPr>
        <p:spPr>
          <a:xfrm>
            <a:off x="3571870" y="-9"/>
            <a:ext cx="310757"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9" name="Rectangle 18">
            <a:extLst>
              <a:ext uri="{FF2B5EF4-FFF2-40B4-BE49-F238E27FC236}">
                <a16:creationId xmlns:a16="http://schemas.microsoft.com/office/drawing/2014/main" id="{3030EB71-5513-4FAD-9AD6-1298283CCDD0}"/>
              </a:ext>
            </a:extLst>
          </p:cNvPr>
          <p:cNvSpPr/>
          <p:nvPr/>
        </p:nvSpPr>
        <p:spPr>
          <a:xfrm>
            <a:off x="1943100" y="0"/>
            <a:ext cx="192879" cy="1028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4" name="Rectangle 23">
            <a:extLst>
              <a:ext uri="{FF2B5EF4-FFF2-40B4-BE49-F238E27FC236}">
                <a16:creationId xmlns:a16="http://schemas.microsoft.com/office/drawing/2014/main" id="{E3CDF224-444F-4038-911E-A19BCC6C0FFE}"/>
              </a:ext>
            </a:extLst>
          </p:cNvPr>
          <p:cNvSpPr/>
          <p:nvPr/>
        </p:nvSpPr>
        <p:spPr>
          <a:xfrm>
            <a:off x="0" y="3139685"/>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5" name="Rectangle 24">
            <a:extLst>
              <a:ext uri="{FF2B5EF4-FFF2-40B4-BE49-F238E27FC236}">
                <a16:creationId xmlns:a16="http://schemas.microsoft.com/office/drawing/2014/main" id="{D1EA014F-53F3-4C98-ADC2-9F5FB74A2CEC}"/>
              </a:ext>
            </a:extLst>
          </p:cNvPr>
          <p:cNvSpPr/>
          <p:nvPr/>
        </p:nvSpPr>
        <p:spPr>
          <a:xfrm>
            <a:off x="0" y="4032642"/>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6" name="Rectangle 25">
            <a:extLst>
              <a:ext uri="{FF2B5EF4-FFF2-40B4-BE49-F238E27FC236}">
                <a16:creationId xmlns:a16="http://schemas.microsoft.com/office/drawing/2014/main" id="{18729DC0-8924-43E9-AE91-0C574BC5A055}"/>
              </a:ext>
            </a:extLst>
          </p:cNvPr>
          <p:cNvSpPr/>
          <p:nvPr/>
        </p:nvSpPr>
        <p:spPr>
          <a:xfrm>
            <a:off x="-8588" y="6022181"/>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7" name="Rectangle 26">
            <a:extLst>
              <a:ext uri="{FF2B5EF4-FFF2-40B4-BE49-F238E27FC236}">
                <a16:creationId xmlns:a16="http://schemas.microsoft.com/office/drawing/2014/main" id="{E1F6430D-9AE3-48D1-A07C-47E2C4F2A179}"/>
              </a:ext>
            </a:extLst>
          </p:cNvPr>
          <p:cNvSpPr/>
          <p:nvPr/>
        </p:nvSpPr>
        <p:spPr>
          <a:xfrm>
            <a:off x="-8588" y="6443670"/>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8" name="Rectangle 27">
            <a:extLst>
              <a:ext uri="{FF2B5EF4-FFF2-40B4-BE49-F238E27FC236}">
                <a16:creationId xmlns:a16="http://schemas.microsoft.com/office/drawing/2014/main" id="{73A785F7-AD56-48F6-8C63-019AAC81AB4B}"/>
              </a:ext>
            </a:extLst>
          </p:cNvPr>
          <p:cNvSpPr/>
          <p:nvPr/>
        </p:nvSpPr>
        <p:spPr>
          <a:xfrm>
            <a:off x="3572" y="8441886"/>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9" name="Rectangle 28">
            <a:extLst>
              <a:ext uri="{FF2B5EF4-FFF2-40B4-BE49-F238E27FC236}">
                <a16:creationId xmlns:a16="http://schemas.microsoft.com/office/drawing/2014/main" id="{6EA19E22-2DA4-44C1-B1A1-F3B2D1300482}"/>
              </a:ext>
            </a:extLst>
          </p:cNvPr>
          <p:cNvSpPr/>
          <p:nvPr/>
        </p:nvSpPr>
        <p:spPr>
          <a:xfrm>
            <a:off x="3572" y="9334844"/>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32" name="Rectangle 31">
            <a:extLst>
              <a:ext uri="{FF2B5EF4-FFF2-40B4-BE49-F238E27FC236}">
                <a16:creationId xmlns:a16="http://schemas.microsoft.com/office/drawing/2014/main" id="{0F7AD9EE-70AB-44D7-9BFD-3923135D7332}"/>
              </a:ext>
            </a:extLst>
          </p:cNvPr>
          <p:cNvSpPr/>
          <p:nvPr/>
        </p:nvSpPr>
        <p:spPr>
          <a:xfrm>
            <a:off x="275040" y="2426136"/>
            <a:ext cx="192879" cy="7860864"/>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rgbClr val="FFFFFF"/>
              </a:solidFill>
            </a:endParaRPr>
          </a:p>
        </p:txBody>
      </p:sp>
      <p:sp>
        <p:nvSpPr>
          <p:cNvPr id="15" name="Rectangle 14">
            <a:extLst>
              <a:ext uri="{FF2B5EF4-FFF2-40B4-BE49-F238E27FC236}">
                <a16:creationId xmlns:a16="http://schemas.microsoft.com/office/drawing/2014/main" id="{7E19D80F-B397-1C6C-150C-D4CFDBB33BBA}"/>
              </a:ext>
            </a:extLst>
          </p:cNvPr>
          <p:cNvSpPr/>
          <p:nvPr/>
        </p:nvSpPr>
        <p:spPr>
          <a:xfrm>
            <a:off x="0" y="571501"/>
            <a:ext cx="18288000" cy="153177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0" name="Rectangle 19">
            <a:extLst>
              <a:ext uri="{FF2B5EF4-FFF2-40B4-BE49-F238E27FC236}">
                <a16:creationId xmlns:a16="http://schemas.microsoft.com/office/drawing/2014/main" id="{14DE1DB2-5DB2-9033-310F-50900180FDED}"/>
              </a:ext>
            </a:extLst>
          </p:cNvPr>
          <p:cNvSpPr/>
          <p:nvPr/>
        </p:nvSpPr>
        <p:spPr>
          <a:xfrm>
            <a:off x="-1" y="571500"/>
            <a:ext cx="18288002" cy="142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1" name="Rectangle 20">
            <a:extLst>
              <a:ext uri="{FF2B5EF4-FFF2-40B4-BE49-F238E27FC236}">
                <a16:creationId xmlns:a16="http://schemas.microsoft.com/office/drawing/2014/main" id="{BE9CFC75-7009-A890-9A7E-8F8A56AEB0EA}"/>
              </a:ext>
            </a:extLst>
          </p:cNvPr>
          <p:cNvSpPr/>
          <p:nvPr/>
        </p:nvSpPr>
        <p:spPr>
          <a:xfrm>
            <a:off x="-3" y="2307422"/>
            <a:ext cx="18288002" cy="142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srgbClr val="FFFFFF"/>
              </a:solidFill>
              <a:latin typeface="Neue Haas Grotesk Text Pro"/>
            </a:endParaRPr>
          </a:p>
        </p:txBody>
      </p:sp>
      <p:pic>
        <p:nvPicPr>
          <p:cNvPr id="23" name="Picture 6" descr="Scientist PNG Image | Scientist, Png images, People">
            <a:extLst>
              <a:ext uri="{FF2B5EF4-FFF2-40B4-BE49-F238E27FC236}">
                <a16:creationId xmlns:a16="http://schemas.microsoft.com/office/drawing/2014/main" id="{75C8DE22-5471-DCF7-8946-D4CD1E4A79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27972" y="275159"/>
            <a:ext cx="2459952" cy="184044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2D3213A2-41CA-A87C-5B06-0280777ACFFD}"/>
              </a:ext>
            </a:extLst>
          </p:cNvPr>
          <p:cNvGrpSpPr/>
          <p:nvPr/>
        </p:nvGrpSpPr>
        <p:grpSpPr>
          <a:xfrm>
            <a:off x="612972" y="681033"/>
            <a:ext cx="15541754" cy="1395413"/>
            <a:chOff x="1738712" y="1337331"/>
            <a:chExt cx="10361169" cy="930275"/>
          </a:xfrm>
        </p:grpSpPr>
        <p:sp>
          <p:nvSpPr>
            <p:cNvPr id="31" name="Rectangle 5">
              <a:extLst>
                <a:ext uri="{FF2B5EF4-FFF2-40B4-BE49-F238E27FC236}">
                  <a16:creationId xmlns:a16="http://schemas.microsoft.com/office/drawing/2014/main" id="{66296161-94E8-0E61-E08D-6624BE7178DD}"/>
                </a:ext>
              </a:extLst>
            </p:cNvPr>
            <p:cNvSpPr>
              <a:spLocks noChangeArrowheads="1"/>
            </p:cNvSpPr>
            <p:nvPr/>
          </p:nvSpPr>
          <p:spPr bwMode="gray">
            <a:xfrm>
              <a:off x="3849159" y="1636409"/>
              <a:ext cx="8250722" cy="491331"/>
            </a:xfrm>
            <a:prstGeom prst="rect">
              <a:avLst/>
            </a:prstGeom>
            <a:noFill/>
            <a:ln w="9525" algn="ctr">
              <a:noFill/>
              <a:miter lim="800000"/>
              <a:headEnd/>
              <a:tailEnd/>
            </a:ln>
            <a:effectLst/>
          </p:spPr>
          <p:txBody>
            <a:bodyPr wrap="square">
              <a:spAutoFit/>
            </a:bodyPr>
            <a:lstStyle/>
            <a:p>
              <a:pPr marL="257175" indent="-257175" algn="just" defTabSz="1371600" fontAlgn="base">
                <a:lnSpc>
                  <a:spcPct val="130000"/>
                </a:lnSpc>
                <a:spcBef>
                  <a:spcPct val="0"/>
                </a:spcBef>
                <a:spcAft>
                  <a:spcPct val="0"/>
                </a:spcAft>
              </a:pPr>
              <a:r>
                <a:rPr lang="vi-VN" sz="3600" b="1" dirty="0">
                  <a:solidFill>
                    <a:srgbClr val="080808"/>
                  </a:solidFill>
                  <a:latin typeface="Myriad Pro SemiCond" panose="020B0503030403020204" pitchFamily="34" charset="0"/>
                </a:rPr>
                <a:t>KHÁI NIỆM ĐỘT BIẾN GENE</a:t>
              </a:r>
              <a:endParaRPr lang="en-US" sz="3600" b="1" dirty="0">
                <a:solidFill>
                  <a:srgbClr val="080808"/>
                </a:solidFill>
                <a:latin typeface="Myriad Pro Black SemiCond" panose="020B0903030403020204" pitchFamily="34" charset="0"/>
              </a:endParaRPr>
            </a:p>
          </p:txBody>
        </p:sp>
        <p:sp>
          <p:nvSpPr>
            <p:cNvPr id="33" name="AutoShape 7">
              <a:extLst>
                <a:ext uri="{FF2B5EF4-FFF2-40B4-BE49-F238E27FC236}">
                  <a16:creationId xmlns:a16="http://schemas.microsoft.com/office/drawing/2014/main" id="{3BC96B23-AC28-18C9-174D-BA2381C10CFE}"/>
                </a:ext>
              </a:extLst>
            </p:cNvPr>
            <p:cNvSpPr>
              <a:spLocks noChangeArrowheads="1"/>
            </p:cNvSpPr>
            <p:nvPr/>
          </p:nvSpPr>
          <p:spPr bwMode="ltGray">
            <a:xfrm>
              <a:off x="1738712" y="1337331"/>
              <a:ext cx="1806575" cy="930275"/>
            </a:xfrm>
            <a:prstGeom prst="roundRect">
              <a:avLst>
                <a:gd name="adj" fmla="val 16667"/>
              </a:avLst>
            </a:prstGeom>
            <a:gradFill rotWithShape="1">
              <a:gsLst>
                <a:gs pos="0">
                  <a:schemeClr val="accent1"/>
                </a:gs>
                <a:gs pos="100000">
                  <a:schemeClr val="accent1">
                    <a:gamma/>
                    <a:shade val="78824"/>
                    <a:invGamma/>
                  </a:schemeClr>
                </a:gs>
              </a:gsLst>
              <a:path path="rect">
                <a:fillToRect l="100000" b="100000"/>
              </a:path>
            </a:gradFill>
            <a:ln w="38100" algn="ctr">
              <a:solidFill>
                <a:srgbClr val="F8F8F8">
                  <a:alpha val="70000"/>
                </a:srgbClr>
              </a:solidFill>
              <a:round/>
              <a:headEnd/>
              <a:tailEnd/>
            </a:ln>
            <a:effectLst/>
          </p:spPr>
          <p:txBody>
            <a:bodyPr wrap="none" anchor="ctr"/>
            <a:lstStyle/>
            <a:p>
              <a:pPr algn="ctr" defTabSz="1371600" fontAlgn="base">
                <a:lnSpc>
                  <a:spcPct val="130000"/>
                </a:lnSpc>
                <a:spcBef>
                  <a:spcPct val="0"/>
                </a:spcBef>
                <a:spcAft>
                  <a:spcPct val="0"/>
                </a:spcAft>
              </a:pPr>
              <a:endParaRPr lang="en-US" sz="2700">
                <a:solidFill>
                  <a:srgbClr val="000000"/>
                </a:solidFill>
                <a:latin typeface="Myriad Pro SemiCond" panose="020B0503030403020204" pitchFamily="34" charset="0"/>
              </a:endParaRPr>
            </a:p>
          </p:txBody>
        </p:sp>
        <p:sp>
          <p:nvSpPr>
            <p:cNvPr id="34" name="Rectangle 9">
              <a:extLst>
                <a:ext uri="{FF2B5EF4-FFF2-40B4-BE49-F238E27FC236}">
                  <a16:creationId xmlns:a16="http://schemas.microsoft.com/office/drawing/2014/main" id="{29639D9B-1056-7A36-78A9-A7EF795B96ED}"/>
                </a:ext>
              </a:extLst>
            </p:cNvPr>
            <p:cNvSpPr>
              <a:spLocks noChangeArrowheads="1"/>
            </p:cNvSpPr>
            <p:nvPr/>
          </p:nvSpPr>
          <p:spPr bwMode="black">
            <a:xfrm>
              <a:off x="1768740" y="1561137"/>
              <a:ext cx="1730375" cy="491331"/>
            </a:xfrm>
            <a:prstGeom prst="rect">
              <a:avLst/>
            </a:prstGeom>
            <a:noFill/>
            <a:ln w="9525" algn="ctr">
              <a:noFill/>
              <a:miter lim="800000"/>
              <a:headEnd/>
              <a:tailEnd/>
            </a:ln>
            <a:effectLst>
              <a:outerShdw dist="17961" dir="2700000" algn="ctr" rotWithShape="0">
                <a:srgbClr val="000000"/>
              </a:outerShdw>
            </a:effectLst>
          </p:spPr>
          <p:txBody>
            <a:bodyPr>
              <a:spAutoFit/>
            </a:bodyPr>
            <a:lstStyle/>
            <a:p>
              <a:pPr algn="ctr" defTabSz="1371600" fontAlgn="base">
                <a:lnSpc>
                  <a:spcPct val="130000"/>
                </a:lnSpc>
                <a:spcBef>
                  <a:spcPct val="0"/>
                </a:spcBef>
                <a:spcAft>
                  <a:spcPct val="0"/>
                </a:spcAft>
              </a:pPr>
              <a:r>
                <a:rPr lang="vi-VN" sz="3600" b="1" dirty="0">
                  <a:solidFill>
                    <a:srgbClr val="F8F8F8"/>
                  </a:solidFill>
                  <a:latin typeface="Myriad Pro Black SemiCond" panose="020B0903030403020204" pitchFamily="34" charset="0"/>
                </a:rPr>
                <a:t>PHẦN 1</a:t>
              </a:r>
              <a:endParaRPr lang="en-US" sz="3600" b="1" dirty="0">
                <a:solidFill>
                  <a:srgbClr val="F8F8F8"/>
                </a:solidFill>
                <a:latin typeface="Myriad Pro Black SemiCond" panose="020B0903030403020204" pitchFamily="34" charset="0"/>
              </a:endParaRPr>
            </a:p>
          </p:txBody>
        </p:sp>
        <p:pic>
          <p:nvPicPr>
            <p:cNvPr id="35" name="Picture 23" descr="1">
              <a:extLst>
                <a:ext uri="{FF2B5EF4-FFF2-40B4-BE49-F238E27FC236}">
                  <a16:creationId xmlns:a16="http://schemas.microsoft.com/office/drawing/2014/main" id="{A7C56B7F-9F53-D2A0-61AA-C3F0394D4F60}"/>
                </a:ext>
              </a:extLst>
            </p:cNvPr>
            <p:cNvPicPr>
              <a:picLocks noChangeAspect="1" noChangeArrowheads="1"/>
            </p:cNvPicPr>
            <p:nvPr/>
          </p:nvPicPr>
          <p:blipFill>
            <a:blip r:embed="rId3"/>
            <a:srcRect/>
            <a:stretch>
              <a:fillRect/>
            </a:stretch>
          </p:blipFill>
          <p:spPr bwMode="auto">
            <a:xfrm>
              <a:off x="1837580" y="1426227"/>
              <a:ext cx="1689100" cy="244475"/>
            </a:xfrm>
            <a:prstGeom prst="rect">
              <a:avLst/>
            </a:prstGeom>
            <a:noFill/>
          </p:spPr>
        </p:pic>
      </p:grpSp>
      <p:sp>
        <p:nvSpPr>
          <p:cNvPr id="2" name="Isosceles Triangle 1">
            <a:extLst>
              <a:ext uri="{FF2B5EF4-FFF2-40B4-BE49-F238E27FC236}">
                <a16:creationId xmlns:a16="http://schemas.microsoft.com/office/drawing/2014/main" id="{DA034CAC-F993-83B4-D69B-A67B65C49CAF}"/>
              </a:ext>
            </a:extLst>
          </p:cNvPr>
          <p:cNvSpPr/>
          <p:nvPr/>
        </p:nvSpPr>
        <p:spPr>
          <a:xfrm rot="5400000">
            <a:off x="2451739" y="3232906"/>
            <a:ext cx="528910" cy="772142"/>
          </a:xfrm>
          <a:prstGeom prst="triangl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9A1D040C-9A4D-DB33-B3E7-72D134A64139}"/>
              </a:ext>
            </a:extLst>
          </p:cNvPr>
          <p:cNvSpPr txBox="1"/>
          <p:nvPr/>
        </p:nvSpPr>
        <p:spPr>
          <a:xfrm>
            <a:off x="3182171" y="3339525"/>
            <a:ext cx="11615738" cy="584775"/>
          </a:xfrm>
          <a:prstGeom prst="rect">
            <a:avLst/>
          </a:prstGeom>
          <a:noFill/>
        </p:spPr>
        <p:txBody>
          <a:bodyPr wrap="square" rtlCol="0">
            <a:spAutoFit/>
          </a:bodyPr>
          <a:lstStyle/>
          <a:p>
            <a:r>
              <a:rPr lang="en-US" sz="3200" b="1" dirty="0" err="1">
                <a:solidFill>
                  <a:schemeClr val="bg1"/>
                </a:solidFill>
                <a:latin typeface="Arial" panose="020B0604020202020204" pitchFamily="34" charset="0"/>
                <a:cs typeface="Arial" panose="020B0604020202020204" pitchFamily="34" charset="0"/>
              </a:rPr>
              <a:t>Đột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biến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thay</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thế</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một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hoặc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một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số</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cặp</a:t>
            </a:r>
            <a:r>
              <a:rPr lang="en-US" sz="3200" b="1" dirty="0">
                <a:solidFill>
                  <a:schemeClr val="bg1"/>
                </a:solidFill>
                <a:latin typeface="Arial" panose="020B0604020202020204" pitchFamily="34" charset="0"/>
                <a:cs typeface="Arial" panose="020B0604020202020204" pitchFamily="34" charset="0"/>
              </a:rPr>
              <a:t> nucleotide</a:t>
            </a:r>
            <a:endParaRPr lang="vi-VN" sz="32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7CE6850-5475-D0D4-4832-4C2AF8920639}"/>
              </a:ext>
            </a:extLst>
          </p:cNvPr>
          <p:cNvSpPr txBox="1"/>
          <p:nvPr/>
        </p:nvSpPr>
        <p:spPr>
          <a:xfrm>
            <a:off x="2144567" y="2439769"/>
            <a:ext cx="11615738" cy="646331"/>
          </a:xfrm>
          <a:prstGeom prst="rect">
            <a:avLst/>
          </a:prstGeom>
          <a:noFill/>
        </p:spPr>
        <p:txBody>
          <a:bodyPr wrap="square" rtlCol="0">
            <a:spAutoFit/>
          </a:bodyPr>
          <a:lstStyle/>
          <a:p>
            <a:r>
              <a:rPr lang="en-US" sz="3600" b="1" dirty="0" err="1">
                <a:solidFill>
                  <a:schemeClr val="accent1"/>
                </a:solidFill>
                <a:latin typeface="Arial" panose="020B0604020202020204" pitchFamily="34" charset="0"/>
                <a:cs typeface="Arial" panose="020B0604020202020204" pitchFamily="34" charset="0"/>
              </a:rPr>
              <a:t>Phân</a:t>
            </a:r>
            <a:r>
              <a:rPr lang="en-US" sz="3600" b="1" dirty="0">
                <a:solidFill>
                  <a:schemeClr val="accent1"/>
                </a:solidFill>
                <a:latin typeface="Arial" panose="020B0604020202020204" pitchFamily="34" charset="0"/>
                <a:cs typeface="Arial" panose="020B0604020202020204" pitchFamily="34" charset="0"/>
              </a:rPr>
              <a:t> </a:t>
            </a:r>
            <a:r>
              <a:rPr lang="en-US" sz="3600" b="1" dirty="0" err="1">
                <a:solidFill>
                  <a:schemeClr val="accent1"/>
                </a:solidFill>
                <a:latin typeface="Arial" panose="020B0604020202020204" pitchFamily="34" charset="0"/>
                <a:cs typeface="Arial" panose="020B0604020202020204" pitchFamily="34" charset="0"/>
              </a:rPr>
              <a:t>loại</a:t>
            </a:r>
            <a:r>
              <a:rPr lang="en-US" sz="3600" b="1" dirty="0">
                <a:solidFill>
                  <a:schemeClr val="accent1"/>
                </a:solidFill>
                <a:latin typeface="Arial" panose="020B0604020202020204" pitchFamily="34" charset="0"/>
                <a:cs typeface="Arial" panose="020B0604020202020204" pitchFamily="34" charset="0"/>
              </a:rPr>
              <a:t> </a:t>
            </a:r>
            <a:r>
              <a:rPr lang="en-US" sz="3600" b="1" dirty="0" err="1">
                <a:solidFill>
                  <a:schemeClr val="accent1"/>
                </a:solidFill>
                <a:latin typeface="Arial" panose="020B0604020202020204" pitchFamily="34" charset="0"/>
                <a:cs typeface="Arial" panose="020B0604020202020204" pitchFamily="34" charset="0"/>
              </a:rPr>
              <a:t>kiểu</a:t>
            </a:r>
            <a:r>
              <a:rPr lang="en-US" sz="3600" b="1" dirty="0">
                <a:solidFill>
                  <a:schemeClr val="accent1"/>
                </a:solidFill>
                <a:latin typeface="Arial" panose="020B0604020202020204" pitchFamily="34" charset="0"/>
                <a:cs typeface="Arial" panose="020B0604020202020204" pitchFamily="34" charset="0"/>
              </a:rPr>
              <a:t> </a:t>
            </a:r>
            <a:r>
              <a:rPr lang="en-US" sz="3600" b="1" dirty="0" err="1">
                <a:solidFill>
                  <a:schemeClr val="accent1"/>
                </a:solidFill>
                <a:latin typeface="Arial" panose="020B0604020202020204" pitchFamily="34" charset="0"/>
                <a:cs typeface="Arial" panose="020B0604020202020204" pitchFamily="34" charset="0"/>
              </a:rPr>
              <a:t>đột</a:t>
            </a:r>
            <a:r>
              <a:rPr lang="en-US" sz="3600" b="1" dirty="0">
                <a:solidFill>
                  <a:schemeClr val="accent1"/>
                </a:solidFill>
                <a:latin typeface="Arial" panose="020B0604020202020204" pitchFamily="34" charset="0"/>
                <a:cs typeface="Arial" panose="020B0604020202020204" pitchFamily="34" charset="0"/>
              </a:rPr>
              <a:t> </a:t>
            </a:r>
            <a:r>
              <a:rPr lang="en-US" sz="3600" b="1" dirty="0" err="1">
                <a:solidFill>
                  <a:schemeClr val="accent1"/>
                </a:solidFill>
                <a:latin typeface="Arial" panose="020B0604020202020204" pitchFamily="34" charset="0"/>
                <a:cs typeface="Arial" panose="020B0604020202020204" pitchFamily="34" charset="0"/>
              </a:rPr>
              <a:t>biến</a:t>
            </a:r>
            <a:endParaRPr lang="vi-VN" sz="3600" b="1"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621C972-42FE-DB6C-E558-5B002B5BE94E}"/>
              </a:ext>
            </a:extLst>
          </p:cNvPr>
          <p:cNvSpPr txBox="1"/>
          <p:nvPr/>
        </p:nvSpPr>
        <p:spPr>
          <a:xfrm>
            <a:off x="2330123" y="4473993"/>
            <a:ext cx="6671002" cy="4524315"/>
          </a:xfrm>
          <a:prstGeom prst="rect">
            <a:avLst/>
          </a:prstGeom>
          <a:noFill/>
        </p:spPr>
        <p:txBody>
          <a:bodyPr wrap="square">
            <a:spAutoFit/>
          </a:bodyPr>
          <a:lstStyle/>
          <a:p>
            <a:pPr algn="just"/>
            <a:r>
              <a:rPr lang="vi-VN" sz="3600" i="1" dirty="0">
                <a:solidFill>
                  <a:srgbClr val="000000"/>
                </a:solidFill>
                <a:latin typeface="Arial" panose="020B0604020202020204" pitchFamily="34" charset="0"/>
                <a:cs typeface="Arial" panose="020B0604020202020204" pitchFamily="34" charset="0"/>
              </a:rPr>
              <a:t>Một cặp </a:t>
            </a:r>
            <a:r>
              <a:rPr lang="vi-VN" sz="3600" i="1" dirty="0" err="1">
                <a:solidFill>
                  <a:srgbClr val="000000"/>
                </a:solidFill>
                <a:latin typeface="Arial" panose="020B0604020202020204" pitchFamily="34" charset="0"/>
                <a:cs typeface="Arial" panose="020B0604020202020204" pitchFamily="34" charset="0"/>
              </a:rPr>
              <a:t>nucleotide</a:t>
            </a:r>
            <a:r>
              <a:rPr lang="vi-VN" sz="3600" i="1" dirty="0">
                <a:solidFill>
                  <a:srgbClr val="000000"/>
                </a:solidFill>
                <a:latin typeface="Arial" panose="020B0604020202020204" pitchFamily="34" charset="0"/>
                <a:cs typeface="Arial" panose="020B0604020202020204" pitchFamily="34" charset="0"/>
              </a:rPr>
              <a:t> bị mất đi hoặc được thêm vào sẽ làm dịch chuyển khung đọc dẫn đến đọc sai mã di truyền từ vị trí xảy ra đột biến dẫn đến thay đổi trình tự </a:t>
            </a:r>
            <a:r>
              <a:rPr lang="vi-VN" sz="3600" i="1" dirty="0" err="1">
                <a:solidFill>
                  <a:srgbClr val="000000"/>
                </a:solidFill>
                <a:latin typeface="Arial" panose="020B0604020202020204" pitchFamily="34" charset="0"/>
                <a:cs typeface="Arial" panose="020B0604020202020204" pitchFamily="34" charset="0"/>
              </a:rPr>
              <a:t>acid</a:t>
            </a:r>
            <a:r>
              <a:rPr lang="vi-VN" sz="3600" i="1" dirty="0">
                <a:solidFill>
                  <a:srgbClr val="000000"/>
                </a:solidFill>
                <a:latin typeface="Arial" panose="020B0604020202020204" pitchFamily="34" charset="0"/>
                <a:cs typeface="Arial" panose="020B0604020202020204" pitchFamily="34" charset="0"/>
              </a:rPr>
              <a:t> </a:t>
            </a:r>
            <a:r>
              <a:rPr lang="vi-VN" sz="3600" i="1" dirty="0" err="1">
                <a:solidFill>
                  <a:srgbClr val="000000"/>
                </a:solidFill>
                <a:latin typeface="Arial" panose="020B0604020202020204" pitchFamily="34" charset="0"/>
                <a:cs typeface="Arial" panose="020B0604020202020204" pitchFamily="34" charset="0"/>
              </a:rPr>
              <a:t>amin</a:t>
            </a:r>
            <a:r>
              <a:rPr lang="vi-VN" sz="3600" i="1" dirty="0">
                <a:solidFill>
                  <a:srgbClr val="000000"/>
                </a:solidFill>
                <a:latin typeface="Arial" panose="020B0604020202020204" pitchFamily="34" charset="0"/>
                <a:cs typeface="Arial" panose="020B0604020202020204" pitchFamily="34" charset="0"/>
              </a:rPr>
              <a:t> trong chuỗi </a:t>
            </a:r>
            <a:r>
              <a:rPr lang="vi-VN" sz="3600" i="1" dirty="0" err="1">
                <a:solidFill>
                  <a:srgbClr val="000000"/>
                </a:solidFill>
                <a:latin typeface="Arial" panose="020B0604020202020204" pitchFamily="34" charset="0"/>
                <a:cs typeface="Arial" panose="020B0604020202020204" pitchFamily="34" charset="0"/>
              </a:rPr>
              <a:t>polypeptide</a:t>
            </a:r>
            <a:r>
              <a:rPr lang="vi-VN" sz="3600" i="1" dirty="0">
                <a:solidFill>
                  <a:srgbClr val="000000"/>
                </a:solidFill>
                <a:latin typeface="Arial" panose="020B0604020202020204" pitchFamily="34" charset="0"/>
                <a:cs typeface="Arial" panose="020B0604020202020204" pitchFamily="34" charset="0"/>
              </a:rPr>
              <a:t> và làm thay đổi chức năng của </a:t>
            </a:r>
            <a:r>
              <a:rPr lang="vi-VN" sz="3600" i="1" dirty="0" err="1">
                <a:solidFill>
                  <a:srgbClr val="000000"/>
                </a:solidFill>
                <a:latin typeface="Arial" panose="020B0604020202020204" pitchFamily="34" charset="0"/>
                <a:cs typeface="Arial" panose="020B0604020202020204" pitchFamily="34" charset="0"/>
              </a:rPr>
              <a:t>protein</a:t>
            </a:r>
            <a:endParaRPr lang="vi-VN" sz="3600" i="1" dirty="0">
              <a:solidFill>
                <a:srgbClr val="000000"/>
              </a:solidFill>
              <a:latin typeface="Arial" panose="020B0604020202020204" pitchFamily="34" charset="0"/>
              <a:cs typeface="Arial" panose="020B0604020202020204" pitchFamily="34" charset="0"/>
            </a:endParaRPr>
          </a:p>
        </p:txBody>
      </p:sp>
      <p:pic>
        <p:nvPicPr>
          <p:cNvPr id="3074" name="Picture 2" descr="The image shows the type of base substitution mutation in a DNA sequence.">
            <a:extLst>
              <a:ext uri="{FF2B5EF4-FFF2-40B4-BE49-F238E27FC236}">
                <a16:creationId xmlns:a16="http://schemas.microsoft.com/office/drawing/2014/main" id="{BD9668E3-4C80-C01C-061F-7176D7C6E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2301" y="4286250"/>
            <a:ext cx="8598195" cy="4948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89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endParaRPr lang="vi-VN"/>
            </a:p>
          </p:txBody>
        </p:sp>
        <p:sp>
          <p:nvSpPr>
            <p:cNvPr id="4" name="TextBox 4"/>
            <p:cNvSpPr txBox="1"/>
            <p:nvPr/>
          </p:nvSpPr>
          <p:spPr>
            <a:xfrm>
              <a:off x="0" y="-28575"/>
              <a:ext cx="5760316" cy="2956733"/>
            </a:xfrm>
            <a:prstGeom prst="rect">
              <a:avLst/>
            </a:prstGeom>
          </p:spPr>
          <p:txBody>
            <a:bodyPr lIns="24438" tIns="24438" rIns="24438" bIns="24438" rtlCol="0" anchor="ctr"/>
            <a:lstStyle/>
            <a:p>
              <a:pPr algn="ctr">
                <a:lnSpc>
                  <a:spcPts val="1953"/>
                </a:lnSpc>
                <a:spcBef>
                  <a:spcPct val="0"/>
                </a:spcBef>
              </a:pPr>
              <a:endParaRPr/>
            </a:p>
          </p:txBody>
        </p:sp>
      </p:grpSp>
      <p:pic>
        <p:nvPicPr>
          <p:cNvPr id="6146" name="Picture 2">
            <a:extLst>
              <a:ext uri="{FF2B5EF4-FFF2-40B4-BE49-F238E27FC236}">
                <a16:creationId xmlns:a16="http://schemas.microsoft.com/office/drawing/2014/main" id="{4A96BB16-BA61-F20A-4410-DD38A27E02BE}"/>
              </a:ext>
            </a:extLst>
          </p:cNvPr>
          <p:cNvPicPr>
            <a:picLocks noChangeAspect="1" noChangeArrowheads="1"/>
          </p:cNvPicPr>
          <p:nvPr/>
        </p:nvPicPr>
        <p:blipFill>
          <a:blip r:embed="rId2">
            <a:clrChange>
              <a:clrFrom>
                <a:srgbClr val="F6FFFF"/>
              </a:clrFrom>
              <a:clrTo>
                <a:srgbClr val="F6FFFF">
                  <a:alpha val="0"/>
                </a:srgbClr>
              </a:clrTo>
            </a:clrChange>
            <a:extLst>
              <a:ext uri="{28A0092B-C50C-407E-A947-70E740481C1C}">
                <a14:useLocalDpi xmlns:a14="http://schemas.microsoft.com/office/drawing/2010/main" val="0"/>
              </a:ext>
            </a:extLst>
          </a:blip>
          <a:srcRect/>
          <a:stretch>
            <a:fillRect/>
          </a:stretch>
        </p:blipFill>
        <p:spPr bwMode="auto">
          <a:xfrm>
            <a:off x="12460159" y="1292611"/>
            <a:ext cx="6825742" cy="899438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6628570-2743-1117-263F-BA4E9A4F68B4}"/>
              </a:ext>
            </a:extLst>
          </p:cNvPr>
          <p:cNvGrpSpPr/>
          <p:nvPr/>
        </p:nvGrpSpPr>
        <p:grpSpPr>
          <a:xfrm>
            <a:off x="1600200" y="1409700"/>
            <a:ext cx="12373979" cy="2057400"/>
            <a:chOff x="668718" y="2691444"/>
            <a:chExt cx="16535770" cy="2749378"/>
          </a:xfrm>
        </p:grpSpPr>
        <p:sp>
          <p:nvSpPr>
            <p:cNvPr id="8" name="Rectangle: Rounded Corners 10">
              <a:extLst>
                <a:ext uri="{FF2B5EF4-FFF2-40B4-BE49-F238E27FC236}">
                  <a16:creationId xmlns:a16="http://schemas.microsoft.com/office/drawing/2014/main" id="{2FCB3A4F-3A54-8102-BB18-DBEEBCFC5D69}"/>
                </a:ext>
              </a:extLst>
            </p:cNvPr>
            <p:cNvSpPr/>
            <p:nvPr/>
          </p:nvSpPr>
          <p:spPr>
            <a:xfrm>
              <a:off x="1116748" y="3253669"/>
              <a:ext cx="16087740" cy="2187153"/>
            </a:xfrm>
            <a:prstGeom prst="roundRect">
              <a:avLst>
                <a:gd name="adj" fmla="val 6602"/>
              </a:avLst>
            </a:prstGeom>
            <a:solidFill>
              <a:schemeClr val="accent6">
                <a:lumMod val="40000"/>
                <a:lumOff val="60000"/>
              </a:schemeClr>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3BF2AD71-AD35-0FC6-4E60-F069FAA24659}"/>
                </a:ext>
              </a:extLst>
            </p:cNvPr>
            <p:cNvSpPr txBox="1"/>
            <p:nvPr/>
          </p:nvSpPr>
          <p:spPr>
            <a:xfrm>
              <a:off x="1877393" y="3231571"/>
              <a:ext cx="15188888" cy="2150806"/>
            </a:xfrm>
            <a:prstGeom prst="rect">
              <a:avLst/>
            </a:prstGeom>
            <a:noFill/>
          </p:spPr>
          <p:txBody>
            <a:bodyPr wrap="square" rtlCol="0">
              <a:spAutoFit/>
            </a:bodyPr>
            <a:lstStyle/>
            <a:p>
              <a:pPr algn="just">
                <a:lnSpc>
                  <a:spcPct val="130000"/>
                </a:lnSpc>
                <a:defRPr/>
              </a:pPr>
              <a:r>
                <a:rPr lang="vi-VN" sz="4000" b="1" i="1" kern="0" dirty="0">
                  <a:solidFill>
                    <a:srgbClr val="002060"/>
                  </a:solidFill>
                  <a:latin typeface="Arial" panose="020B0604020202020204" pitchFamily="34" charset="0"/>
                  <a:cs typeface="Arial" panose="020B0604020202020204" pitchFamily="34" charset="0"/>
                </a:rPr>
                <a:t>Lấy thêm ví dụ về đột biến </a:t>
              </a:r>
              <a:r>
                <a:rPr lang="vi-VN" sz="4000" b="1" i="1" kern="0" dirty="0" err="1">
                  <a:solidFill>
                    <a:srgbClr val="002060"/>
                  </a:solidFill>
                  <a:latin typeface="Arial" panose="020B0604020202020204" pitchFamily="34" charset="0"/>
                  <a:cs typeface="Arial" panose="020B0604020202020204" pitchFamily="34" charset="0"/>
                </a:rPr>
                <a:t>gene</a:t>
              </a:r>
              <a:r>
                <a:rPr lang="vi-VN" sz="4000" b="1" i="1" kern="0" dirty="0">
                  <a:solidFill>
                    <a:srgbClr val="002060"/>
                  </a:solidFill>
                  <a:latin typeface="Arial" panose="020B0604020202020204" pitchFamily="34" charset="0"/>
                  <a:cs typeface="Arial" panose="020B0604020202020204" pitchFamily="34" charset="0"/>
                </a:rPr>
                <a:t> ở vật nuôi và cây trồng.</a:t>
              </a:r>
            </a:p>
          </p:txBody>
        </p:sp>
        <p:sp>
          <p:nvSpPr>
            <p:cNvPr id="11" name="Oval Callout 13">
              <a:extLst>
                <a:ext uri="{FF2B5EF4-FFF2-40B4-BE49-F238E27FC236}">
                  <a16:creationId xmlns:a16="http://schemas.microsoft.com/office/drawing/2014/main" id="{4436EBC1-3667-8777-128A-CD1E919D7CF7}"/>
                </a:ext>
              </a:extLst>
            </p:cNvPr>
            <p:cNvSpPr/>
            <p:nvPr/>
          </p:nvSpPr>
          <p:spPr>
            <a:xfrm>
              <a:off x="668718" y="2691444"/>
              <a:ext cx="1259522" cy="1220317"/>
            </a:xfrm>
            <a:prstGeom prst="wedgeEllipseCallout">
              <a:avLst>
                <a:gd name="adj1" fmla="val -1478"/>
                <a:gd name="adj2" fmla="val 62500"/>
              </a:avLst>
            </a:prstGeom>
            <a:solidFill>
              <a:sysClr val="window" lastClr="FFFFFF"/>
            </a:solidFill>
            <a:ln w="17145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150" name="Picture 6">
            <a:extLst>
              <a:ext uri="{FF2B5EF4-FFF2-40B4-BE49-F238E27FC236}">
                <a16:creationId xmlns:a16="http://schemas.microsoft.com/office/drawing/2014/main" id="{78A31FA9-3DBE-1E82-D63D-15A2EDF4D109}"/>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638249" y="1476493"/>
            <a:ext cx="866422" cy="7767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992521C-F93B-AC28-D614-9A41EA793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1408" y="4000945"/>
            <a:ext cx="5121925" cy="45346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1892F70-49B0-1384-3E42-F1B797C9D9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2943" y="3989839"/>
            <a:ext cx="6751236" cy="4534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59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1000"/>
                                        <p:tgtEl>
                                          <p:spTgt spid="6150"/>
                                        </p:tgtEl>
                                      </p:cBhvr>
                                    </p:animEffect>
                                    <p:anim calcmode="lin" valueType="num">
                                      <p:cBhvr>
                                        <p:cTn id="8" dur="1000" fill="hold"/>
                                        <p:tgtEl>
                                          <p:spTgt spid="6150"/>
                                        </p:tgtEl>
                                        <p:attrNameLst>
                                          <p:attrName>ppt_x</p:attrName>
                                        </p:attrNameLst>
                                      </p:cBhvr>
                                      <p:tavLst>
                                        <p:tav tm="0">
                                          <p:val>
                                            <p:strVal val="#ppt_x"/>
                                          </p:val>
                                        </p:tav>
                                        <p:tav tm="100000">
                                          <p:val>
                                            <p:strVal val="#ppt_x"/>
                                          </p:val>
                                        </p:tav>
                                      </p:tavLst>
                                    </p:anim>
                                    <p:anim calcmode="lin" valueType="num">
                                      <p:cBhvr>
                                        <p:cTn id="9" dur="1000" fill="hold"/>
                                        <p:tgtEl>
                                          <p:spTgt spid="61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endParaRPr lang="vi-VN"/>
            </a:p>
          </p:txBody>
        </p:sp>
        <p:sp>
          <p:nvSpPr>
            <p:cNvPr id="4" name="TextBox 4"/>
            <p:cNvSpPr txBox="1"/>
            <p:nvPr/>
          </p:nvSpPr>
          <p:spPr>
            <a:xfrm>
              <a:off x="0" y="-28575"/>
              <a:ext cx="5760316" cy="2956733"/>
            </a:xfrm>
            <a:prstGeom prst="rect">
              <a:avLst/>
            </a:prstGeom>
          </p:spPr>
          <p:txBody>
            <a:bodyPr lIns="24438" tIns="24438" rIns="24438" bIns="24438" rtlCol="0" anchor="ctr"/>
            <a:lstStyle/>
            <a:p>
              <a:pPr algn="ctr">
                <a:lnSpc>
                  <a:spcPts val="1953"/>
                </a:lnSpc>
                <a:spcBef>
                  <a:spcPct val="0"/>
                </a:spcBef>
              </a:pPr>
              <a:endParaRPr/>
            </a:p>
          </p:txBody>
        </p:sp>
      </p:grpSp>
      <p:sp>
        <p:nvSpPr>
          <p:cNvPr id="5" name="TextBox 4">
            <a:extLst>
              <a:ext uri="{FF2B5EF4-FFF2-40B4-BE49-F238E27FC236}">
                <a16:creationId xmlns:a16="http://schemas.microsoft.com/office/drawing/2014/main" id="{D218323B-ADDD-DE52-DACE-0449DE50D7DE}"/>
              </a:ext>
            </a:extLst>
          </p:cNvPr>
          <p:cNvSpPr txBox="1"/>
          <p:nvPr/>
        </p:nvSpPr>
        <p:spPr>
          <a:xfrm>
            <a:off x="2153000" y="8201680"/>
            <a:ext cx="7543800" cy="523220"/>
          </a:xfrm>
          <a:prstGeom prst="rect">
            <a:avLst/>
          </a:prstGeom>
          <a:noFill/>
        </p:spPr>
        <p:txBody>
          <a:bodyPr wrap="square" rtlCol="0">
            <a:spAutoFit/>
          </a:bodyPr>
          <a:lstStyle/>
          <a:p>
            <a:r>
              <a:rPr lang="vi-VN" sz="2800" b="1" dirty="0"/>
              <a:t>Hình. </a:t>
            </a:r>
            <a:r>
              <a:rPr lang="vi-VN" sz="2800" dirty="0"/>
              <a:t>Ngựa vằn bình </a:t>
            </a:r>
            <a:r>
              <a:rPr lang="vi-VN" sz="2800" dirty="0" err="1"/>
              <a:t>thuờng</a:t>
            </a:r>
            <a:endParaRPr lang="vi-VN" sz="2800" b="1" dirty="0"/>
          </a:p>
        </p:txBody>
      </p:sp>
      <p:sp>
        <p:nvSpPr>
          <p:cNvPr id="6" name="TextBox 5">
            <a:extLst>
              <a:ext uri="{FF2B5EF4-FFF2-40B4-BE49-F238E27FC236}">
                <a16:creationId xmlns:a16="http://schemas.microsoft.com/office/drawing/2014/main" id="{C1B06C38-77E4-D8B9-5212-EC50D0202B31}"/>
              </a:ext>
            </a:extLst>
          </p:cNvPr>
          <p:cNvSpPr txBox="1"/>
          <p:nvPr/>
        </p:nvSpPr>
        <p:spPr>
          <a:xfrm>
            <a:off x="10744200" y="8201680"/>
            <a:ext cx="7543800" cy="523220"/>
          </a:xfrm>
          <a:prstGeom prst="rect">
            <a:avLst/>
          </a:prstGeom>
          <a:noFill/>
        </p:spPr>
        <p:txBody>
          <a:bodyPr wrap="square" rtlCol="0">
            <a:spAutoFit/>
          </a:bodyPr>
          <a:lstStyle/>
          <a:p>
            <a:r>
              <a:rPr lang="vi-VN" sz="2800" b="1" dirty="0"/>
              <a:t>Hình. </a:t>
            </a:r>
            <a:r>
              <a:rPr lang="vi-VN" sz="2800" dirty="0"/>
              <a:t>Ngựa vằn đột biến</a:t>
            </a:r>
            <a:endParaRPr lang="vi-VN" sz="2800" b="1" dirty="0"/>
          </a:p>
        </p:txBody>
      </p:sp>
      <p:sp>
        <p:nvSpPr>
          <p:cNvPr id="10" name="TextBox 9">
            <a:extLst>
              <a:ext uri="{FF2B5EF4-FFF2-40B4-BE49-F238E27FC236}">
                <a16:creationId xmlns:a16="http://schemas.microsoft.com/office/drawing/2014/main" id="{88190102-121C-D216-C41B-CFBF585CCDB6}"/>
              </a:ext>
            </a:extLst>
          </p:cNvPr>
          <p:cNvSpPr txBox="1"/>
          <p:nvPr/>
        </p:nvSpPr>
        <p:spPr>
          <a:xfrm>
            <a:off x="2438400" y="1731220"/>
            <a:ext cx="9144000" cy="646331"/>
          </a:xfrm>
          <a:prstGeom prst="rect">
            <a:avLst/>
          </a:prstGeom>
          <a:noFill/>
        </p:spPr>
        <p:txBody>
          <a:bodyPr wrap="square">
            <a:spAutoFit/>
          </a:bodyPr>
          <a:lstStyle/>
          <a:p>
            <a:pPr algn="just">
              <a:defRPr/>
            </a:pPr>
            <a:r>
              <a:rPr lang="vi-VN" sz="3600" b="1" i="1" kern="0" dirty="0">
                <a:solidFill>
                  <a:srgbClr val="002060"/>
                </a:solidFill>
                <a:latin typeface="Arial" panose="020B0604020202020204" pitchFamily="34" charset="0"/>
                <a:cs typeface="Arial" panose="020B0604020202020204" pitchFamily="34" charset="0"/>
              </a:rPr>
              <a:t>Ngựa vằn bị đột biến gây mất vằn</a:t>
            </a:r>
          </a:p>
        </p:txBody>
      </p:sp>
      <p:sp>
        <p:nvSpPr>
          <p:cNvPr id="12" name="Isosceles Triangle 11">
            <a:extLst>
              <a:ext uri="{FF2B5EF4-FFF2-40B4-BE49-F238E27FC236}">
                <a16:creationId xmlns:a16="http://schemas.microsoft.com/office/drawing/2014/main" id="{80F4FF8D-1E8E-5F55-740C-6F4FFDA439CB}"/>
              </a:ext>
            </a:extLst>
          </p:cNvPr>
          <p:cNvSpPr/>
          <p:nvPr/>
        </p:nvSpPr>
        <p:spPr>
          <a:xfrm rot="5400000">
            <a:off x="1455221" y="1689309"/>
            <a:ext cx="846980" cy="730155"/>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46" name="Picture 6" descr="Sự thật khó tin về loài ngựa sống lâu nhất thế giới - HỘI KỶ LỤC GIA VIỆT  NAM - TỔ CHỨC KỶ LỤC VIỆT NAM(VIETKINGS)">
            <a:extLst>
              <a:ext uri="{FF2B5EF4-FFF2-40B4-BE49-F238E27FC236}">
                <a16:creationId xmlns:a16="http://schemas.microsoft.com/office/drawing/2014/main" id="{D2F01BA0-4CC1-E79C-E702-B99E95BB58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40" r="9601"/>
          <a:stretch/>
        </p:blipFill>
        <p:spPr bwMode="auto">
          <a:xfrm>
            <a:off x="1513633" y="2825178"/>
            <a:ext cx="70104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Bất ngờ với chú ngựa vằn đốm đầu tiên trên thế giới - Báo Lâm Đồng điện tử">
            <a:extLst>
              <a:ext uri="{FF2B5EF4-FFF2-40B4-BE49-F238E27FC236}">
                <a16:creationId xmlns:a16="http://schemas.microsoft.com/office/drawing/2014/main" id="{1149F4BC-E426-A0ED-788D-2C6753C9DE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58"/>
          <a:stretch/>
        </p:blipFill>
        <p:spPr bwMode="auto">
          <a:xfrm>
            <a:off x="9791531" y="2825178"/>
            <a:ext cx="64008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58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46"/>
                                        </p:tgtEl>
                                        <p:attrNameLst>
                                          <p:attrName>style.visibility</p:attrName>
                                        </p:attrNameLst>
                                      </p:cBhvr>
                                      <p:to>
                                        <p:strVal val="visible"/>
                                      </p:to>
                                    </p:set>
                                    <p:animEffect transition="in" filter="fade">
                                      <p:cBhvr>
                                        <p:cTn id="19" dur="500"/>
                                        <p:tgtEl>
                                          <p:spTgt spid="102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8"/>
                                        </p:tgtEl>
                                        <p:attrNameLst>
                                          <p:attrName>style.visibility</p:attrName>
                                        </p:attrNameLst>
                                      </p:cBhvr>
                                      <p:to>
                                        <p:strVal val="visible"/>
                                      </p:to>
                                    </p:set>
                                    <p:animEffect transition="in" filter="fade">
                                      <p:cBhvr>
                                        <p:cTn id="27" dur="500"/>
                                        <p:tgtEl>
                                          <p:spTgt spid="1024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endParaRPr lang="vi-VN"/>
            </a:p>
          </p:txBody>
        </p:sp>
        <p:sp>
          <p:nvSpPr>
            <p:cNvPr id="4" name="TextBox 4"/>
            <p:cNvSpPr txBox="1"/>
            <p:nvPr/>
          </p:nvSpPr>
          <p:spPr>
            <a:xfrm>
              <a:off x="0" y="-28575"/>
              <a:ext cx="5760316" cy="2956733"/>
            </a:xfrm>
            <a:prstGeom prst="rect">
              <a:avLst/>
            </a:prstGeom>
          </p:spPr>
          <p:txBody>
            <a:bodyPr lIns="24438" tIns="24438" rIns="24438" bIns="24438" rtlCol="0" anchor="ctr"/>
            <a:lstStyle/>
            <a:p>
              <a:pPr algn="ctr">
                <a:lnSpc>
                  <a:spcPts val="1953"/>
                </a:lnSpc>
                <a:spcBef>
                  <a:spcPct val="0"/>
                </a:spcBef>
              </a:pPr>
              <a:endParaRPr/>
            </a:p>
          </p:txBody>
        </p:sp>
      </p:grpSp>
      <p:pic>
        <p:nvPicPr>
          <p:cNvPr id="10242" name="Picture 2" descr="Đột biến gen - Olm">
            <a:extLst>
              <a:ext uri="{FF2B5EF4-FFF2-40B4-BE49-F238E27FC236}">
                <a16:creationId xmlns:a16="http://schemas.microsoft.com/office/drawing/2014/main" id="{3C1E8972-0173-05C0-EB4A-E05B49328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2978298"/>
            <a:ext cx="6835445" cy="454984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Biện pháp khắc phục chậm động dục ở bò cái | Diễm Uyên - HUPHAVET - Đồng  hành cùng người chăn nuôi">
            <a:extLst>
              <a:ext uri="{FF2B5EF4-FFF2-40B4-BE49-F238E27FC236}">
                <a16:creationId xmlns:a16="http://schemas.microsoft.com/office/drawing/2014/main" id="{712828F8-641C-76A7-7597-EB148941CB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73"/>
          <a:stretch/>
        </p:blipFill>
        <p:spPr bwMode="auto">
          <a:xfrm>
            <a:off x="1329414" y="2984314"/>
            <a:ext cx="7966986" cy="45498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2018D1-B462-4993-FB5D-3D8042467224}"/>
              </a:ext>
            </a:extLst>
          </p:cNvPr>
          <p:cNvSpPr txBox="1"/>
          <p:nvPr/>
        </p:nvSpPr>
        <p:spPr>
          <a:xfrm>
            <a:off x="2085510" y="7910395"/>
            <a:ext cx="7543800" cy="523220"/>
          </a:xfrm>
          <a:prstGeom prst="rect">
            <a:avLst/>
          </a:prstGeom>
          <a:noFill/>
        </p:spPr>
        <p:txBody>
          <a:bodyPr wrap="square" rtlCol="0">
            <a:spAutoFit/>
          </a:bodyPr>
          <a:lstStyle/>
          <a:p>
            <a:r>
              <a:rPr lang="vi-VN" sz="2800" b="1" dirty="0"/>
              <a:t>Hình. </a:t>
            </a:r>
            <a:r>
              <a:rPr lang="vi-VN" sz="2800" dirty="0"/>
              <a:t>Bò bình </a:t>
            </a:r>
            <a:r>
              <a:rPr lang="vi-VN" sz="2800" dirty="0" err="1"/>
              <a:t>thuờng</a:t>
            </a:r>
            <a:r>
              <a:rPr lang="vi-VN" sz="2800" dirty="0"/>
              <a:t> 4 chân, to, khỏe</a:t>
            </a:r>
            <a:endParaRPr lang="vi-VN" sz="2800" b="1" dirty="0"/>
          </a:p>
        </p:txBody>
      </p:sp>
      <p:sp>
        <p:nvSpPr>
          <p:cNvPr id="6" name="TextBox 5">
            <a:extLst>
              <a:ext uri="{FF2B5EF4-FFF2-40B4-BE49-F238E27FC236}">
                <a16:creationId xmlns:a16="http://schemas.microsoft.com/office/drawing/2014/main" id="{A4E3F8BD-65B4-8167-DEAA-EA59009454D0}"/>
              </a:ext>
            </a:extLst>
          </p:cNvPr>
          <p:cNvSpPr txBox="1"/>
          <p:nvPr/>
        </p:nvSpPr>
        <p:spPr>
          <a:xfrm>
            <a:off x="10143310" y="7910395"/>
            <a:ext cx="7543800" cy="523220"/>
          </a:xfrm>
          <a:prstGeom prst="rect">
            <a:avLst/>
          </a:prstGeom>
          <a:noFill/>
        </p:spPr>
        <p:txBody>
          <a:bodyPr wrap="square" rtlCol="0">
            <a:spAutoFit/>
          </a:bodyPr>
          <a:lstStyle/>
          <a:p>
            <a:r>
              <a:rPr lang="vi-VN" sz="2800" b="1" dirty="0"/>
              <a:t>Hình. </a:t>
            </a:r>
            <a:r>
              <a:rPr lang="vi-VN" sz="2800" dirty="0"/>
              <a:t>Bò đột biến chỉ có 2 chân, yếu ớt</a:t>
            </a:r>
            <a:endParaRPr lang="vi-VN" sz="2800" b="1" dirty="0"/>
          </a:p>
        </p:txBody>
      </p:sp>
      <p:sp>
        <p:nvSpPr>
          <p:cNvPr id="7" name="TextBox 6">
            <a:extLst>
              <a:ext uri="{FF2B5EF4-FFF2-40B4-BE49-F238E27FC236}">
                <a16:creationId xmlns:a16="http://schemas.microsoft.com/office/drawing/2014/main" id="{0B0EB1C6-8BDE-ED0F-3895-F156A18FD171}"/>
              </a:ext>
            </a:extLst>
          </p:cNvPr>
          <p:cNvSpPr txBox="1"/>
          <p:nvPr/>
        </p:nvSpPr>
        <p:spPr>
          <a:xfrm>
            <a:off x="2153000" y="1754672"/>
            <a:ext cx="9144000" cy="646331"/>
          </a:xfrm>
          <a:prstGeom prst="rect">
            <a:avLst/>
          </a:prstGeom>
          <a:noFill/>
        </p:spPr>
        <p:txBody>
          <a:bodyPr wrap="square">
            <a:spAutoFit/>
          </a:bodyPr>
          <a:lstStyle/>
          <a:p>
            <a:pPr algn="just">
              <a:defRPr/>
            </a:pPr>
            <a:r>
              <a:rPr lang="vi-VN" sz="3600" b="1" i="1" kern="0" dirty="0">
                <a:solidFill>
                  <a:srgbClr val="002060"/>
                </a:solidFill>
                <a:latin typeface="Arial" panose="020B0604020202020204" pitchFamily="34" charset="0"/>
                <a:cs typeface="Arial" panose="020B0604020202020204" pitchFamily="34" charset="0"/>
              </a:rPr>
              <a:t>Bò đột biến gây kiểu hình dị dạng</a:t>
            </a:r>
          </a:p>
        </p:txBody>
      </p:sp>
      <p:sp>
        <p:nvSpPr>
          <p:cNvPr id="8" name="Isosceles Triangle 7">
            <a:extLst>
              <a:ext uri="{FF2B5EF4-FFF2-40B4-BE49-F238E27FC236}">
                <a16:creationId xmlns:a16="http://schemas.microsoft.com/office/drawing/2014/main" id="{8171B560-DE31-0930-7D68-C6952313C917}"/>
              </a:ext>
            </a:extLst>
          </p:cNvPr>
          <p:cNvSpPr/>
          <p:nvPr/>
        </p:nvSpPr>
        <p:spPr>
          <a:xfrm rot="5400000">
            <a:off x="1271002" y="1718980"/>
            <a:ext cx="846980" cy="730155"/>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6278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animEffect transition="in" filter="fade">
                                      <p:cBhvr>
                                        <p:cTn id="19" dur="1000"/>
                                        <p:tgtEl>
                                          <p:spTgt spid="11266"/>
                                        </p:tgtEl>
                                      </p:cBhvr>
                                    </p:animEffect>
                                    <p:anim calcmode="lin" valueType="num">
                                      <p:cBhvr>
                                        <p:cTn id="20" dur="1000" fill="hold"/>
                                        <p:tgtEl>
                                          <p:spTgt spid="11266"/>
                                        </p:tgtEl>
                                        <p:attrNameLst>
                                          <p:attrName>ppt_x</p:attrName>
                                        </p:attrNameLst>
                                      </p:cBhvr>
                                      <p:tavLst>
                                        <p:tav tm="0">
                                          <p:val>
                                            <p:strVal val="#ppt_x"/>
                                          </p:val>
                                        </p:tav>
                                        <p:tav tm="100000">
                                          <p:val>
                                            <p:strVal val="#ppt_x"/>
                                          </p:val>
                                        </p:tav>
                                      </p:tavLst>
                                    </p:anim>
                                    <p:anim calcmode="lin" valueType="num">
                                      <p:cBhvr>
                                        <p:cTn id="21" dur="1000" fill="hold"/>
                                        <p:tgtEl>
                                          <p:spTgt spid="1126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42"/>
                                        </p:tgtEl>
                                        <p:attrNameLst>
                                          <p:attrName>style.visibility</p:attrName>
                                        </p:attrNameLst>
                                      </p:cBhvr>
                                      <p:to>
                                        <p:strVal val="visible"/>
                                      </p:to>
                                    </p:set>
                                    <p:animEffect transition="in" filter="fade">
                                      <p:cBhvr>
                                        <p:cTn id="31" dur="1000"/>
                                        <p:tgtEl>
                                          <p:spTgt spid="10242"/>
                                        </p:tgtEl>
                                      </p:cBhvr>
                                    </p:animEffect>
                                    <p:anim calcmode="lin" valueType="num">
                                      <p:cBhvr>
                                        <p:cTn id="32" dur="1000" fill="hold"/>
                                        <p:tgtEl>
                                          <p:spTgt spid="10242"/>
                                        </p:tgtEl>
                                        <p:attrNameLst>
                                          <p:attrName>ppt_x</p:attrName>
                                        </p:attrNameLst>
                                      </p:cBhvr>
                                      <p:tavLst>
                                        <p:tav tm="0">
                                          <p:val>
                                            <p:strVal val="#ppt_x"/>
                                          </p:val>
                                        </p:tav>
                                        <p:tav tm="100000">
                                          <p:val>
                                            <p:strVal val="#ppt_x"/>
                                          </p:val>
                                        </p:tav>
                                      </p:tavLst>
                                    </p:anim>
                                    <p:anim calcmode="lin" valueType="num">
                                      <p:cBhvr>
                                        <p:cTn id="33" dur="1000" fill="hold"/>
                                        <p:tgtEl>
                                          <p:spTgt spid="1024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F45F-3BAC-F33C-B134-848CA4C63537}"/>
              </a:ext>
            </a:extLst>
          </p:cNvPr>
          <p:cNvSpPr/>
          <p:nvPr/>
        </p:nvSpPr>
        <p:spPr>
          <a:xfrm>
            <a:off x="602464" y="723900"/>
            <a:ext cx="17304535" cy="9067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2" name="Group 2"/>
          <p:cNvGrpSpPr/>
          <p:nvPr/>
        </p:nvGrpSpPr>
        <p:grpSpPr>
          <a:xfrm>
            <a:off x="1554736" y="3310378"/>
            <a:ext cx="9629964" cy="2516469"/>
            <a:chOff x="0" y="0"/>
            <a:chExt cx="2488160" cy="618748"/>
          </a:xfrm>
        </p:grpSpPr>
        <p:sp>
          <p:nvSpPr>
            <p:cNvPr id="3" name="Freeform 3"/>
            <p:cNvSpPr/>
            <p:nvPr/>
          </p:nvSpPr>
          <p:spPr>
            <a:xfrm>
              <a:off x="0" y="0"/>
              <a:ext cx="2488160" cy="618748"/>
            </a:xfrm>
            <a:custGeom>
              <a:avLst/>
              <a:gdLst/>
              <a:ahLst/>
              <a:cxnLst/>
              <a:rect l="l" t="t" r="r" b="b"/>
              <a:pathLst>
                <a:path w="2488160" h="618748">
                  <a:moveTo>
                    <a:pt x="39018" y="0"/>
                  </a:moveTo>
                  <a:lnTo>
                    <a:pt x="2449143" y="0"/>
                  </a:lnTo>
                  <a:cubicBezTo>
                    <a:pt x="2459491" y="0"/>
                    <a:pt x="2469415" y="4111"/>
                    <a:pt x="2476732" y="11428"/>
                  </a:cubicBezTo>
                  <a:cubicBezTo>
                    <a:pt x="2484050" y="18745"/>
                    <a:pt x="2488160" y="28670"/>
                    <a:pt x="2488160" y="39018"/>
                  </a:cubicBezTo>
                  <a:lnTo>
                    <a:pt x="2488160" y="579730"/>
                  </a:lnTo>
                  <a:cubicBezTo>
                    <a:pt x="2488160" y="590078"/>
                    <a:pt x="2484050" y="600003"/>
                    <a:pt x="2476732" y="607320"/>
                  </a:cubicBezTo>
                  <a:cubicBezTo>
                    <a:pt x="2469415" y="614637"/>
                    <a:pt x="2459491" y="618748"/>
                    <a:pt x="2449143" y="618748"/>
                  </a:cubicBezTo>
                  <a:lnTo>
                    <a:pt x="39018" y="618748"/>
                  </a:lnTo>
                  <a:cubicBezTo>
                    <a:pt x="28670" y="618748"/>
                    <a:pt x="18745" y="614637"/>
                    <a:pt x="11428" y="607320"/>
                  </a:cubicBezTo>
                  <a:cubicBezTo>
                    <a:pt x="4111" y="600003"/>
                    <a:pt x="0" y="590078"/>
                    <a:pt x="0" y="579730"/>
                  </a:cubicBezTo>
                  <a:lnTo>
                    <a:pt x="0" y="39018"/>
                  </a:lnTo>
                  <a:cubicBezTo>
                    <a:pt x="0" y="28670"/>
                    <a:pt x="4111" y="18745"/>
                    <a:pt x="11428" y="11428"/>
                  </a:cubicBezTo>
                  <a:cubicBezTo>
                    <a:pt x="18745" y="4111"/>
                    <a:pt x="28670" y="0"/>
                    <a:pt x="39018" y="0"/>
                  </a:cubicBezTo>
                  <a:close/>
                </a:path>
              </a:pathLst>
            </a:custGeom>
            <a:solidFill>
              <a:srgbClr val="FFFF00"/>
            </a:solidFill>
          </p:spPr>
          <p:txBody>
            <a:bodyPr/>
            <a:lstStyle/>
            <a:p>
              <a:endParaRPr lang="vi-VN"/>
            </a:p>
          </p:txBody>
        </p:sp>
        <p:sp>
          <p:nvSpPr>
            <p:cNvPr id="4" name="TextBox 4"/>
            <p:cNvSpPr txBox="1"/>
            <p:nvPr/>
          </p:nvSpPr>
          <p:spPr>
            <a:xfrm>
              <a:off x="0" y="-28575"/>
              <a:ext cx="2488160" cy="647323"/>
            </a:xfrm>
            <a:prstGeom prst="rect">
              <a:avLst/>
            </a:prstGeom>
          </p:spPr>
          <p:txBody>
            <a:bodyPr lIns="50800" tIns="50800" rIns="50800" bIns="50800" rtlCol="0" anchor="ctr"/>
            <a:lstStyle/>
            <a:p>
              <a:pPr algn="ctr">
                <a:lnSpc>
                  <a:spcPts val="1953"/>
                </a:lnSpc>
              </a:pPr>
              <a:endParaRPr/>
            </a:p>
          </p:txBody>
        </p:sp>
      </p:grpSp>
      <p:sp>
        <p:nvSpPr>
          <p:cNvPr id="5" name="Freeform 5"/>
          <p:cNvSpPr/>
          <p:nvPr/>
        </p:nvSpPr>
        <p:spPr>
          <a:xfrm>
            <a:off x="11354200" y="3905048"/>
            <a:ext cx="2857500" cy="1423554"/>
          </a:xfrm>
          <a:custGeom>
            <a:avLst/>
            <a:gdLst/>
            <a:ahLst/>
            <a:cxnLst/>
            <a:rect l="l" t="t" r="r" b="b"/>
            <a:pathLst>
              <a:path w="4065821" h="2025518">
                <a:moveTo>
                  <a:pt x="0" y="0"/>
                </a:moveTo>
                <a:lnTo>
                  <a:pt x="4065822" y="0"/>
                </a:lnTo>
                <a:lnTo>
                  <a:pt x="4065822" y="2025518"/>
                </a:lnTo>
                <a:lnTo>
                  <a:pt x="0" y="2025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TextBox 6"/>
          <p:cNvSpPr txBox="1"/>
          <p:nvPr/>
        </p:nvSpPr>
        <p:spPr>
          <a:xfrm>
            <a:off x="12318843" y="4164998"/>
            <a:ext cx="983507" cy="1154162"/>
          </a:xfrm>
          <a:prstGeom prst="rect">
            <a:avLst/>
          </a:prstGeom>
        </p:spPr>
        <p:txBody>
          <a:bodyPr wrap="square" lIns="0" tIns="0" rIns="0" bIns="0" rtlCol="0" anchor="t">
            <a:spAutoFit/>
          </a:bodyPr>
          <a:lstStyle/>
          <a:p>
            <a:pPr algn="ctr">
              <a:lnSpc>
                <a:spcPts val="8849"/>
              </a:lnSpc>
              <a:spcBef>
                <a:spcPct val="0"/>
              </a:spcBef>
            </a:pPr>
            <a:r>
              <a:rPr lang="en-US" sz="8000" dirty="0">
                <a:solidFill>
                  <a:srgbClr val="000000"/>
                </a:solidFill>
                <a:latin typeface="Atma Bold"/>
              </a:rPr>
              <a:t>G</a:t>
            </a:r>
          </a:p>
        </p:txBody>
      </p:sp>
      <p:sp>
        <p:nvSpPr>
          <p:cNvPr id="7" name="Freeform 7"/>
          <p:cNvSpPr/>
          <p:nvPr/>
        </p:nvSpPr>
        <p:spPr>
          <a:xfrm>
            <a:off x="13985936" y="3905048"/>
            <a:ext cx="2857500" cy="1423554"/>
          </a:xfrm>
          <a:custGeom>
            <a:avLst/>
            <a:gdLst/>
            <a:ahLst/>
            <a:cxnLst/>
            <a:rect l="l" t="t" r="r" b="b"/>
            <a:pathLst>
              <a:path w="4065821" h="2092050">
                <a:moveTo>
                  <a:pt x="0" y="0"/>
                </a:moveTo>
                <a:lnTo>
                  <a:pt x="4065822" y="0"/>
                </a:lnTo>
                <a:lnTo>
                  <a:pt x="4065822" y="2092050"/>
                </a:lnTo>
                <a:lnTo>
                  <a:pt x="0" y="2092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8" name="TextBox 8"/>
          <p:cNvSpPr txBox="1"/>
          <p:nvPr/>
        </p:nvSpPr>
        <p:spPr>
          <a:xfrm>
            <a:off x="2083392" y="948540"/>
            <a:ext cx="14342678" cy="1917833"/>
          </a:xfrm>
          <a:prstGeom prst="rect">
            <a:avLst/>
          </a:prstGeom>
        </p:spPr>
        <p:txBody>
          <a:bodyPr lIns="0" tIns="0" rIns="0" bIns="0" rtlCol="0" anchor="t">
            <a:spAutoFit/>
          </a:bodyPr>
          <a:lstStyle/>
          <a:p>
            <a:pPr algn="ctr">
              <a:lnSpc>
                <a:spcPts val="16067"/>
              </a:lnSpc>
            </a:pPr>
            <a:r>
              <a:rPr lang="en-US" sz="8800" dirty="0">
                <a:solidFill>
                  <a:srgbClr val="37CBFF"/>
                </a:solidFill>
                <a:effectLst>
                  <a:glow rad="228600">
                    <a:schemeClr val="accent6">
                      <a:satMod val="175000"/>
                      <a:alpha val="40000"/>
                    </a:schemeClr>
                  </a:glow>
                </a:effectLst>
                <a:latin typeface="Peace Sans"/>
              </a:rPr>
              <a:t>NGUYÊN NHÂN?</a:t>
            </a:r>
          </a:p>
        </p:txBody>
      </p:sp>
      <mc:AlternateContent xmlns:mc="http://schemas.openxmlformats.org/markup-compatibility/2006" xmlns:a14="http://schemas.microsoft.com/office/drawing/2010/main">
        <mc:Choice Requires="a14">
          <p:sp>
            <p:nvSpPr>
              <p:cNvPr id="9" name="TextBox 9"/>
              <p:cNvSpPr txBox="1"/>
              <p:nvPr/>
            </p:nvSpPr>
            <p:spPr>
              <a:xfrm>
                <a:off x="2208264" y="3542771"/>
                <a:ext cx="8351978" cy="2032801"/>
              </a:xfrm>
              <a:prstGeom prst="rect">
                <a:avLst/>
              </a:prstGeom>
            </p:spPr>
            <p:txBody>
              <a:bodyPr wrap="square" lIns="0" tIns="0" rIns="0" bIns="0" rtlCol="0" anchor="t">
                <a:spAutoFit/>
              </a:bodyPr>
              <a:lstStyle/>
              <a:p>
                <a:pPr algn="just">
                  <a:lnSpc>
                    <a:spcPts val="5415"/>
                  </a:lnSpc>
                  <a:spcBef>
                    <a:spcPct val="0"/>
                  </a:spcBef>
                </a:pPr>
                <a:r>
                  <a:rPr lang="en-US" sz="4400" dirty="0">
                    <a:solidFill>
                      <a:srgbClr val="000000"/>
                    </a:solidFill>
                    <a:latin typeface="Arial" panose="020B0604020202020204" pitchFamily="34" charset="0"/>
                    <a:cs typeface="Arial" panose="020B0604020202020204" pitchFamily="34" charset="0"/>
                  </a:rPr>
                  <a:t>Do </a:t>
                </a:r>
                <a:r>
                  <a:rPr lang="en-US" sz="4400" dirty="0" err="1">
                    <a:solidFill>
                      <a:srgbClr val="000000"/>
                    </a:solidFill>
                    <a:latin typeface="Arial" panose="020B0604020202020204" pitchFamily="34" charset="0"/>
                    <a:cs typeface="Arial" panose="020B0604020202020204" pitchFamily="34" charset="0"/>
                  </a:rPr>
                  <a:t>ảnh</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hưởng</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từ</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bên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trong</a:t>
                </a:r>
                <a:r>
                  <a:rPr lang="en-US" sz="4400" dirty="0">
                    <a:solidFill>
                      <a:srgbClr val="000000"/>
                    </a:solidFill>
                    <a:latin typeface="Arial" panose="020B0604020202020204" pitchFamily="34" charset="0"/>
                    <a:cs typeface="Arial" panose="020B0604020202020204" pitchFamily="34" charset="0"/>
                  </a:rPr>
                  <a:t> hay </a:t>
                </a:r>
                <a:r>
                  <a:rPr lang="en-US" sz="4400" dirty="0" err="1">
                    <a:solidFill>
                      <a:srgbClr val="000000"/>
                    </a:solidFill>
                    <a:latin typeface="Arial" panose="020B0604020202020204" pitchFamily="34" charset="0"/>
                    <a:cs typeface="Arial" panose="020B0604020202020204" pitchFamily="34" charset="0"/>
                  </a:rPr>
                  <a:t>bên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ngoài</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cơ</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thể</a:t>
                </a:r>
                <a:r>
                  <a:rPr lang="en-US" sz="44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rối</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loạn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quá</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trình</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nhân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đôi</a:t>
                </a:r>
                <a:r>
                  <a:rPr lang="en-US" sz="4400" dirty="0">
                    <a:solidFill>
                      <a:srgbClr val="000000"/>
                    </a:solidFill>
                    <a:latin typeface="Arial" panose="020B0604020202020204" pitchFamily="34" charset="0"/>
                    <a:cs typeface="Arial" panose="020B0604020202020204" pitchFamily="34" charset="0"/>
                  </a:rPr>
                  <a:t> DNA</a:t>
                </a:r>
              </a:p>
            </p:txBody>
          </p:sp>
        </mc:Choice>
        <mc:Fallback xmlns="">
          <p:sp>
            <p:nvSpPr>
              <p:cNvPr id="9" name="TextBox 9"/>
              <p:cNvSpPr txBox="1">
                <a:spLocks noRot="1" noChangeAspect="1" noMove="1" noResize="1" noEditPoints="1" noAdjustHandles="1" noChangeArrowheads="1" noChangeShapeType="1" noTextEdit="1"/>
              </p:cNvSpPr>
              <p:nvPr/>
            </p:nvSpPr>
            <p:spPr>
              <a:xfrm>
                <a:off x="2208264" y="3542771"/>
                <a:ext cx="8351978" cy="2032801"/>
              </a:xfrm>
              <a:prstGeom prst="rect">
                <a:avLst/>
              </a:prstGeom>
              <a:blipFill>
                <a:blip r:embed="rId6"/>
                <a:stretch>
                  <a:fillRect l="-4015" t="-10180" r="-4088" b="-15269"/>
                </a:stretch>
              </a:blipFill>
            </p:spPr>
            <p:txBody>
              <a:bodyPr/>
              <a:lstStyle/>
              <a:p>
                <a:r>
                  <a:rPr lang="vi-VN">
                    <a:noFill/>
                  </a:rPr>
                  <a:t> </a:t>
                </a:r>
              </a:p>
            </p:txBody>
          </p:sp>
        </mc:Fallback>
      </mc:AlternateContent>
      <p:sp>
        <p:nvSpPr>
          <p:cNvPr id="10" name="TextBox 10"/>
          <p:cNvSpPr txBox="1"/>
          <p:nvPr/>
        </p:nvSpPr>
        <p:spPr>
          <a:xfrm>
            <a:off x="1554736" y="6362646"/>
            <a:ext cx="15178528" cy="2115964"/>
          </a:xfrm>
          <a:prstGeom prst="rect">
            <a:avLst/>
          </a:prstGeom>
        </p:spPr>
        <p:txBody>
          <a:bodyPr wrap="square" lIns="0" tIns="0" rIns="0" bIns="0" rtlCol="0" anchor="t">
            <a:spAutoFit/>
          </a:bodyPr>
          <a:lstStyle/>
          <a:p>
            <a:pPr algn="just">
              <a:lnSpc>
                <a:spcPts val="5501"/>
              </a:lnSpc>
              <a:spcBef>
                <a:spcPct val="0"/>
              </a:spcBef>
            </a:pPr>
            <a:r>
              <a:rPr lang="en-US" sz="5400" i="1" dirty="0" err="1">
                <a:solidFill>
                  <a:srgbClr val="000000"/>
                </a:solidFill>
                <a:latin typeface="+mj-lt"/>
              </a:rPr>
              <a:t>Một</a:t>
            </a:r>
            <a:r>
              <a:rPr lang="en-US" sz="5400" i="1" dirty="0">
                <a:solidFill>
                  <a:srgbClr val="000000"/>
                </a:solidFill>
                <a:latin typeface="+mj-lt"/>
              </a:rPr>
              <a:t> </a:t>
            </a:r>
            <a:r>
              <a:rPr lang="en-US" sz="5400" i="1" dirty="0" err="1">
                <a:solidFill>
                  <a:srgbClr val="000000"/>
                </a:solidFill>
                <a:latin typeface="+mj-lt"/>
              </a:rPr>
              <a:t>vài</a:t>
            </a:r>
            <a:r>
              <a:rPr lang="en-US" sz="5400" i="1" dirty="0">
                <a:solidFill>
                  <a:srgbClr val="000000"/>
                </a:solidFill>
                <a:latin typeface="+mj-lt"/>
              </a:rPr>
              <a:t> </a:t>
            </a:r>
            <a:r>
              <a:rPr lang="en-US" sz="5400" i="1" dirty="0" err="1">
                <a:solidFill>
                  <a:srgbClr val="000000"/>
                </a:solidFill>
                <a:latin typeface="+mj-lt"/>
              </a:rPr>
              <a:t>nguyên</a:t>
            </a:r>
            <a:r>
              <a:rPr lang="en-US" sz="5400" i="1" dirty="0">
                <a:solidFill>
                  <a:srgbClr val="000000"/>
                </a:solidFill>
                <a:latin typeface="+mj-lt"/>
              </a:rPr>
              <a:t> </a:t>
            </a:r>
            <a:r>
              <a:rPr lang="en-US" sz="5400" i="1" dirty="0" err="1">
                <a:solidFill>
                  <a:srgbClr val="000000"/>
                </a:solidFill>
                <a:latin typeface="+mj-lt"/>
              </a:rPr>
              <a:t>nhân</a:t>
            </a:r>
            <a:r>
              <a:rPr lang="en-US" sz="5400" i="1" dirty="0">
                <a:solidFill>
                  <a:srgbClr val="000000"/>
                </a:solidFill>
                <a:latin typeface="+mj-lt"/>
              </a:rPr>
              <a:t> </a:t>
            </a:r>
            <a:r>
              <a:rPr lang="en-US" sz="5400" i="1" dirty="0" err="1">
                <a:solidFill>
                  <a:srgbClr val="000000"/>
                </a:solidFill>
                <a:latin typeface="+mj-lt"/>
              </a:rPr>
              <a:t>điển</a:t>
            </a:r>
            <a:r>
              <a:rPr lang="en-US" sz="5400" i="1" dirty="0">
                <a:solidFill>
                  <a:srgbClr val="000000"/>
                </a:solidFill>
                <a:latin typeface="+mj-lt"/>
              </a:rPr>
              <a:t> </a:t>
            </a:r>
            <a:r>
              <a:rPr lang="en-US" sz="5400" i="1" dirty="0" err="1">
                <a:solidFill>
                  <a:srgbClr val="000000"/>
                </a:solidFill>
                <a:latin typeface="+mj-lt"/>
              </a:rPr>
              <a:t>hình</a:t>
            </a:r>
            <a:r>
              <a:rPr lang="en-US" sz="5400" i="1" dirty="0">
                <a:solidFill>
                  <a:srgbClr val="000000"/>
                </a:solidFill>
                <a:latin typeface="+mj-lt"/>
              </a:rPr>
              <a:t> </a:t>
            </a:r>
            <a:r>
              <a:rPr lang="en-US" sz="5400" i="1" dirty="0" err="1">
                <a:solidFill>
                  <a:srgbClr val="000000"/>
                </a:solidFill>
                <a:latin typeface="+mj-lt"/>
              </a:rPr>
              <a:t>gây</a:t>
            </a:r>
            <a:r>
              <a:rPr lang="en-US" sz="5400" i="1" dirty="0">
                <a:solidFill>
                  <a:srgbClr val="000000"/>
                </a:solidFill>
                <a:latin typeface="+mj-lt"/>
              </a:rPr>
              <a:t> </a:t>
            </a:r>
            <a:r>
              <a:rPr lang="en-US" sz="5400" i="1" dirty="0" err="1">
                <a:solidFill>
                  <a:srgbClr val="000000"/>
                </a:solidFill>
                <a:latin typeface="+mj-lt"/>
              </a:rPr>
              <a:t>đột</a:t>
            </a:r>
            <a:r>
              <a:rPr lang="en-US" sz="5400" i="1" dirty="0">
                <a:solidFill>
                  <a:srgbClr val="000000"/>
                </a:solidFill>
                <a:latin typeface="+mj-lt"/>
              </a:rPr>
              <a:t> </a:t>
            </a:r>
            <a:r>
              <a:rPr lang="en-US" sz="5400" i="1" dirty="0" err="1">
                <a:solidFill>
                  <a:srgbClr val="000000"/>
                </a:solidFill>
                <a:latin typeface="+mj-lt"/>
              </a:rPr>
              <a:t>biến</a:t>
            </a:r>
            <a:r>
              <a:rPr lang="en-US" sz="5400" i="1" dirty="0">
                <a:solidFill>
                  <a:srgbClr val="000000"/>
                </a:solidFill>
                <a:latin typeface="+mj-lt"/>
              </a:rPr>
              <a:t> gene:</a:t>
            </a:r>
          </a:p>
          <a:p>
            <a:pPr algn="just">
              <a:lnSpc>
                <a:spcPts val="5501"/>
              </a:lnSpc>
              <a:spcBef>
                <a:spcPct val="0"/>
              </a:spcBef>
            </a:pPr>
            <a:r>
              <a:rPr lang="en-US" sz="5400" i="1" dirty="0">
                <a:solidFill>
                  <a:srgbClr val="000000"/>
                </a:solidFill>
                <a:latin typeface="+mj-lt"/>
              </a:rPr>
              <a:t>Tia UV, </a:t>
            </a:r>
            <a:r>
              <a:rPr lang="en-US" sz="5400" i="1" dirty="0" err="1">
                <a:solidFill>
                  <a:srgbClr val="000000"/>
                </a:solidFill>
                <a:latin typeface="+mj-lt"/>
              </a:rPr>
              <a:t>thuốc</a:t>
            </a:r>
            <a:r>
              <a:rPr lang="en-US" sz="5400" i="1" dirty="0">
                <a:solidFill>
                  <a:srgbClr val="000000"/>
                </a:solidFill>
                <a:latin typeface="+mj-lt"/>
              </a:rPr>
              <a:t> </a:t>
            </a:r>
            <a:r>
              <a:rPr lang="en-US" sz="5400" i="1" dirty="0" err="1">
                <a:solidFill>
                  <a:srgbClr val="000000"/>
                </a:solidFill>
                <a:latin typeface="+mj-lt"/>
              </a:rPr>
              <a:t>lá</a:t>
            </a:r>
            <a:r>
              <a:rPr lang="en-US" sz="5400" i="1" dirty="0">
                <a:solidFill>
                  <a:srgbClr val="000000"/>
                </a:solidFill>
                <a:latin typeface="+mj-lt"/>
              </a:rPr>
              <a:t>, </a:t>
            </a:r>
            <a:r>
              <a:rPr lang="en-US" sz="5400" i="1" dirty="0" err="1">
                <a:solidFill>
                  <a:srgbClr val="000000"/>
                </a:solidFill>
                <a:latin typeface="+mj-lt"/>
              </a:rPr>
              <a:t>chất</a:t>
            </a:r>
            <a:r>
              <a:rPr lang="en-US" sz="5400" i="1" dirty="0">
                <a:solidFill>
                  <a:srgbClr val="000000"/>
                </a:solidFill>
                <a:latin typeface="+mj-lt"/>
              </a:rPr>
              <a:t> </a:t>
            </a:r>
            <a:r>
              <a:rPr lang="en-US" sz="5400" i="1" dirty="0" err="1">
                <a:solidFill>
                  <a:srgbClr val="000000"/>
                </a:solidFill>
                <a:latin typeface="+mj-lt"/>
              </a:rPr>
              <a:t>độc</a:t>
            </a:r>
            <a:r>
              <a:rPr lang="en-US" sz="5400" i="1" dirty="0">
                <a:solidFill>
                  <a:srgbClr val="000000"/>
                </a:solidFill>
                <a:latin typeface="+mj-lt"/>
              </a:rPr>
              <a:t> </a:t>
            </a:r>
            <a:r>
              <a:rPr lang="en-US" sz="5400" i="1" dirty="0" err="1">
                <a:solidFill>
                  <a:srgbClr val="000000"/>
                </a:solidFill>
                <a:latin typeface="+mj-lt"/>
              </a:rPr>
              <a:t>hại</a:t>
            </a:r>
            <a:r>
              <a:rPr lang="en-US" sz="5400" i="1" dirty="0">
                <a:solidFill>
                  <a:srgbClr val="000000"/>
                </a:solidFill>
                <a:latin typeface="+mj-lt"/>
              </a:rPr>
              <a:t> (dioxins, nicotine,…), virus </a:t>
            </a:r>
            <a:r>
              <a:rPr lang="en-US" sz="5400" i="1" dirty="0" err="1">
                <a:solidFill>
                  <a:srgbClr val="000000"/>
                </a:solidFill>
                <a:latin typeface="+mj-lt"/>
              </a:rPr>
              <a:t>viêm</a:t>
            </a:r>
            <a:r>
              <a:rPr lang="en-US" sz="5400" i="1" dirty="0">
                <a:solidFill>
                  <a:srgbClr val="000000"/>
                </a:solidFill>
                <a:latin typeface="+mj-lt"/>
              </a:rPr>
              <a:t> </a:t>
            </a:r>
            <a:r>
              <a:rPr lang="en-US" sz="5400" i="1" dirty="0" err="1">
                <a:solidFill>
                  <a:srgbClr val="000000"/>
                </a:solidFill>
                <a:latin typeface="+mj-lt"/>
              </a:rPr>
              <a:t>gan</a:t>
            </a:r>
            <a:r>
              <a:rPr lang="en-US" sz="5400" i="1" dirty="0">
                <a:solidFill>
                  <a:srgbClr val="000000"/>
                </a:solidFill>
                <a:latin typeface="+mj-lt"/>
              </a:rPr>
              <a:t> B, virus </a:t>
            </a:r>
            <a:r>
              <a:rPr lang="en-US" sz="5400" i="1" dirty="0" err="1">
                <a:solidFill>
                  <a:srgbClr val="000000"/>
                </a:solidFill>
                <a:latin typeface="+mj-lt"/>
              </a:rPr>
              <a:t>Hecpet</a:t>
            </a:r>
            <a:r>
              <a:rPr lang="en-US" sz="5400" i="1" dirty="0">
                <a:solidFill>
                  <a:srgbClr val="000000"/>
                </a:solidFill>
                <a:latin typeface="+mj-lt"/>
              </a:rPr>
              <a:t>,… </a:t>
            </a:r>
          </a:p>
        </p:txBody>
      </p:sp>
      <p:sp>
        <p:nvSpPr>
          <p:cNvPr id="11" name="TextBox 11"/>
          <p:cNvSpPr txBox="1"/>
          <p:nvPr/>
        </p:nvSpPr>
        <p:spPr>
          <a:xfrm>
            <a:off x="15161560" y="4165277"/>
            <a:ext cx="951011" cy="1154162"/>
          </a:xfrm>
          <a:prstGeom prst="rect">
            <a:avLst/>
          </a:prstGeom>
        </p:spPr>
        <p:txBody>
          <a:bodyPr wrap="square" lIns="0" tIns="0" rIns="0" bIns="0" rtlCol="0" anchor="t">
            <a:spAutoFit/>
          </a:bodyPr>
          <a:lstStyle/>
          <a:p>
            <a:pPr algn="ctr">
              <a:lnSpc>
                <a:spcPts val="8849"/>
              </a:lnSpc>
              <a:spcBef>
                <a:spcPct val="0"/>
              </a:spcBef>
            </a:pPr>
            <a:r>
              <a:rPr lang="en-US" sz="8000" dirty="0">
                <a:solidFill>
                  <a:srgbClr val="000000"/>
                </a:solidFill>
                <a:latin typeface="Atma Bold"/>
              </a:rPr>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Shape 3030"/>
        <p:cNvGrpSpPr/>
        <p:nvPr/>
      </p:nvGrpSpPr>
      <p:grpSpPr>
        <a:xfrm>
          <a:off x="0" y="0"/>
          <a:ext cx="0" cy="0"/>
          <a:chOff x="0" y="0"/>
          <a:chExt cx="0" cy="0"/>
        </a:xfrm>
      </p:grpSpPr>
      <p:pic>
        <p:nvPicPr>
          <p:cNvPr id="2" name="Picture 4">
            <a:extLst>
              <a:ext uri="{FF2B5EF4-FFF2-40B4-BE49-F238E27FC236}">
                <a16:creationId xmlns:a16="http://schemas.microsoft.com/office/drawing/2014/main" id="{2D5AC58B-082C-58D2-DA50-B220FAFE35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9455" y="5674"/>
            <a:ext cx="18288000" cy="10287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C28A5E7-953E-E7D2-84FA-EE79402D8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29062FFB-521E-CDF5-E80A-B80793967A83}"/>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7182" y="2171700"/>
            <a:ext cx="3672381" cy="859409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050DFFF0-B0A0-9CEA-49F6-759BEBABFAF1}"/>
              </a:ext>
            </a:extLst>
          </p:cNvPr>
          <p:cNvSpPr/>
          <p:nvPr/>
        </p:nvSpPr>
        <p:spPr>
          <a:xfrm>
            <a:off x="7543800" y="342900"/>
            <a:ext cx="7772400" cy="5461686"/>
          </a:xfrm>
          <a:prstGeom prst="wedgeEllipseCallout">
            <a:avLst>
              <a:gd name="adj1" fmla="val -57858"/>
              <a:gd name="adj2" fmla="val 20089"/>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78813188-22DD-5BEB-B12A-169F4A70F2AA}"/>
              </a:ext>
            </a:extLst>
          </p:cNvPr>
          <p:cNvSpPr txBox="1"/>
          <p:nvPr/>
        </p:nvSpPr>
        <p:spPr>
          <a:xfrm>
            <a:off x="8222563" y="1339203"/>
            <a:ext cx="6400800" cy="3785652"/>
          </a:xfrm>
          <a:prstGeom prst="rect">
            <a:avLst/>
          </a:prstGeom>
          <a:noFill/>
        </p:spPr>
        <p:txBody>
          <a:bodyPr wrap="square" rtlCol="0">
            <a:spAutoFit/>
          </a:bodyPr>
          <a:lstStyle/>
          <a:p>
            <a:pPr algn="ctr"/>
            <a:r>
              <a:rPr lang="en-US" sz="6000" b="1" dirty="0" err="1">
                <a:solidFill>
                  <a:schemeClr val="accent6"/>
                </a:solidFill>
                <a:effectLst>
                  <a:outerShdw blurRad="38100" dist="38100" dir="2700000" algn="tl">
                    <a:srgbClr val="000000">
                      <a:alpha val="43137"/>
                    </a:srgbClr>
                  </a:outerShdw>
                </a:effectLst>
              </a:rPr>
              <a:t>Đột</a:t>
            </a:r>
            <a:r>
              <a:rPr lang="en-US" sz="6000" b="1" dirty="0">
                <a:solidFill>
                  <a:schemeClr val="accent6"/>
                </a:solidFill>
                <a:effectLst>
                  <a:outerShdw blurRad="38100" dist="38100" dir="2700000" algn="tl">
                    <a:srgbClr val="000000">
                      <a:alpha val="43137"/>
                    </a:srgbClr>
                  </a:outerShdw>
                </a:effectLst>
              </a:rPr>
              <a:t> </a:t>
            </a:r>
            <a:r>
              <a:rPr lang="en-US" sz="6000" b="1" dirty="0" err="1">
                <a:solidFill>
                  <a:schemeClr val="accent6"/>
                </a:solidFill>
                <a:effectLst>
                  <a:outerShdw blurRad="38100" dist="38100" dir="2700000" algn="tl">
                    <a:srgbClr val="000000">
                      <a:alpha val="43137"/>
                    </a:srgbClr>
                  </a:outerShdw>
                </a:effectLst>
              </a:rPr>
              <a:t>biến</a:t>
            </a:r>
            <a:r>
              <a:rPr lang="en-US" sz="6000" b="1" dirty="0">
                <a:solidFill>
                  <a:schemeClr val="accent6"/>
                </a:solidFill>
                <a:effectLst>
                  <a:outerShdw blurRad="38100" dist="38100" dir="2700000" algn="tl">
                    <a:srgbClr val="000000">
                      <a:alpha val="43137"/>
                    </a:srgbClr>
                  </a:outerShdw>
                </a:effectLst>
              </a:rPr>
              <a:t> gene </a:t>
            </a:r>
            <a:r>
              <a:rPr lang="en-US" sz="6000" b="1" dirty="0" err="1">
                <a:solidFill>
                  <a:schemeClr val="accent6"/>
                </a:solidFill>
                <a:effectLst>
                  <a:outerShdw blurRad="38100" dist="38100" dir="2700000" algn="tl">
                    <a:srgbClr val="000000">
                      <a:alpha val="43137"/>
                    </a:srgbClr>
                  </a:outerShdw>
                </a:effectLst>
              </a:rPr>
              <a:t>có</a:t>
            </a:r>
            <a:r>
              <a:rPr lang="en-US" sz="6000" b="1" dirty="0">
                <a:solidFill>
                  <a:schemeClr val="accent6"/>
                </a:solidFill>
                <a:effectLst>
                  <a:outerShdw blurRad="38100" dist="38100" dir="2700000" algn="tl">
                    <a:srgbClr val="000000">
                      <a:alpha val="43137"/>
                    </a:srgbClr>
                  </a:outerShdw>
                </a:effectLst>
              </a:rPr>
              <a:t> </a:t>
            </a:r>
            <a:r>
              <a:rPr lang="en-US" sz="6000" b="1" dirty="0" err="1">
                <a:solidFill>
                  <a:schemeClr val="accent6"/>
                </a:solidFill>
                <a:effectLst>
                  <a:outerShdw blurRad="38100" dist="38100" dir="2700000" algn="tl">
                    <a:srgbClr val="000000">
                      <a:alpha val="43137"/>
                    </a:srgbClr>
                  </a:outerShdw>
                </a:effectLst>
              </a:rPr>
              <a:t>ảnh</a:t>
            </a:r>
            <a:r>
              <a:rPr lang="en-US" sz="6000" b="1" dirty="0">
                <a:solidFill>
                  <a:schemeClr val="accent6"/>
                </a:solidFill>
                <a:effectLst>
                  <a:outerShdw blurRad="38100" dist="38100" dir="2700000" algn="tl">
                    <a:srgbClr val="000000">
                      <a:alpha val="43137"/>
                    </a:srgbClr>
                  </a:outerShdw>
                </a:effectLst>
              </a:rPr>
              <a:t> </a:t>
            </a:r>
            <a:r>
              <a:rPr lang="en-US" sz="6000" b="1" dirty="0" err="1">
                <a:solidFill>
                  <a:schemeClr val="accent6"/>
                </a:solidFill>
                <a:effectLst>
                  <a:outerShdw blurRad="38100" dist="38100" dir="2700000" algn="tl">
                    <a:srgbClr val="000000">
                      <a:alpha val="43137"/>
                    </a:srgbClr>
                  </a:outerShdw>
                </a:effectLst>
              </a:rPr>
              <a:t>hưởng</a:t>
            </a:r>
            <a:r>
              <a:rPr lang="en-US" sz="6000" b="1" dirty="0">
                <a:solidFill>
                  <a:schemeClr val="accent6"/>
                </a:solidFill>
                <a:effectLst>
                  <a:outerShdw blurRad="38100" dist="38100" dir="2700000" algn="tl">
                    <a:srgbClr val="000000">
                      <a:alpha val="43137"/>
                    </a:srgbClr>
                  </a:outerShdw>
                </a:effectLst>
              </a:rPr>
              <a:t> </a:t>
            </a:r>
            <a:r>
              <a:rPr lang="en-US" sz="6000" b="1" dirty="0" err="1">
                <a:solidFill>
                  <a:schemeClr val="accent6"/>
                </a:solidFill>
                <a:effectLst>
                  <a:outerShdw blurRad="38100" dist="38100" dir="2700000" algn="tl">
                    <a:srgbClr val="000000">
                      <a:alpha val="43137"/>
                    </a:srgbClr>
                  </a:outerShdw>
                </a:effectLst>
              </a:rPr>
              <a:t>gì</a:t>
            </a:r>
            <a:r>
              <a:rPr lang="en-US" sz="6000" b="1" dirty="0">
                <a:solidFill>
                  <a:schemeClr val="accent6"/>
                </a:solidFill>
                <a:effectLst>
                  <a:outerShdw blurRad="38100" dist="38100" dir="2700000" algn="tl">
                    <a:srgbClr val="000000">
                      <a:alpha val="43137"/>
                    </a:srgbClr>
                  </a:outerShdw>
                </a:effectLst>
              </a:rPr>
              <a:t> </a:t>
            </a:r>
            <a:r>
              <a:rPr lang="en-US" sz="6000" b="1" dirty="0" err="1">
                <a:solidFill>
                  <a:schemeClr val="accent6"/>
                </a:solidFill>
                <a:effectLst>
                  <a:outerShdw blurRad="38100" dist="38100" dir="2700000" algn="tl">
                    <a:srgbClr val="000000">
                      <a:alpha val="43137"/>
                    </a:srgbClr>
                  </a:outerShdw>
                </a:effectLst>
              </a:rPr>
              <a:t>đến</a:t>
            </a:r>
            <a:r>
              <a:rPr lang="en-US" sz="6000" b="1" dirty="0">
                <a:solidFill>
                  <a:schemeClr val="accent6"/>
                </a:solidFill>
                <a:effectLst>
                  <a:outerShdw blurRad="38100" dist="38100" dir="2700000" algn="tl">
                    <a:srgbClr val="000000">
                      <a:alpha val="43137"/>
                    </a:srgbClr>
                  </a:outerShdw>
                </a:effectLst>
              </a:rPr>
              <a:t> </a:t>
            </a:r>
            <a:r>
              <a:rPr lang="en-US" sz="6000" b="1" dirty="0" err="1">
                <a:solidFill>
                  <a:schemeClr val="accent6"/>
                </a:solidFill>
                <a:effectLst>
                  <a:outerShdw blurRad="38100" dist="38100" dir="2700000" algn="tl">
                    <a:srgbClr val="000000">
                      <a:alpha val="43137"/>
                    </a:srgbClr>
                  </a:outerShdw>
                </a:effectLst>
              </a:rPr>
              <a:t>cơ</a:t>
            </a:r>
            <a:r>
              <a:rPr lang="en-US" sz="6000" b="1" dirty="0">
                <a:solidFill>
                  <a:schemeClr val="accent6"/>
                </a:solidFill>
                <a:effectLst>
                  <a:outerShdw blurRad="38100" dist="38100" dir="2700000" algn="tl">
                    <a:srgbClr val="000000">
                      <a:alpha val="43137"/>
                    </a:srgbClr>
                  </a:outerShdw>
                </a:effectLst>
              </a:rPr>
              <a:t> </a:t>
            </a:r>
            <a:r>
              <a:rPr lang="en-US" sz="6000" b="1" dirty="0" err="1">
                <a:solidFill>
                  <a:schemeClr val="accent6"/>
                </a:solidFill>
                <a:effectLst>
                  <a:outerShdw blurRad="38100" dist="38100" dir="2700000" algn="tl">
                    <a:srgbClr val="000000">
                      <a:alpha val="43137"/>
                    </a:srgbClr>
                  </a:outerShdw>
                </a:effectLst>
              </a:rPr>
              <a:t>thể</a:t>
            </a:r>
            <a:r>
              <a:rPr lang="en-US" sz="6000" b="1" dirty="0">
                <a:solidFill>
                  <a:schemeClr val="accent6"/>
                </a:solidFill>
                <a:effectLst>
                  <a:outerShdw blurRad="38100" dist="38100" dir="2700000" algn="tl">
                    <a:srgbClr val="000000">
                      <a:alpha val="43137"/>
                    </a:srgbClr>
                  </a:outerShdw>
                </a:effectLst>
              </a:rPr>
              <a:t> </a:t>
            </a:r>
            <a:r>
              <a:rPr lang="en-US" sz="6000" b="1" dirty="0" err="1">
                <a:solidFill>
                  <a:schemeClr val="accent6"/>
                </a:solidFill>
                <a:effectLst>
                  <a:outerShdw blurRad="38100" dist="38100" dir="2700000" algn="tl">
                    <a:srgbClr val="000000">
                      <a:alpha val="43137"/>
                    </a:srgbClr>
                  </a:outerShdw>
                </a:effectLst>
              </a:rPr>
              <a:t>sinh</a:t>
            </a:r>
            <a:r>
              <a:rPr lang="en-US" sz="6000" b="1" dirty="0">
                <a:solidFill>
                  <a:schemeClr val="accent6"/>
                </a:solidFill>
                <a:effectLst>
                  <a:outerShdw blurRad="38100" dist="38100" dir="2700000" algn="tl">
                    <a:srgbClr val="000000">
                      <a:alpha val="43137"/>
                    </a:srgbClr>
                  </a:outerShdw>
                </a:effectLst>
              </a:rPr>
              <a:t> </a:t>
            </a:r>
            <a:r>
              <a:rPr lang="en-US" sz="6000" b="1" dirty="0" err="1">
                <a:solidFill>
                  <a:schemeClr val="accent6"/>
                </a:solidFill>
                <a:effectLst>
                  <a:outerShdw blurRad="38100" dist="38100" dir="2700000" algn="tl">
                    <a:srgbClr val="000000">
                      <a:alpha val="43137"/>
                    </a:srgbClr>
                  </a:outerShdw>
                </a:effectLst>
              </a:rPr>
              <a:t>vật</a:t>
            </a:r>
            <a:r>
              <a:rPr lang="en-US" sz="6000" b="1" dirty="0">
                <a:solidFill>
                  <a:schemeClr val="accent6"/>
                </a:solidFill>
                <a:effectLst>
                  <a:outerShdw blurRad="38100" dist="38100" dir="2700000" algn="tl">
                    <a:srgbClr val="000000">
                      <a:alpha val="43137"/>
                    </a:srgbClr>
                  </a:outerShdw>
                </a:effectLst>
              </a:rPr>
              <a:t> </a:t>
            </a:r>
            <a:r>
              <a:rPr lang="en-US" sz="6000" b="1" dirty="0" err="1">
                <a:solidFill>
                  <a:schemeClr val="accent6"/>
                </a:solidFill>
                <a:effectLst>
                  <a:outerShdw blurRad="38100" dist="38100" dir="2700000" algn="tl">
                    <a:srgbClr val="000000">
                      <a:alpha val="43137"/>
                    </a:srgbClr>
                  </a:outerShdw>
                </a:effectLst>
              </a:rPr>
              <a:t>không</a:t>
            </a:r>
            <a:r>
              <a:rPr lang="en-US" sz="6000" b="1" dirty="0">
                <a:solidFill>
                  <a:schemeClr val="accent6"/>
                </a:solidFill>
                <a:effectLst>
                  <a:outerShdw blurRad="38100" dist="38100" dir="2700000" algn="tl">
                    <a:srgbClr val="000000">
                      <a:alpha val="43137"/>
                    </a:srgbClr>
                  </a:outerShdw>
                </a:effectLst>
              </a:rPr>
              <a:t>?</a:t>
            </a:r>
            <a:endParaRPr lang="vi-VN" sz="6000" b="1" dirty="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741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00"/>
                                        </p:tgtEl>
                                      </p:cBhvr>
                                    </p:animEffect>
                                    <p:set>
                                      <p:cBhvr>
                                        <p:cTn id="7" dur="1" fill="hold">
                                          <p:stCondLst>
                                            <p:cond delay="499"/>
                                          </p:stCondLst>
                                        </p:cTn>
                                        <p:tgtEl>
                                          <p:spTgt spid="4100"/>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p:cTn id="11" dur="500" fill="hold"/>
                                        <p:tgtEl>
                                          <p:spTgt spid="4098"/>
                                        </p:tgtEl>
                                        <p:attrNameLst>
                                          <p:attrName>ppt_w</p:attrName>
                                        </p:attrNameLst>
                                      </p:cBhvr>
                                      <p:tavLst>
                                        <p:tav tm="0">
                                          <p:val>
                                            <p:fltVal val="0"/>
                                          </p:val>
                                        </p:tav>
                                        <p:tav tm="100000">
                                          <p:val>
                                            <p:strVal val="#ppt_w"/>
                                          </p:val>
                                        </p:tav>
                                      </p:tavLst>
                                    </p:anim>
                                    <p:anim calcmode="lin" valueType="num">
                                      <p:cBhvr>
                                        <p:cTn id="12" dur="500" fill="hold"/>
                                        <p:tgtEl>
                                          <p:spTgt spid="4098"/>
                                        </p:tgtEl>
                                        <p:attrNameLst>
                                          <p:attrName>ppt_h</p:attrName>
                                        </p:attrNameLst>
                                      </p:cBhvr>
                                      <p:tavLst>
                                        <p:tav tm="0">
                                          <p:val>
                                            <p:fltVal val="0"/>
                                          </p:val>
                                        </p:tav>
                                        <p:tav tm="100000">
                                          <p:val>
                                            <p:strVal val="#ppt_h"/>
                                          </p:val>
                                        </p:tav>
                                      </p:tavLst>
                                    </p:anim>
                                    <p:animEffect transition="in" filter="fade">
                                      <p:cBhvr>
                                        <p:cTn id="13" dur="500"/>
                                        <p:tgtEl>
                                          <p:spTgt spid="409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Đột biến gen là gì_ Đột biến gen ảnh hưởng sức khỏe như thế nào_">
            <a:hlinkClick r:id="" action="ppaction://media"/>
            <a:extLst>
              <a:ext uri="{FF2B5EF4-FFF2-40B4-BE49-F238E27FC236}">
                <a16:creationId xmlns:a16="http://schemas.microsoft.com/office/drawing/2014/main" id="{5038CA5A-CE7B-E2D7-972E-19CF91BFCC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321146" cy="10305645"/>
          </a:xfrm>
          <a:prstGeom prst="rect">
            <a:avLst/>
          </a:prstGeom>
        </p:spPr>
      </p:pic>
    </p:spTree>
    <p:extLst>
      <p:ext uri="{BB962C8B-B14F-4D97-AF65-F5344CB8AC3E}">
        <p14:creationId xmlns:p14="http://schemas.microsoft.com/office/powerpoint/2010/main" val="257820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CD7731-437F-C1C9-CC20-CC0FB8607D8D}"/>
              </a:ext>
            </a:extLst>
          </p:cNvPr>
          <p:cNvSpPr/>
          <p:nvPr/>
        </p:nvSpPr>
        <p:spPr>
          <a:xfrm>
            <a:off x="2264735" y="861238"/>
            <a:ext cx="15629861" cy="8722684"/>
          </a:xfrm>
          <a:prstGeom prst="roundRect">
            <a:avLst>
              <a:gd name="adj" fmla="val 4691"/>
            </a:avLst>
          </a:prstGeom>
          <a:noFill/>
          <a:ln w="38100">
            <a:solidFill>
              <a:srgbClr val="00AEE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Neue Haas Grotesk Text Pro"/>
            </a:endParaRPr>
          </a:p>
        </p:txBody>
      </p:sp>
      <p:cxnSp>
        <p:nvCxnSpPr>
          <p:cNvPr id="6" name="Straight Connector 5">
            <a:extLst>
              <a:ext uri="{FF2B5EF4-FFF2-40B4-BE49-F238E27FC236}">
                <a16:creationId xmlns:a16="http://schemas.microsoft.com/office/drawing/2014/main" id="{63F81784-6751-851D-2EA7-A9B5E7FBC07D}"/>
              </a:ext>
            </a:extLst>
          </p:cNvPr>
          <p:cNvCxnSpPr/>
          <p:nvPr/>
        </p:nvCxnSpPr>
        <p:spPr>
          <a:xfrm>
            <a:off x="2264735" y="1722474"/>
            <a:ext cx="12918558" cy="0"/>
          </a:xfrm>
          <a:prstGeom prst="line">
            <a:avLst/>
          </a:prstGeom>
          <a:ln w="285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Flowchart: Connector 6">
            <a:extLst>
              <a:ext uri="{FF2B5EF4-FFF2-40B4-BE49-F238E27FC236}">
                <a16:creationId xmlns:a16="http://schemas.microsoft.com/office/drawing/2014/main" id="{4243389B-8C1A-B083-F25F-0A09C1693ADE}"/>
              </a:ext>
            </a:extLst>
          </p:cNvPr>
          <p:cNvSpPr/>
          <p:nvPr/>
        </p:nvSpPr>
        <p:spPr>
          <a:xfrm>
            <a:off x="1929810" y="590108"/>
            <a:ext cx="1866012" cy="186601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Neue Haas Grotesk Text Pro"/>
            </a:endParaRPr>
          </a:p>
        </p:txBody>
      </p:sp>
      <p:pic>
        <p:nvPicPr>
          <p:cNvPr id="2050" name="Picture 2">
            <a:extLst>
              <a:ext uri="{FF2B5EF4-FFF2-40B4-BE49-F238E27FC236}">
                <a16:creationId xmlns:a16="http://schemas.microsoft.com/office/drawing/2014/main" id="{07963D1C-A0D4-D55D-83AC-144DDFCC2B30}"/>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42780" y="703078"/>
            <a:ext cx="1640072" cy="1640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3427CEF-EEFC-F678-06D9-EA42A46276D9}"/>
              </a:ext>
            </a:extLst>
          </p:cNvPr>
          <p:cNvSpPr txBox="1"/>
          <p:nvPr/>
        </p:nvSpPr>
        <p:spPr>
          <a:xfrm>
            <a:off x="4017776" y="1237235"/>
            <a:ext cx="4322135" cy="851297"/>
          </a:xfrm>
          <a:prstGeom prst="round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defTabSz="1371600">
              <a:defRPr/>
            </a:pPr>
            <a:r>
              <a:rPr lang="vi-VN" sz="4400" b="1" dirty="0">
                <a:solidFill>
                  <a:srgbClr val="36B59E">
                    <a:lumMod val="75000"/>
                  </a:srgbClr>
                </a:solidFill>
                <a:latin typeface="Myriad Pro Black SemiCond" panose="020B0903030403020204" pitchFamily="34" charset="0"/>
                <a:cs typeface="Arial" panose="020B0604020202020204" pitchFamily="34" charset="0"/>
              </a:rPr>
              <a:t>KHỞI ĐỘNG</a:t>
            </a:r>
            <a:endParaRPr lang="en-US" sz="4400" b="1" dirty="0">
              <a:solidFill>
                <a:srgbClr val="36B59E">
                  <a:lumMod val="75000"/>
                </a:srgbClr>
              </a:solidFill>
              <a:latin typeface="Myriad Pro Black SemiCond" panose="020B0903030403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E21D520-876B-4E4D-8B93-DE28F8F02D4E}"/>
              </a:ext>
            </a:extLst>
          </p:cNvPr>
          <p:cNvSpPr txBox="1"/>
          <p:nvPr/>
        </p:nvSpPr>
        <p:spPr>
          <a:xfrm>
            <a:off x="10744200" y="7890825"/>
            <a:ext cx="5962476" cy="595356"/>
          </a:xfrm>
          <a:prstGeom prst="rect">
            <a:avLst/>
          </a:prstGeom>
          <a:noFill/>
        </p:spPr>
        <p:txBody>
          <a:bodyPr wrap="square" rtlCol="0">
            <a:spAutoFit/>
          </a:bodyPr>
          <a:lstStyle/>
          <a:p>
            <a:pPr algn="ctr" defTabSz="1371600">
              <a:lnSpc>
                <a:spcPct val="120000"/>
              </a:lnSpc>
              <a:defRPr/>
            </a:pPr>
            <a:r>
              <a:rPr lang="vi-VN" sz="3000" b="1" i="1" dirty="0">
                <a:solidFill>
                  <a:srgbClr val="000000"/>
                </a:solidFill>
                <a:latin typeface="Arial" panose="020B0604020202020204" pitchFamily="34" charset="0"/>
                <a:cs typeface="Arial" panose="020B0604020202020204" pitchFamily="34" charset="0"/>
              </a:rPr>
              <a:t>Hình. </a:t>
            </a:r>
            <a:r>
              <a:rPr lang="vi-VN" sz="3000" i="1" dirty="0">
                <a:solidFill>
                  <a:srgbClr val="000000"/>
                </a:solidFill>
                <a:latin typeface="Arial" panose="020B0604020202020204" pitchFamily="34" charset="0"/>
                <a:cs typeface="Arial" panose="020B0604020202020204" pitchFamily="34" charset="0"/>
              </a:rPr>
              <a:t>Đàn hươu đang gặm cỏ</a:t>
            </a:r>
            <a:endParaRPr lang="en-US" sz="3000" i="1" dirty="0">
              <a:solidFill>
                <a:srgbClr val="00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8C70592-DD15-4C8D-97FA-74A732B347D2}"/>
              </a:ext>
            </a:extLst>
          </p:cNvPr>
          <p:cNvSpPr/>
          <p:nvPr/>
        </p:nvSpPr>
        <p:spPr>
          <a:xfrm>
            <a:off x="2885309" y="2466534"/>
            <a:ext cx="6803065" cy="4031873"/>
          </a:xfrm>
          <a:prstGeom prst="rect">
            <a:avLst/>
          </a:prstGeom>
        </p:spPr>
        <p:txBody>
          <a:bodyPr wrap="square">
            <a:spAutoFit/>
          </a:bodyPr>
          <a:lstStyle/>
          <a:p>
            <a:pPr algn="just" defTabSz="1371600">
              <a:defRPr/>
            </a:pPr>
            <a:r>
              <a:rPr lang="vi-VN" sz="3200" b="1" i="1" dirty="0">
                <a:solidFill>
                  <a:srgbClr val="000000"/>
                </a:solidFill>
                <a:latin typeface="Arial" panose="020B0604020202020204" pitchFamily="34" charset="0"/>
                <a:cs typeface="Arial" panose="020B0604020202020204" pitchFamily="34" charset="0"/>
              </a:rPr>
              <a:t>Năm 2006, các nhà khoa học đã phát hiện ra một con hươu có màu lông trắng khác biệt với màu lông của những con hươu khác ở một vùng núi miền Đông nước Đức. Hãy tìm hiểu nguyên nhân dẫn đến sự khác biệt về màu lông của con hươu trắng này.</a:t>
            </a:r>
          </a:p>
        </p:txBody>
      </p:sp>
      <p:sp>
        <p:nvSpPr>
          <p:cNvPr id="3" name="Rectangle: Rounded Corners 2">
            <a:extLst>
              <a:ext uri="{FF2B5EF4-FFF2-40B4-BE49-F238E27FC236}">
                <a16:creationId xmlns:a16="http://schemas.microsoft.com/office/drawing/2014/main" id="{9A88A368-CBE5-4FBF-A564-15B3A79D867F}"/>
              </a:ext>
            </a:extLst>
          </p:cNvPr>
          <p:cNvSpPr/>
          <p:nvPr/>
        </p:nvSpPr>
        <p:spPr>
          <a:xfrm>
            <a:off x="2885309" y="6592939"/>
            <a:ext cx="6803066" cy="1660743"/>
          </a:xfrm>
          <a:prstGeom prst="roundRect">
            <a:avLst>
              <a:gd name="adj" fmla="val 9526"/>
            </a:avLst>
          </a:prstGeom>
          <a:solidFill>
            <a:srgbClr val="FFFF66"/>
          </a:solidFill>
        </p:spPr>
        <p:txBody>
          <a:bodyPr wrap="square">
            <a:spAutoFit/>
          </a:bodyPr>
          <a:lstStyle/>
          <a:p>
            <a:pPr algn="just" defTabSz="1371600"/>
            <a:r>
              <a:rPr lang="vi-VN" sz="3200" b="1" i="1" dirty="0">
                <a:solidFill>
                  <a:srgbClr val="000000"/>
                </a:solidFill>
                <a:latin typeface="Arial" panose="020B0604020202020204" pitchFamily="34" charset="0"/>
                <a:cs typeface="Arial" panose="020B0604020202020204" pitchFamily="34" charset="0"/>
              </a:rPr>
              <a:t>Nguyên nhân là: </a:t>
            </a:r>
            <a:r>
              <a:rPr lang="vi-VN" sz="3200" i="1" dirty="0">
                <a:solidFill>
                  <a:srgbClr val="000000"/>
                </a:solidFill>
                <a:latin typeface="Arial" panose="020B0604020202020204" pitchFamily="34" charset="0"/>
                <a:cs typeface="Arial" panose="020B0604020202020204" pitchFamily="34" charset="0"/>
              </a:rPr>
              <a:t>do một </a:t>
            </a:r>
            <a:r>
              <a:rPr lang="vi-VN" sz="3200" i="1" dirty="0">
                <a:solidFill>
                  <a:srgbClr val="FF0000"/>
                </a:solidFill>
                <a:latin typeface="Arial" panose="020B0604020202020204" pitchFamily="34" charset="0"/>
                <a:cs typeface="Arial" panose="020B0604020202020204" pitchFamily="34" charset="0"/>
              </a:rPr>
              <a:t>hiện tượng đột biến </a:t>
            </a:r>
            <a:r>
              <a:rPr lang="vi-VN" sz="3200" i="1" dirty="0" err="1">
                <a:solidFill>
                  <a:srgbClr val="000000"/>
                </a:solidFill>
                <a:latin typeface="Arial" panose="020B0604020202020204" pitchFamily="34" charset="0"/>
                <a:cs typeface="Arial" panose="020B0604020202020204" pitchFamily="34" charset="0"/>
              </a:rPr>
              <a:t>gene</a:t>
            </a:r>
            <a:r>
              <a:rPr lang="vi-VN" sz="3200" i="1" dirty="0">
                <a:solidFill>
                  <a:srgbClr val="000000"/>
                </a:solidFill>
                <a:latin typeface="Arial" panose="020B0604020202020204" pitchFamily="34" charset="0"/>
                <a:cs typeface="Arial" panose="020B0604020202020204" pitchFamily="34" charset="0"/>
              </a:rPr>
              <a:t> gọi là </a:t>
            </a:r>
            <a:r>
              <a:rPr lang="vi-VN" sz="3200" i="1" dirty="0" err="1">
                <a:solidFill>
                  <a:srgbClr val="000000"/>
                </a:solidFill>
                <a:latin typeface="Arial" panose="020B0604020202020204" pitchFamily="34" charset="0"/>
                <a:cs typeface="Arial" panose="020B0604020202020204" pitchFamily="34" charset="0"/>
              </a:rPr>
              <a:t>albinism</a:t>
            </a:r>
            <a:r>
              <a:rPr lang="vi-VN" sz="3200" i="1" dirty="0">
                <a:solidFill>
                  <a:srgbClr val="000000"/>
                </a:solidFill>
                <a:latin typeface="Arial" panose="020B0604020202020204" pitchFamily="34" charset="0"/>
                <a:cs typeface="Arial" panose="020B0604020202020204" pitchFamily="34" charset="0"/>
              </a:rPr>
              <a:t> (bạch tạng). </a:t>
            </a:r>
          </a:p>
        </p:txBody>
      </p:sp>
      <p:pic>
        <p:nvPicPr>
          <p:cNvPr id="5" name="Picture 2" descr="New Forest cerf sauvage rouge et blanc albinos près de Lyndhurst Angleterre uk&#10; - Photo, image">
            <a:extLst>
              <a:ext uri="{FF2B5EF4-FFF2-40B4-BE49-F238E27FC236}">
                <a16:creationId xmlns:a16="http://schemas.microsoft.com/office/drawing/2014/main" id="{3FC9C3A7-5FFD-B560-F18C-6DD9644BDB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454"/>
          <a:stretch/>
        </p:blipFill>
        <p:spPr bwMode="auto">
          <a:xfrm>
            <a:off x="9959025" y="2629717"/>
            <a:ext cx="7532826" cy="502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7442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Shape 3030"/>
        <p:cNvGrpSpPr/>
        <p:nvPr/>
      </p:nvGrpSpPr>
      <p:grpSpPr>
        <a:xfrm>
          <a:off x="0" y="0"/>
          <a:ext cx="0" cy="0"/>
          <a:chOff x="0" y="0"/>
          <a:chExt cx="0" cy="0"/>
        </a:xfrm>
      </p:grpSpPr>
      <p:sp>
        <p:nvSpPr>
          <p:cNvPr id="3031" name="Google Shape;3031;p63"/>
          <p:cNvSpPr txBox="1">
            <a:spLocks noGrp="1"/>
          </p:cNvSpPr>
          <p:nvPr>
            <p:ph type="title"/>
          </p:nvPr>
        </p:nvSpPr>
        <p:spPr>
          <a:xfrm>
            <a:off x="6894534" y="4784181"/>
            <a:ext cx="9982337" cy="1685400"/>
          </a:xfrm>
          <a:prstGeom prst="rect">
            <a:avLst/>
          </a:prstGeom>
        </p:spPr>
        <p:txBody>
          <a:bodyPr spcFirstLastPara="1" wrap="square" lIns="182850" tIns="182850" rIns="182850" bIns="182850" anchor="b" anchorCtr="0">
            <a:noAutofit/>
          </a:bodyPr>
          <a:lstStyle/>
          <a:p>
            <a:r>
              <a:rPr lang="en" sz="7200" spc="-300" dirty="0">
                <a:latin typeface="+mn-lt"/>
              </a:rPr>
              <a:t>Ý NGHĨA VÀ TÁC HẠI CỦA ĐỘT BIẾN GENE</a:t>
            </a:r>
            <a:endParaRPr sz="7200" spc="-300" dirty="0">
              <a:latin typeface="+mn-lt"/>
            </a:endParaRPr>
          </a:p>
        </p:txBody>
      </p:sp>
      <p:sp>
        <p:nvSpPr>
          <p:cNvPr id="3032" name="Google Shape;3032;p63"/>
          <p:cNvSpPr txBox="1">
            <a:spLocks noGrp="1"/>
          </p:cNvSpPr>
          <p:nvPr>
            <p:ph type="title" idx="2"/>
          </p:nvPr>
        </p:nvSpPr>
        <p:spPr>
          <a:xfrm>
            <a:off x="14554200" y="2342442"/>
            <a:ext cx="2122800" cy="1439400"/>
          </a:xfrm>
          <a:prstGeom prst="rect">
            <a:avLst/>
          </a:prstGeom>
        </p:spPr>
        <p:txBody>
          <a:bodyPr spcFirstLastPara="1" wrap="square" lIns="182850" tIns="182850" rIns="182850" bIns="182850" anchor="ctr" anchorCtr="0">
            <a:noAutofit/>
          </a:bodyPr>
          <a:lstStyle/>
          <a:p>
            <a:r>
              <a:rPr lang="en" dirty="0"/>
              <a:t>02</a:t>
            </a:r>
            <a:endParaRPr dirty="0"/>
          </a:p>
        </p:txBody>
      </p:sp>
      <p:grpSp>
        <p:nvGrpSpPr>
          <p:cNvPr id="3034" name="Google Shape;3034;p63"/>
          <p:cNvGrpSpPr/>
          <p:nvPr/>
        </p:nvGrpSpPr>
        <p:grpSpPr>
          <a:xfrm>
            <a:off x="1358850" y="3452266"/>
            <a:ext cx="7660800" cy="5852684"/>
            <a:chOff x="679425" y="1726133"/>
            <a:chExt cx="3830400" cy="2926342"/>
          </a:xfrm>
        </p:grpSpPr>
        <p:grpSp>
          <p:nvGrpSpPr>
            <p:cNvPr id="3035" name="Google Shape;3035;p63"/>
            <p:cNvGrpSpPr/>
            <p:nvPr/>
          </p:nvGrpSpPr>
          <p:grpSpPr>
            <a:xfrm>
              <a:off x="713097" y="1726133"/>
              <a:ext cx="3255708" cy="2878704"/>
              <a:chOff x="713091" y="2101435"/>
              <a:chExt cx="2831297" cy="2503439"/>
            </a:xfrm>
          </p:grpSpPr>
          <p:sp>
            <p:nvSpPr>
              <p:cNvPr id="3036" name="Google Shape;3036;p63"/>
              <p:cNvSpPr/>
              <p:nvPr/>
            </p:nvSpPr>
            <p:spPr>
              <a:xfrm flipH="1">
                <a:off x="2839479" y="3826711"/>
                <a:ext cx="508199" cy="282870"/>
              </a:xfrm>
              <a:custGeom>
                <a:avLst/>
                <a:gdLst/>
                <a:ahLst/>
                <a:cxnLst/>
                <a:rect l="l" t="t" r="r" b="b"/>
                <a:pathLst>
                  <a:path w="5467" h="3043" extrusionOk="0">
                    <a:moveTo>
                      <a:pt x="2153" y="0"/>
                    </a:moveTo>
                    <a:cubicBezTo>
                      <a:pt x="2123" y="0"/>
                      <a:pt x="2092" y="0"/>
                      <a:pt x="2061" y="1"/>
                    </a:cubicBezTo>
                    <a:cubicBezTo>
                      <a:pt x="2001" y="19"/>
                      <a:pt x="1964" y="38"/>
                      <a:pt x="1964" y="98"/>
                    </a:cubicBezTo>
                    <a:cubicBezTo>
                      <a:pt x="2116" y="578"/>
                      <a:pt x="2985" y="463"/>
                      <a:pt x="3022" y="675"/>
                    </a:cubicBezTo>
                    <a:cubicBezTo>
                      <a:pt x="3022" y="675"/>
                      <a:pt x="749" y="925"/>
                      <a:pt x="499" y="1004"/>
                    </a:cubicBezTo>
                    <a:cubicBezTo>
                      <a:pt x="0" y="1101"/>
                      <a:pt x="74" y="1563"/>
                      <a:pt x="402" y="1563"/>
                    </a:cubicBezTo>
                    <a:cubicBezTo>
                      <a:pt x="131" y="1615"/>
                      <a:pt x="203" y="2066"/>
                      <a:pt x="605" y="2066"/>
                    </a:cubicBezTo>
                    <a:cubicBezTo>
                      <a:pt x="627" y="2066"/>
                      <a:pt x="650" y="2065"/>
                      <a:pt x="675" y="2062"/>
                    </a:cubicBezTo>
                    <a:lnTo>
                      <a:pt x="675" y="2062"/>
                    </a:lnTo>
                    <a:cubicBezTo>
                      <a:pt x="444" y="2099"/>
                      <a:pt x="328" y="2561"/>
                      <a:pt x="906" y="2602"/>
                    </a:cubicBezTo>
                    <a:cubicBezTo>
                      <a:pt x="960" y="2602"/>
                      <a:pt x="1153" y="2590"/>
                      <a:pt x="1219" y="2583"/>
                    </a:cubicBezTo>
                    <a:lnTo>
                      <a:pt x="1219" y="2583"/>
                    </a:lnTo>
                    <a:cubicBezTo>
                      <a:pt x="1096" y="2640"/>
                      <a:pt x="1126" y="3004"/>
                      <a:pt x="1599" y="3004"/>
                    </a:cubicBezTo>
                    <a:cubicBezTo>
                      <a:pt x="1599" y="3004"/>
                      <a:pt x="2055" y="3042"/>
                      <a:pt x="2601" y="3042"/>
                    </a:cubicBezTo>
                    <a:cubicBezTo>
                      <a:pt x="3147" y="3042"/>
                      <a:pt x="3782" y="3004"/>
                      <a:pt x="4140" y="2852"/>
                    </a:cubicBezTo>
                    <a:cubicBezTo>
                      <a:pt x="4274" y="2792"/>
                      <a:pt x="5466" y="2505"/>
                      <a:pt x="5388" y="1539"/>
                    </a:cubicBezTo>
                    <a:cubicBezTo>
                      <a:pt x="5351" y="962"/>
                      <a:pt x="4810" y="638"/>
                      <a:pt x="4408" y="463"/>
                    </a:cubicBezTo>
                    <a:cubicBezTo>
                      <a:pt x="4146" y="368"/>
                      <a:pt x="3422" y="0"/>
                      <a:pt x="2153" y="0"/>
                    </a:cubicBez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37" name="Google Shape;3037;p63"/>
              <p:cNvSpPr/>
              <p:nvPr/>
            </p:nvSpPr>
            <p:spPr>
              <a:xfrm flipH="1">
                <a:off x="3104502" y="4052224"/>
                <a:ext cx="125121" cy="19893"/>
              </a:xfrm>
              <a:custGeom>
                <a:avLst/>
                <a:gdLst/>
                <a:ahLst/>
                <a:cxnLst/>
                <a:rect l="l" t="t" r="r" b="b"/>
                <a:pathLst>
                  <a:path w="1346" h="214" extrusionOk="0">
                    <a:moveTo>
                      <a:pt x="1345" y="1"/>
                    </a:moveTo>
                    <a:lnTo>
                      <a:pt x="1" y="135"/>
                    </a:lnTo>
                    <a:lnTo>
                      <a:pt x="1" y="213"/>
                    </a:lnTo>
                    <a:lnTo>
                      <a:pt x="1345" y="79"/>
                    </a:lnTo>
                    <a:lnTo>
                      <a:pt x="1345" y="1"/>
                    </a:lnTo>
                    <a:close/>
                  </a:path>
                </a:pathLst>
              </a:custGeom>
              <a:solidFill>
                <a:srgbClr val="80BE88"/>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38" name="Google Shape;3038;p63"/>
              <p:cNvSpPr/>
              <p:nvPr/>
            </p:nvSpPr>
            <p:spPr>
              <a:xfrm flipH="1">
                <a:off x="3116958" y="4004165"/>
                <a:ext cx="168067" cy="17662"/>
              </a:xfrm>
              <a:custGeom>
                <a:avLst/>
                <a:gdLst/>
                <a:ahLst/>
                <a:cxnLst/>
                <a:rect l="l" t="t" r="r" b="b"/>
                <a:pathLst>
                  <a:path w="1808" h="190" extrusionOk="0">
                    <a:moveTo>
                      <a:pt x="1789" y="0"/>
                    </a:moveTo>
                    <a:lnTo>
                      <a:pt x="1" y="116"/>
                    </a:lnTo>
                    <a:lnTo>
                      <a:pt x="19" y="190"/>
                    </a:lnTo>
                    <a:lnTo>
                      <a:pt x="1807" y="74"/>
                    </a:lnTo>
                    <a:lnTo>
                      <a:pt x="1789" y="0"/>
                    </a:lnTo>
                    <a:close/>
                  </a:path>
                </a:pathLst>
              </a:custGeom>
              <a:solidFill>
                <a:srgbClr val="80BE88"/>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39" name="Google Shape;3039;p63"/>
              <p:cNvSpPr/>
              <p:nvPr/>
            </p:nvSpPr>
            <p:spPr>
              <a:xfrm flipH="1">
                <a:off x="3123836" y="3950436"/>
                <a:ext cx="184800" cy="23332"/>
              </a:xfrm>
              <a:custGeom>
                <a:avLst/>
                <a:gdLst/>
                <a:ahLst/>
                <a:cxnLst/>
                <a:rect l="l" t="t" r="r" b="b"/>
                <a:pathLst>
                  <a:path w="1988" h="251" extrusionOk="0">
                    <a:moveTo>
                      <a:pt x="1964" y="1"/>
                    </a:moveTo>
                    <a:lnTo>
                      <a:pt x="1" y="172"/>
                    </a:lnTo>
                    <a:lnTo>
                      <a:pt x="1" y="250"/>
                    </a:lnTo>
                    <a:lnTo>
                      <a:pt x="1987" y="74"/>
                    </a:lnTo>
                    <a:lnTo>
                      <a:pt x="1964" y="1"/>
                    </a:lnTo>
                    <a:close/>
                  </a:path>
                </a:pathLst>
              </a:custGeom>
              <a:solidFill>
                <a:srgbClr val="80BE88"/>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0" name="Google Shape;3040;p63"/>
              <p:cNvSpPr/>
              <p:nvPr/>
            </p:nvSpPr>
            <p:spPr>
              <a:xfrm flipH="1">
                <a:off x="3095486" y="3928963"/>
                <a:ext cx="34022" cy="146594"/>
              </a:xfrm>
              <a:custGeom>
                <a:avLst/>
                <a:gdLst/>
                <a:ahLst/>
                <a:cxnLst/>
                <a:rect l="l" t="t" r="r" b="b"/>
                <a:pathLst>
                  <a:path w="366" h="1577" extrusionOk="0">
                    <a:moveTo>
                      <a:pt x="79" y="1"/>
                    </a:moveTo>
                    <a:lnTo>
                      <a:pt x="0" y="19"/>
                    </a:lnTo>
                    <a:cubicBezTo>
                      <a:pt x="37" y="671"/>
                      <a:pt x="153" y="1174"/>
                      <a:pt x="291" y="1576"/>
                    </a:cubicBezTo>
                    <a:lnTo>
                      <a:pt x="365" y="1539"/>
                    </a:lnTo>
                    <a:cubicBezTo>
                      <a:pt x="213" y="1156"/>
                      <a:pt x="116" y="652"/>
                      <a:pt x="79" y="1"/>
                    </a:cubicBezTo>
                    <a:close/>
                  </a:path>
                </a:pathLst>
              </a:custGeom>
              <a:solidFill>
                <a:srgbClr val="80BE88"/>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1" name="Google Shape;3041;p63"/>
              <p:cNvSpPr/>
              <p:nvPr/>
            </p:nvSpPr>
            <p:spPr>
              <a:xfrm flipH="1">
                <a:off x="2968413" y="3887690"/>
                <a:ext cx="101881" cy="95096"/>
              </a:xfrm>
              <a:custGeom>
                <a:avLst/>
                <a:gdLst/>
                <a:ahLst/>
                <a:cxnLst/>
                <a:rect l="l" t="t" r="r" b="b"/>
                <a:pathLst>
                  <a:path w="1096" h="1023" extrusionOk="0">
                    <a:moveTo>
                      <a:pt x="75" y="1"/>
                    </a:moveTo>
                    <a:lnTo>
                      <a:pt x="1" y="19"/>
                    </a:lnTo>
                    <a:cubicBezTo>
                      <a:pt x="1" y="38"/>
                      <a:pt x="232" y="883"/>
                      <a:pt x="1078" y="1022"/>
                    </a:cubicBezTo>
                    <a:lnTo>
                      <a:pt x="1096" y="944"/>
                    </a:lnTo>
                    <a:cubicBezTo>
                      <a:pt x="287" y="810"/>
                      <a:pt x="75" y="19"/>
                      <a:pt x="75" y="1"/>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2" name="Google Shape;3042;p63"/>
              <p:cNvSpPr/>
              <p:nvPr/>
            </p:nvSpPr>
            <p:spPr>
              <a:xfrm flipH="1">
                <a:off x="2945171" y="3576379"/>
                <a:ext cx="509965" cy="549379"/>
              </a:xfrm>
              <a:custGeom>
                <a:avLst/>
                <a:gdLst/>
                <a:ahLst/>
                <a:cxnLst/>
                <a:rect l="l" t="t" r="r" b="b"/>
                <a:pathLst>
                  <a:path w="5486" h="5910" extrusionOk="0">
                    <a:moveTo>
                      <a:pt x="3272" y="347"/>
                    </a:moveTo>
                    <a:lnTo>
                      <a:pt x="3272" y="2481"/>
                    </a:lnTo>
                    <a:lnTo>
                      <a:pt x="5005" y="5369"/>
                    </a:lnTo>
                    <a:cubicBezTo>
                      <a:pt x="5042" y="5429"/>
                      <a:pt x="5023" y="5485"/>
                      <a:pt x="5005" y="5503"/>
                    </a:cubicBezTo>
                    <a:cubicBezTo>
                      <a:pt x="5005" y="5545"/>
                      <a:pt x="4968" y="5582"/>
                      <a:pt x="4889" y="5582"/>
                    </a:cubicBezTo>
                    <a:lnTo>
                      <a:pt x="597" y="5563"/>
                    </a:lnTo>
                    <a:cubicBezTo>
                      <a:pt x="518" y="5563"/>
                      <a:pt x="481" y="5526"/>
                      <a:pt x="481" y="5485"/>
                    </a:cubicBezTo>
                    <a:cubicBezTo>
                      <a:pt x="463" y="5466"/>
                      <a:pt x="444" y="5411"/>
                      <a:pt x="481" y="5351"/>
                    </a:cubicBezTo>
                    <a:lnTo>
                      <a:pt x="2233" y="2481"/>
                    </a:lnTo>
                    <a:lnTo>
                      <a:pt x="2251" y="347"/>
                    </a:lnTo>
                    <a:close/>
                    <a:moveTo>
                      <a:pt x="1923" y="0"/>
                    </a:moveTo>
                    <a:lnTo>
                      <a:pt x="1905" y="2384"/>
                    </a:lnTo>
                    <a:lnTo>
                      <a:pt x="190" y="5180"/>
                    </a:lnTo>
                    <a:cubicBezTo>
                      <a:pt x="1" y="5485"/>
                      <a:pt x="232" y="5891"/>
                      <a:pt x="597" y="5891"/>
                    </a:cubicBezTo>
                    <a:lnTo>
                      <a:pt x="4889" y="5910"/>
                    </a:lnTo>
                    <a:cubicBezTo>
                      <a:pt x="5254" y="5910"/>
                      <a:pt x="5486" y="5503"/>
                      <a:pt x="5296" y="5198"/>
                    </a:cubicBezTo>
                    <a:lnTo>
                      <a:pt x="3600" y="2407"/>
                    </a:lnTo>
                    <a:lnTo>
                      <a:pt x="3619" y="19"/>
                    </a:lnTo>
                    <a:lnTo>
                      <a:pt x="1923" y="0"/>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3" name="Google Shape;3043;p63"/>
              <p:cNvSpPr/>
              <p:nvPr/>
            </p:nvSpPr>
            <p:spPr>
              <a:xfrm flipH="1">
                <a:off x="3089907" y="3576379"/>
                <a:ext cx="216591" cy="39135"/>
              </a:xfrm>
              <a:custGeom>
                <a:avLst/>
                <a:gdLst/>
                <a:ahLst/>
                <a:cxnLst/>
                <a:rect l="l" t="t" r="r" b="b"/>
                <a:pathLst>
                  <a:path w="2330" h="421" extrusionOk="0">
                    <a:moveTo>
                      <a:pt x="209" y="0"/>
                    </a:moveTo>
                    <a:cubicBezTo>
                      <a:pt x="93" y="0"/>
                      <a:pt x="1" y="97"/>
                      <a:pt x="1" y="213"/>
                    </a:cubicBezTo>
                    <a:cubicBezTo>
                      <a:pt x="1" y="328"/>
                      <a:pt x="93" y="402"/>
                      <a:pt x="209" y="402"/>
                    </a:cubicBezTo>
                    <a:lnTo>
                      <a:pt x="2117" y="421"/>
                    </a:lnTo>
                    <a:cubicBezTo>
                      <a:pt x="2232" y="421"/>
                      <a:pt x="2329" y="328"/>
                      <a:pt x="2329" y="213"/>
                    </a:cubicBezTo>
                    <a:cubicBezTo>
                      <a:pt x="2329" y="116"/>
                      <a:pt x="2232" y="19"/>
                      <a:pt x="2117" y="19"/>
                    </a:cubicBezTo>
                    <a:lnTo>
                      <a:pt x="209" y="0"/>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4" name="Google Shape;3044;p63"/>
              <p:cNvSpPr/>
              <p:nvPr/>
            </p:nvSpPr>
            <p:spPr>
              <a:xfrm flipH="1">
                <a:off x="3188255" y="3514283"/>
                <a:ext cx="177549" cy="448706"/>
              </a:xfrm>
              <a:custGeom>
                <a:avLst/>
                <a:gdLst/>
                <a:ahLst/>
                <a:cxnLst/>
                <a:rect l="l" t="t" r="r" b="b"/>
                <a:pathLst>
                  <a:path w="1910" h="4827" extrusionOk="0">
                    <a:moveTo>
                      <a:pt x="753" y="1"/>
                    </a:moveTo>
                    <a:cubicBezTo>
                      <a:pt x="464" y="1"/>
                      <a:pt x="169" y="151"/>
                      <a:pt x="1" y="419"/>
                    </a:cubicBezTo>
                    <a:lnTo>
                      <a:pt x="80" y="456"/>
                    </a:lnTo>
                    <a:cubicBezTo>
                      <a:pt x="210" y="226"/>
                      <a:pt x="470" y="78"/>
                      <a:pt x="736" y="78"/>
                    </a:cubicBezTo>
                    <a:cubicBezTo>
                      <a:pt x="781" y="78"/>
                      <a:pt x="825" y="82"/>
                      <a:pt x="870" y="90"/>
                    </a:cubicBezTo>
                    <a:cubicBezTo>
                      <a:pt x="1272" y="164"/>
                      <a:pt x="1521" y="534"/>
                      <a:pt x="1655" y="1204"/>
                    </a:cubicBezTo>
                    <a:cubicBezTo>
                      <a:pt x="1831" y="2091"/>
                      <a:pt x="1812" y="3015"/>
                      <a:pt x="1771" y="3902"/>
                    </a:cubicBezTo>
                    <a:lnTo>
                      <a:pt x="1771" y="4827"/>
                    </a:lnTo>
                    <a:lnTo>
                      <a:pt x="1849" y="4827"/>
                    </a:lnTo>
                    <a:lnTo>
                      <a:pt x="1849" y="3902"/>
                    </a:lnTo>
                    <a:cubicBezTo>
                      <a:pt x="1886" y="3015"/>
                      <a:pt x="1909" y="2091"/>
                      <a:pt x="1734" y="1186"/>
                    </a:cubicBezTo>
                    <a:cubicBezTo>
                      <a:pt x="1600" y="474"/>
                      <a:pt x="1332" y="90"/>
                      <a:pt x="888" y="12"/>
                    </a:cubicBezTo>
                    <a:cubicBezTo>
                      <a:pt x="844" y="4"/>
                      <a:pt x="798" y="1"/>
                      <a:pt x="75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5" name="Google Shape;3045;p63"/>
              <p:cNvSpPr/>
              <p:nvPr/>
            </p:nvSpPr>
            <p:spPr>
              <a:xfrm flipH="1">
                <a:off x="3120398" y="3472360"/>
                <a:ext cx="85986" cy="368669"/>
              </a:xfrm>
              <a:custGeom>
                <a:avLst/>
                <a:gdLst/>
                <a:ahLst/>
                <a:cxnLst/>
                <a:rect l="l" t="t" r="r" b="b"/>
                <a:pathLst>
                  <a:path w="925" h="3966" extrusionOk="0">
                    <a:moveTo>
                      <a:pt x="906" y="1"/>
                    </a:moveTo>
                    <a:cubicBezTo>
                      <a:pt x="0" y="329"/>
                      <a:pt x="79" y="3813"/>
                      <a:pt x="79" y="3965"/>
                    </a:cubicBezTo>
                    <a:lnTo>
                      <a:pt x="153" y="3947"/>
                    </a:lnTo>
                    <a:cubicBezTo>
                      <a:pt x="153" y="3947"/>
                      <a:pt x="134" y="3041"/>
                      <a:pt x="213" y="2117"/>
                    </a:cubicBezTo>
                    <a:cubicBezTo>
                      <a:pt x="328" y="907"/>
                      <a:pt x="578" y="195"/>
                      <a:pt x="924" y="79"/>
                    </a:cubicBezTo>
                    <a:lnTo>
                      <a:pt x="906"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6" name="Google Shape;3046;p63"/>
              <p:cNvSpPr/>
              <p:nvPr/>
            </p:nvSpPr>
            <p:spPr>
              <a:xfrm flipH="1">
                <a:off x="3348328" y="3548956"/>
                <a:ext cx="76039" cy="65256"/>
              </a:xfrm>
              <a:custGeom>
                <a:avLst/>
                <a:gdLst/>
                <a:ahLst/>
                <a:cxnLst/>
                <a:rect l="l" t="t" r="r" b="b"/>
                <a:pathLst>
                  <a:path w="818" h="702" extrusionOk="0">
                    <a:moveTo>
                      <a:pt x="673" y="1"/>
                    </a:moveTo>
                    <a:cubicBezTo>
                      <a:pt x="212" y="1"/>
                      <a:pt x="0" y="661"/>
                      <a:pt x="53" y="697"/>
                    </a:cubicBezTo>
                    <a:cubicBezTo>
                      <a:pt x="59" y="700"/>
                      <a:pt x="69" y="702"/>
                      <a:pt x="81" y="702"/>
                    </a:cubicBezTo>
                    <a:cubicBezTo>
                      <a:pt x="233" y="702"/>
                      <a:pt x="818" y="469"/>
                      <a:pt x="728" y="4"/>
                    </a:cubicBezTo>
                    <a:cubicBezTo>
                      <a:pt x="709" y="2"/>
                      <a:pt x="691" y="1"/>
                      <a:pt x="67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7" name="Google Shape;3047;p63"/>
              <p:cNvSpPr/>
              <p:nvPr/>
            </p:nvSpPr>
            <p:spPr>
              <a:xfrm flipH="1">
                <a:off x="3047613" y="3431273"/>
                <a:ext cx="80222" cy="52986"/>
              </a:xfrm>
              <a:custGeom>
                <a:avLst/>
                <a:gdLst/>
                <a:ahLst/>
                <a:cxnLst/>
                <a:rect l="l" t="t" r="r" b="b"/>
                <a:pathLst>
                  <a:path w="863" h="570" extrusionOk="0">
                    <a:moveTo>
                      <a:pt x="713" y="1"/>
                    </a:moveTo>
                    <a:cubicBezTo>
                      <a:pt x="499" y="1"/>
                      <a:pt x="16" y="118"/>
                      <a:pt x="1" y="540"/>
                    </a:cubicBezTo>
                    <a:cubicBezTo>
                      <a:pt x="55" y="560"/>
                      <a:pt x="109" y="569"/>
                      <a:pt x="162" y="569"/>
                    </a:cubicBezTo>
                    <a:cubicBezTo>
                      <a:pt x="553" y="569"/>
                      <a:pt x="862" y="71"/>
                      <a:pt x="809" y="18"/>
                    </a:cubicBezTo>
                    <a:cubicBezTo>
                      <a:pt x="799" y="7"/>
                      <a:pt x="763" y="1"/>
                      <a:pt x="71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8" name="Google Shape;3048;p63"/>
              <p:cNvSpPr/>
              <p:nvPr/>
            </p:nvSpPr>
            <p:spPr>
              <a:xfrm flipH="1">
                <a:off x="3304638" y="3471616"/>
                <a:ext cx="78828" cy="51405"/>
              </a:xfrm>
              <a:custGeom>
                <a:avLst/>
                <a:gdLst/>
                <a:ahLst/>
                <a:cxnLst/>
                <a:rect l="l" t="t" r="r" b="b"/>
                <a:pathLst>
                  <a:path w="848" h="553" extrusionOk="0">
                    <a:moveTo>
                      <a:pt x="127" y="1"/>
                    </a:moveTo>
                    <a:cubicBezTo>
                      <a:pt x="65" y="1"/>
                      <a:pt x="24" y="11"/>
                      <a:pt x="20" y="27"/>
                    </a:cubicBezTo>
                    <a:cubicBezTo>
                      <a:pt x="0" y="94"/>
                      <a:pt x="280" y="552"/>
                      <a:pt x="650" y="552"/>
                    </a:cubicBezTo>
                    <a:cubicBezTo>
                      <a:pt x="714" y="552"/>
                      <a:pt x="780" y="539"/>
                      <a:pt x="847" y="508"/>
                    </a:cubicBezTo>
                    <a:cubicBezTo>
                      <a:pt x="801" y="121"/>
                      <a:pt x="340" y="1"/>
                      <a:pt x="127"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9" name="Google Shape;3049;p63"/>
              <p:cNvSpPr/>
              <p:nvPr/>
            </p:nvSpPr>
            <p:spPr>
              <a:xfrm flipH="1">
                <a:off x="3146426" y="3450515"/>
                <a:ext cx="65535" cy="79107"/>
              </a:xfrm>
              <a:custGeom>
                <a:avLst/>
                <a:gdLst/>
                <a:ahLst/>
                <a:cxnLst/>
                <a:rect l="l" t="t" r="r" b="b"/>
                <a:pathLst>
                  <a:path w="705" h="851" extrusionOk="0">
                    <a:moveTo>
                      <a:pt x="93" y="0"/>
                    </a:moveTo>
                    <a:cubicBezTo>
                      <a:pt x="87" y="0"/>
                      <a:pt x="82" y="2"/>
                      <a:pt x="79" y="5"/>
                    </a:cubicBezTo>
                    <a:cubicBezTo>
                      <a:pt x="23" y="42"/>
                      <a:pt x="0" y="776"/>
                      <a:pt x="504" y="850"/>
                    </a:cubicBezTo>
                    <a:cubicBezTo>
                      <a:pt x="705" y="436"/>
                      <a:pt x="200" y="0"/>
                      <a:pt x="93"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0" name="Google Shape;3050;p63"/>
              <p:cNvSpPr/>
              <p:nvPr/>
            </p:nvSpPr>
            <p:spPr>
              <a:xfrm flipH="1">
                <a:off x="3207219" y="3454233"/>
                <a:ext cx="74366" cy="88310"/>
              </a:xfrm>
              <a:custGeom>
                <a:avLst/>
                <a:gdLst/>
                <a:ahLst/>
                <a:cxnLst/>
                <a:rect l="l" t="t" r="r" b="b"/>
                <a:pathLst>
                  <a:path w="800" h="950" extrusionOk="0">
                    <a:moveTo>
                      <a:pt x="317" y="0"/>
                    </a:moveTo>
                    <a:cubicBezTo>
                      <a:pt x="315" y="0"/>
                      <a:pt x="312" y="1"/>
                      <a:pt x="310" y="2"/>
                    </a:cubicBezTo>
                    <a:cubicBezTo>
                      <a:pt x="232" y="25"/>
                      <a:pt x="1" y="718"/>
                      <a:pt x="463" y="949"/>
                    </a:cubicBezTo>
                    <a:cubicBezTo>
                      <a:pt x="799" y="590"/>
                      <a:pt x="408" y="0"/>
                      <a:pt x="317"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1" name="Google Shape;3051;p63"/>
              <p:cNvSpPr/>
              <p:nvPr/>
            </p:nvSpPr>
            <p:spPr>
              <a:xfrm flipH="1">
                <a:off x="3090837" y="3524044"/>
                <a:ext cx="83383" cy="46665"/>
              </a:xfrm>
              <a:custGeom>
                <a:avLst/>
                <a:gdLst/>
                <a:ahLst/>
                <a:cxnLst/>
                <a:rect l="l" t="t" r="r" b="b"/>
                <a:pathLst>
                  <a:path w="897" h="502" extrusionOk="0">
                    <a:moveTo>
                      <a:pt x="661" y="1"/>
                    </a:moveTo>
                    <a:cubicBezTo>
                      <a:pt x="428" y="1"/>
                      <a:pt x="56" y="96"/>
                      <a:pt x="1" y="448"/>
                    </a:cubicBezTo>
                    <a:cubicBezTo>
                      <a:pt x="74" y="486"/>
                      <a:pt x="148" y="502"/>
                      <a:pt x="220" y="502"/>
                    </a:cubicBezTo>
                    <a:cubicBezTo>
                      <a:pt x="583" y="502"/>
                      <a:pt x="896" y="91"/>
                      <a:pt x="846" y="41"/>
                    </a:cubicBezTo>
                    <a:cubicBezTo>
                      <a:pt x="835" y="19"/>
                      <a:pt x="761" y="1"/>
                      <a:pt x="661"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2" name="Google Shape;3052;p63"/>
              <p:cNvSpPr/>
              <p:nvPr/>
            </p:nvSpPr>
            <p:spPr>
              <a:xfrm flipH="1">
                <a:off x="3178775" y="3660040"/>
                <a:ext cx="67115" cy="80873"/>
              </a:xfrm>
              <a:custGeom>
                <a:avLst/>
                <a:gdLst/>
                <a:ahLst/>
                <a:cxnLst/>
                <a:rect l="l" t="t" r="r" b="b"/>
                <a:pathLst>
                  <a:path w="722" h="870" extrusionOk="0">
                    <a:moveTo>
                      <a:pt x="115" y="1"/>
                    </a:moveTo>
                    <a:cubicBezTo>
                      <a:pt x="108" y="1"/>
                      <a:pt x="102" y="2"/>
                      <a:pt x="97" y="6"/>
                    </a:cubicBezTo>
                    <a:cubicBezTo>
                      <a:pt x="42" y="43"/>
                      <a:pt x="0" y="773"/>
                      <a:pt x="504" y="870"/>
                    </a:cubicBezTo>
                    <a:cubicBezTo>
                      <a:pt x="722" y="452"/>
                      <a:pt x="237" y="1"/>
                      <a:pt x="115"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3" name="Google Shape;3053;p63"/>
              <p:cNvSpPr/>
              <p:nvPr/>
            </p:nvSpPr>
            <p:spPr>
              <a:xfrm flipH="1">
                <a:off x="2986444" y="3923386"/>
                <a:ext cx="427419" cy="171878"/>
              </a:xfrm>
              <a:custGeom>
                <a:avLst/>
                <a:gdLst/>
                <a:ahLst/>
                <a:cxnLst/>
                <a:rect l="l" t="t" r="r" b="b"/>
                <a:pathLst>
                  <a:path w="4598" h="1849" extrusionOk="0">
                    <a:moveTo>
                      <a:pt x="1017" y="0"/>
                    </a:moveTo>
                    <a:lnTo>
                      <a:pt x="37" y="1618"/>
                    </a:lnTo>
                    <a:cubicBezTo>
                      <a:pt x="0" y="1678"/>
                      <a:pt x="19" y="1733"/>
                      <a:pt x="37" y="1752"/>
                    </a:cubicBezTo>
                    <a:cubicBezTo>
                      <a:pt x="37" y="1793"/>
                      <a:pt x="74" y="1830"/>
                      <a:pt x="153" y="1830"/>
                    </a:cubicBezTo>
                    <a:lnTo>
                      <a:pt x="4445" y="1849"/>
                    </a:lnTo>
                    <a:cubicBezTo>
                      <a:pt x="4524" y="1849"/>
                      <a:pt x="4561" y="1812"/>
                      <a:pt x="4561" y="1770"/>
                    </a:cubicBezTo>
                    <a:cubicBezTo>
                      <a:pt x="4579" y="1752"/>
                      <a:pt x="4598" y="1696"/>
                      <a:pt x="4561" y="1636"/>
                    </a:cubicBezTo>
                    <a:lnTo>
                      <a:pt x="3581" y="19"/>
                    </a:lnTo>
                    <a:lnTo>
                      <a:pt x="1017"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4" name="Google Shape;3054;p63"/>
              <p:cNvSpPr/>
              <p:nvPr/>
            </p:nvSpPr>
            <p:spPr>
              <a:xfrm flipH="1">
                <a:off x="1622668" y="2988520"/>
                <a:ext cx="1368985" cy="1114096"/>
              </a:xfrm>
              <a:custGeom>
                <a:avLst/>
                <a:gdLst/>
                <a:ahLst/>
                <a:cxnLst/>
                <a:rect l="l" t="t" r="r" b="b"/>
                <a:pathLst>
                  <a:path w="14727" h="11985" extrusionOk="0">
                    <a:moveTo>
                      <a:pt x="12554" y="1"/>
                    </a:moveTo>
                    <a:cubicBezTo>
                      <a:pt x="12010" y="1"/>
                      <a:pt x="11419" y="216"/>
                      <a:pt x="10877" y="548"/>
                    </a:cubicBezTo>
                    <a:cubicBezTo>
                      <a:pt x="10568" y="738"/>
                      <a:pt x="10318" y="992"/>
                      <a:pt x="10129" y="1278"/>
                    </a:cubicBezTo>
                    <a:lnTo>
                      <a:pt x="6141" y="6768"/>
                    </a:lnTo>
                    <a:cubicBezTo>
                      <a:pt x="6123" y="6786"/>
                      <a:pt x="6104" y="6786"/>
                      <a:pt x="6086" y="6786"/>
                    </a:cubicBezTo>
                    <a:lnTo>
                      <a:pt x="0" y="9036"/>
                    </a:lnTo>
                    <a:lnTo>
                      <a:pt x="791" y="11984"/>
                    </a:lnTo>
                    <a:lnTo>
                      <a:pt x="7758" y="10386"/>
                    </a:lnTo>
                    <a:cubicBezTo>
                      <a:pt x="8530" y="10155"/>
                      <a:pt x="8951" y="9748"/>
                      <a:pt x="9297" y="9346"/>
                    </a:cubicBezTo>
                    <a:lnTo>
                      <a:pt x="13765" y="4263"/>
                    </a:lnTo>
                    <a:cubicBezTo>
                      <a:pt x="13844" y="4185"/>
                      <a:pt x="13918" y="4111"/>
                      <a:pt x="13996" y="4014"/>
                    </a:cubicBezTo>
                    <a:lnTo>
                      <a:pt x="13996" y="3995"/>
                    </a:lnTo>
                    <a:cubicBezTo>
                      <a:pt x="14726" y="3048"/>
                      <a:pt x="14689" y="1874"/>
                      <a:pt x="13978" y="798"/>
                    </a:cubicBezTo>
                    <a:cubicBezTo>
                      <a:pt x="13626" y="230"/>
                      <a:pt x="13115" y="1"/>
                      <a:pt x="12554"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5" name="Google Shape;3055;p63"/>
              <p:cNvSpPr/>
              <p:nvPr/>
            </p:nvSpPr>
            <p:spPr>
              <a:xfrm flipH="1">
                <a:off x="2866162" y="4055663"/>
                <a:ext cx="25377" cy="25470"/>
              </a:xfrm>
              <a:custGeom>
                <a:avLst/>
                <a:gdLst/>
                <a:ahLst/>
                <a:cxnLst/>
                <a:rect l="l" t="t" r="r" b="b"/>
                <a:pathLst>
                  <a:path w="273" h="274" extrusionOk="0">
                    <a:moveTo>
                      <a:pt x="134" y="1"/>
                    </a:moveTo>
                    <a:cubicBezTo>
                      <a:pt x="60" y="1"/>
                      <a:pt x="0" y="61"/>
                      <a:pt x="0" y="139"/>
                    </a:cubicBezTo>
                    <a:cubicBezTo>
                      <a:pt x="0" y="213"/>
                      <a:pt x="60" y="273"/>
                      <a:pt x="134" y="273"/>
                    </a:cubicBezTo>
                    <a:cubicBezTo>
                      <a:pt x="213" y="273"/>
                      <a:pt x="273" y="213"/>
                      <a:pt x="273" y="139"/>
                    </a:cubicBezTo>
                    <a:cubicBezTo>
                      <a:pt x="273" y="61"/>
                      <a:pt x="213" y="1"/>
                      <a:pt x="134"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6" name="Google Shape;3056;p63"/>
              <p:cNvSpPr/>
              <p:nvPr/>
            </p:nvSpPr>
            <p:spPr>
              <a:xfrm flipH="1">
                <a:off x="2325804" y="3610308"/>
                <a:ext cx="104019" cy="93236"/>
              </a:xfrm>
              <a:custGeom>
                <a:avLst/>
                <a:gdLst/>
                <a:ahLst/>
                <a:cxnLst/>
                <a:rect l="l" t="t" r="r" b="b"/>
                <a:pathLst>
                  <a:path w="1119" h="1003" extrusionOk="0">
                    <a:moveTo>
                      <a:pt x="0" y="0"/>
                    </a:moveTo>
                    <a:lnTo>
                      <a:pt x="943" y="1003"/>
                    </a:lnTo>
                    <a:lnTo>
                      <a:pt x="1003" y="943"/>
                    </a:lnTo>
                    <a:lnTo>
                      <a:pt x="231" y="134"/>
                    </a:lnTo>
                    <a:lnTo>
                      <a:pt x="1100" y="365"/>
                    </a:lnTo>
                    <a:lnTo>
                      <a:pt x="1118" y="287"/>
                    </a:lnTo>
                    <a:lnTo>
                      <a:pt x="0"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7" name="Google Shape;3057;p63"/>
              <p:cNvSpPr/>
              <p:nvPr/>
            </p:nvSpPr>
            <p:spPr>
              <a:xfrm flipH="1">
                <a:off x="2837809" y="3825038"/>
                <a:ext cx="84219" cy="262977"/>
              </a:xfrm>
              <a:custGeom>
                <a:avLst/>
                <a:gdLst/>
                <a:ahLst/>
                <a:cxnLst/>
                <a:rect l="l" t="t" r="r" b="b"/>
                <a:pathLst>
                  <a:path w="906" h="2829" extrusionOk="0">
                    <a:moveTo>
                      <a:pt x="79" y="0"/>
                    </a:moveTo>
                    <a:lnTo>
                      <a:pt x="0" y="19"/>
                    </a:lnTo>
                    <a:lnTo>
                      <a:pt x="832" y="2828"/>
                    </a:lnTo>
                    <a:lnTo>
                      <a:pt x="906" y="2810"/>
                    </a:lnTo>
                    <a:lnTo>
                      <a:pt x="79"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8" name="Google Shape;3058;p63"/>
              <p:cNvSpPr/>
              <p:nvPr/>
            </p:nvSpPr>
            <p:spPr>
              <a:xfrm flipH="1">
                <a:off x="3011359" y="3826711"/>
                <a:ext cx="153845" cy="59400"/>
              </a:xfrm>
              <a:custGeom>
                <a:avLst/>
                <a:gdLst/>
                <a:ahLst/>
                <a:cxnLst/>
                <a:rect l="l" t="t" r="r" b="b"/>
                <a:pathLst>
                  <a:path w="1655" h="639" extrusionOk="0">
                    <a:moveTo>
                      <a:pt x="98" y="1"/>
                    </a:moveTo>
                    <a:cubicBezTo>
                      <a:pt x="38" y="19"/>
                      <a:pt x="1" y="38"/>
                      <a:pt x="1" y="98"/>
                    </a:cubicBezTo>
                    <a:cubicBezTo>
                      <a:pt x="135" y="560"/>
                      <a:pt x="925" y="481"/>
                      <a:pt x="1059" y="638"/>
                    </a:cubicBezTo>
                    <a:cubicBezTo>
                      <a:pt x="1156" y="638"/>
                      <a:pt x="1230" y="615"/>
                      <a:pt x="1327" y="578"/>
                    </a:cubicBezTo>
                    <a:cubicBezTo>
                      <a:pt x="1405" y="541"/>
                      <a:pt x="1502" y="481"/>
                      <a:pt x="1558" y="407"/>
                    </a:cubicBezTo>
                    <a:cubicBezTo>
                      <a:pt x="1600" y="347"/>
                      <a:pt x="1636" y="269"/>
                      <a:pt x="1655" y="195"/>
                    </a:cubicBezTo>
                    <a:cubicBezTo>
                      <a:pt x="1271" y="79"/>
                      <a:pt x="749" y="1"/>
                      <a:pt x="98" y="1"/>
                    </a:cubicBez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9" name="Google Shape;3059;p63"/>
              <p:cNvSpPr/>
              <p:nvPr/>
            </p:nvSpPr>
            <p:spPr>
              <a:xfrm flipH="1">
                <a:off x="785135" y="2974856"/>
                <a:ext cx="651260" cy="1107960"/>
              </a:xfrm>
              <a:custGeom>
                <a:avLst/>
                <a:gdLst/>
                <a:ahLst/>
                <a:cxnLst/>
                <a:rect l="l" t="t" r="r" b="b"/>
                <a:pathLst>
                  <a:path w="7006" h="11919" extrusionOk="0">
                    <a:moveTo>
                      <a:pt x="1978" y="0"/>
                    </a:moveTo>
                    <a:cubicBezTo>
                      <a:pt x="1935" y="0"/>
                      <a:pt x="1892" y="1"/>
                      <a:pt x="1849" y="2"/>
                    </a:cubicBezTo>
                    <a:cubicBezTo>
                      <a:pt x="537" y="2"/>
                      <a:pt x="1" y="1213"/>
                      <a:pt x="1" y="2525"/>
                    </a:cubicBezTo>
                    <a:cubicBezTo>
                      <a:pt x="1" y="2872"/>
                      <a:pt x="75" y="3218"/>
                      <a:pt x="232" y="3542"/>
                    </a:cubicBezTo>
                    <a:lnTo>
                      <a:pt x="3235" y="10819"/>
                    </a:lnTo>
                    <a:cubicBezTo>
                      <a:pt x="3582" y="11494"/>
                      <a:pt x="4256" y="11919"/>
                      <a:pt x="5023" y="11919"/>
                    </a:cubicBezTo>
                    <a:cubicBezTo>
                      <a:pt x="6123" y="11919"/>
                      <a:pt x="7005" y="11032"/>
                      <a:pt x="7005" y="9936"/>
                    </a:cubicBezTo>
                    <a:cubicBezTo>
                      <a:pt x="7005" y="9705"/>
                      <a:pt x="6968" y="9493"/>
                      <a:pt x="6890" y="9280"/>
                    </a:cubicBezTo>
                    <a:lnTo>
                      <a:pt x="4677" y="1984"/>
                    </a:lnTo>
                    <a:cubicBezTo>
                      <a:pt x="4658" y="1887"/>
                      <a:pt x="4621" y="1790"/>
                      <a:pt x="4580" y="1675"/>
                    </a:cubicBezTo>
                    <a:lnTo>
                      <a:pt x="4580" y="1656"/>
                    </a:lnTo>
                    <a:cubicBezTo>
                      <a:pt x="4173" y="576"/>
                      <a:pt x="3206" y="0"/>
                      <a:pt x="1978"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0" name="Google Shape;3060;p63"/>
              <p:cNvSpPr/>
              <p:nvPr/>
            </p:nvSpPr>
            <p:spPr>
              <a:xfrm flipH="1">
                <a:off x="1407948" y="2599218"/>
                <a:ext cx="294954" cy="734457"/>
              </a:xfrm>
              <a:custGeom>
                <a:avLst/>
                <a:gdLst/>
                <a:ahLst/>
                <a:cxnLst/>
                <a:rect l="l" t="t" r="r" b="b"/>
                <a:pathLst>
                  <a:path w="3173" h="7901" extrusionOk="0">
                    <a:moveTo>
                      <a:pt x="132" y="0"/>
                    </a:moveTo>
                    <a:lnTo>
                      <a:pt x="132" y="6525"/>
                    </a:lnTo>
                    <a:cubicBezTo>
                      <a:pt x="1" y="7543"/>
                      <a:pt x="219" y="7900"/>
                      <a:pt x="626" y="7900"/>
                    </a:cubicBezTo>
                    <a:cubicBezTo>
                      <a:pt x="1233" y="7900"/>
                      <a:pt x="2262" y="7103"/>
                      <a:pt x="3173" y="6525"/>
                    </a:cubicBezTo>
                    <a:lnTo>
                      <a:pt x="3173" y="0"/>
                    </a:ln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1" name="Google Shape;3061;p63"/>
              <p:cNvSpPr/>
              <p:nvPr/>
            </p:nvSpPr>
            <p:spPr>
              <a:xfrm flipH="1">
                <a:off x="1407948" y="2989171"/>
                <a:ext cx="294954" cy="344500"/>
              </a:xfrm>
              <a:custGeom>
                <a:avLst/>
                <a:gdLst/>
                <a:ahLst/>
                <a:cxnLst/>
                <a:rect l="l" t="t" r="r" b="b"/>
                <a:pathLst>
                  <a:path w="3173" h="3706" extrusionOk="0">
                    <a:moveTo>
                      <a:pt x="132" y="1"/>
                    </a:moveTo>
                    <a:lnTo>
                      <a:pt x="132" y="2330"/>
                    </a:lnTo>
                    <a:cubicBezTo>
                      <a:pt x="1" y="3348"/>
                      <a:pt x="219" y="3705"/>
                      <a:pt x="626" y="3705"/>
                    </a:cubicBezTo>
                    <a:cubicBezTo>
                      <a:pt x="1233" y="3705"/>
                      <a:pt x="2262" y="2908"/>
                      <a:pt x="3173" y="2330"/>
                    </a:cubicBezTo>
                    <a:lnTo>
                      <a:pt x="3002" y="1"/>
                    </a:lnTo>
                    <a:cubicBezTo>
                      <a:pt x="2202" y="223"/>
                      <a:pt x="1534" y="380"/>
                      <a:pt x="1031" y="380"/>
                    </a:cubicBezTo>
                    <a:cubicBezTo>
                      <a:pt x="612" y="380"/>
                      <a:pt x="306" y="271"/>
                      <a:pt x="132"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2" name="Google Shape;3062;p63"/>
              <p:cNvSpPr/>
              <p:nvPr/>
            </p:nvSpPr>
            <p:spPr>
              <a:xfrm flipH="1">
                <a:off x="1407948" y="2599218"/>
                <a:ext cx="282684" cy="320517"/>
              </a:xfrm>
              <a:custGeom>
                <a:avLst/>
                <a:gdLst/>
                <a:ahLst/>
                <a:cxnLst/>
                <a:rect l="l" t="t" r="r" b="b"/>
                <a:pathLst>
                  <a:path w="3041" h="3448" extrusionOk="0">
                    <a:moveTo>
                      <a:pt x="0" y="0"/>
                    </a:moveTo>
                    <a:lnTo>
                      <a:pt x="0" y="3447"/>
                    </a:lnTo>
                    <a:cubicBezTo>
                      <a:pt x="1945" y="3424"/>
                      <a:pt x="2255" y="1867"/>
                      <a:pt x="2255" y="1867"/>
                    </a:cubicBezTo>
                    <a:lnTo>
                      <a:pt x="3041" y="0"/>
                    </a:ln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3" name="Google Shape;3063;p63"/>
              <p:cNvSpPr/>
              <p:nvPr/>
            </p:nvSpPr>
            <p:spPr>
              <a:xfrm flipH="1">
                <a:off x="1253729" y="2246540"/>
                <a:ext cx="665111" cy="427883"/>
              </a:xfrm>
              <a:custGeom>
                <a:avLst/>
                <a:gdLst/>
                <a:ahLst/>
                <a:cxnLst/>
                <a:rect l="l" t="t" r="r" b="b"/>
                <a:pathLst>
                  <a:path w="7155" h="4603" extrusionOk="0">
                    <a:moveTo>
                      <a:pt x="5593" y="1"/>
                    </a:moveTo>
                    <a:lnTo>
                      <a:pt x="820" y="19"/>
                    </a:lnTo>
                    <a:cubicBezTo>
                      <a:pt x="820" y="19"/>
                      <a:pt x="811" y="18"/>
                      <a:pt x="797" y="18"/>
                    </a:cubicBezTo>
                    <a:cubicBezTo>
                      <a:pt x="662" y="18"/>
                      <a:pt x="1" y="142"/>
                      <a:pt x="820" y="2736"/>
                    </a:cubicBezTo>
                    <a:lnTo>
                      <a:pt x="5593" y="4603"/>
                    </a:lnTo>
                    <a:cubicBezTo>
                      <a:pt x="6304" y="3254"/>
                      <a:pt x="7154" y="56"/>
                      <a:pt x="5593" y="1"/>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4" name="Google Shape;3064;p63"/>
              <p:cNvSpPr/>
              <p:nvPr/>
            </p:nvSpPr>
            <p:spPr>
              <a:xfrm flipH="1">
                <a:off x="1397163" y="2225067"/>
                <a:ext cx="452889" cy="639362"/>
              </a:xfrm>
              <a:custGeom>
                <a:avLst/>
                <a:gdLst/>
                <a:ahLst/>
                <a:cxnLst/>
                <a:rect l="l" t="t" r="r" b="b"/>
                <a:pathLst>
                  <a:path w="4872" h="6878" extrusionOk="0">
                    <a:moveTo>
                      <a:pt x="3448" y="1"/>
                    </a:moveTo>
                    <a:lnTo>
                      <a:pt x="98" y="791"/>
                    </a:lnTo>
                    <a:cubicBezTo>
                      <a:pt x="80" y="1539"/>
                      <a:pt x="80" y="2293"/>
                      <a:pt x="80" y="3041"/>
                    </a:cubicBezTo>
                    <a:cubicBezTo>
                      <a:pt x="80" y="4196"/>
                      <a:pt x="1" y="5393"/>
                      <a:pt x="791" y="6294"/>
                    </a:cubicBezTo>
                    <a:cubicBezTo>
                      <a:pt x="1156" y="6709"/>
                      <a:pt x="1641" y="6878"/>
                      <a:pt x="2154" y="6878"/>
                    </a:cubicBezTo>
                    <a:cubicBezTo>
                      <a:pt x="2212" y="6878"/>
                      <a:pt x="2271" y="6876"/>
                      <a:pt x="2330" y="6872"/>
                    </a:cubicBezTo>
                    <a:cubicBezTo>
                      <a:pt x="3120" y="6835"/>
                      <a:pt x="3739" y="6525"/>
                      <a:pt x="4238" y="5892"/>
                    </a:cubicBezTo>
                    <a:cubicBezTo>
                      <a:pt x="4409" y="5679"/>
                      <a:pt x="4566" y="5430"/>
                      <a:pt x="4719" y="5180"/>
                    </a:cubicBezTo>
                    <a:cubicBezTo>
                      <a:pt x="4779" y="5083"/>
                      <a:pt x="4700" y="4852"/>
                      <a:pt x="4756" y="4737"/>
                    </a:cubicBezTo>
                    <a:lnTo>
                      <a:pt x="4871" y="2293"/>
                    </a:lnTo>
                    <a:lnTo>
                      <a:pt x="4719" y="1350"/>
                    </a:lnTo>
                    <a:lnTo>
                      <a:pt x="4257" y="463"/>
                    </a:lnTo>
                    <a:lnTo>
                      <a:pt x="3448" y="1"/>
                    </a:ln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5" name="Google Shape;3065;p63"/>
              <p:cNvSpPr/>
              <p:nvPr/>
            </p:nvSpPr>
            <p:spPr>
              <a:xfrm flipH="1">
                <a:off x="1569044" y="2513326"/>
                <a:ext cx="30118" cy="30583"/>
              </a:xfrm>
              <a:custGeom>
                <a:avLst/>
                <a:gdLst/>
                <a:ahLst/>
                <a:cxnLst/>
                <a:rect l="l" t="t" r="r" b="b"/>
                <a:pathLst>
                  <a:path w="324" h="329" extrusionOk="0">
                    <a:moveTo>
                      <a:pt x="153" y="0"/>
                    </a:moveTo>
                    <a:cubicBezTo>
                      <a:pt x="74" y="0"/>
                      <a:pt x="0" y="74"/>
                      <a:pt x="0" y="171"/>
                    </a:cubicBezTo>
                    <a:cubicBezTo>
                      <a:pt x="0" y="250"/>
                      <a:pt x="74" y="328"/>
                      <a:pt x="171" y="328"/>
                    </a:cubicBezTo>
                    <a:cubicBezTo>
                      <a:pt x="250" y="328"/>
                      <a:pt x="324" y="250"/>
                      <a:pt x="324" y="171"/>
                    </a:cubicBezTo>
                    <a:cubicBezTo>
                      <a:pt x="324" y="74"/>
                      <a:pt x="250" y="0"/>
                      <a:pt x="153"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6" name="Google Shape;3066;p63"/>
              <p:cNvSpPr/>
              <p:nvPr/>
            </p:nvSpPr>
            <p:spPr>
              <a:xfrm flipH="1">
                <a:off x="1770853" y="2514999"/>
                <a:ext cx="30583" cy="28910"/>
              </a:xfrm>
              <a:custGeom>
                <a:avLst/>
                <a:gdLst/>
                <a:ahLst/>
                <a:cxnLst/>
                <a:rect l="l" t="t" r="r" b="b"/>
                <a:pathLst>
                  <a:path w="329" h="311" extrusionOk="0">
                    <a:moveTo>
                      <a:pt x="153" y="1"/>
                    </a:moveTo>
                    <a:cubicBezTo>
                      <a:pt x="74" y="1"/>
                      <a:pt x="0" y="79"/>
                      <a:pt x="0" y="153"/>
                    </a:cubicBezTo>
                    <a:cubicBezTo>
                      <a:pt x="0" y="250"/>
                      <a:pt x="74" y="310"/>
                      <a:pt x="153" y="310"/>
                    </a:cubicBezTo>
                    <a:cubicBezTo>
                      <a:pt x="250" y="310"/>
                      <a:pt x="328" y="250"/>
                      <a:pt x="328" y="153"/>
                    </a:cubicBezTo>
                    <a:cubicBezTo>
                      <a:pt x="328" y="79"/>
                      <a:pt x="250" y="1"/>
                      <a:pt x="153" y="1"/>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7" name="Google Shape;3067;p63"/>
              <p:cNvSpPr/>
              <p:nvPr/>
            </p:nvSpPr>
            <p:spPr>
              <a:xfrm flipH="1">
                <a:off x="1543666" y="2453927"/>
                <a:ext cx="71856" cy="14780"/>
              </a:xfrm>
              <a:custGeom>
                <a:avLst/>
                <a:gdLst/>
                <a:ahLst/>
                <a:cxnLst/>
                <a:rect l="l" t="t" r="r" b="b"/>
                <a:pathLst>
                  <a:path w="773" h="159" extrusionOk="0">
                    <a:moveTo>
                      <a:pt x="374" y="0"/>
                    </a:moveTo>
                    <a:cubicBezTo>
                      <a:pt x="238" y="0"/>
                      <a:pt x="112" y="29"/>
                      <a:pt x="1" y="80"/>
                    </a:cubicBezTo>
                    <a:lnTo>
                      <a:pt x="38" y="159"/>
                    </a:lnTo>
                    <a:cubicBezTo>
                      <a:pt x="135" y="110"/>
                      <a:pt x="241" y="86"/>
                      <a:pt x="359" y="86"/>
                    </a:cubicBezTo>
                    <a:cubicBezTo>
                      <a:pt x="478" y="86"/>
                      <a:pt x="608" y="110"/>
                      <a:pt x="754" y="159"/>
                    </a:cubicBezTo>
                    <a:lnTo>
                      <a:pt x="772" y="80"/>
                    </a:lnTo>
                    <a:cubicBezTo>
                      <a:pt x="633" y="25"/>
                      <a:pt x="499" y="0"/>
                      <a:pt x="374"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8" name="Google Shape;3068;p63"/>
              <p:cNvSpPr/>
              <p:nvPr/>
            </p:nvSpPr>
            <p:spPr>
              <a:xfrm flipH="1">
                <a:off x="1749380" y="2454763"/>
                <a:ext cx="73529" cy="13944"/>
              </a:xfrm>
              <a:custGeom>
                <a:avLst/>
                <a:gdLst/>
                <a:ahLst/>
                <a:cxnLst/>
                <a:rect l="l" t="t" r="r" b="b"/>
                <a:pathLst>
                  <a:path w="791" h="150" extrusionOk="0">
                    <a:moveTo>
                      <a:pt x="383" y="0"/>
                    </a:moveTo>
                    <a:cubicBezTo>
                      <a:pt x="246" y="0"/>
                      <a:pt x="121" y="29"/>
                      <a:pt x="0" y="90"/>
                    </a:cubicBezTo>
                    <a:lnTo>
                      <a:pt x="37" y="150"/>
                    </a:lnTo>
                    <a:cubicBezTo>
                      <a:pt x="143" y="101"/>
                      <a:pt x="254" y="77"/>
                      <a:pt x="374" y="77"/>
                    </a:cubicBezTo>
                    <a:cubicBezTo>
                      <a:pt x="494" y="77"/>
                      <a:pt x="624" y="101"/>
                      <a:pt x="767" y="150"/>
                    </a:cubicBezTo>
                    <a:lnTo>
                      <a:pt x="790" y="71"/>
                    </a:lnTo>
                    <a:cubicBezTo>
                      <a:pt x="642" y="25"/>
                      <a:pt x="508" y="0"/>
                      <a:pt x="383"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9" name="Google Shape;3069;p63"/>
              <p:cNvSpPr/>
              <p:nvPr/>
            </p:nvSpPr>
            <p:spPr>
              <a:xfrm flipH="1">
                <a:off x="1660048" y="2695800"/>
                <a:ext cx="48617" cy="10876"/>
              </a:xfrm>
              <a:custGeom>
                <a:avLst/>
                <a:gdLst/>
                <a:ahLst/>
                <a:cxnLst/>
                <a:rect l="l" t="t" r="r" b="b"/>
                <a:pathLst>
                  <a:path w="523" h="117" extrusionOk="0">
                    <a:moveTo>
                      <a:pt x="42" y="1"/>
                    </a:moveTo>
                    <a:lnTo>
                      <a:pt x="0" y="75"/>
                    </a:lnTo>
                    <a:cubicBezTo>
                      <a:pt x="79" y="98"/>
                      <a:pt x="176" y="116"/>
                      <a:pt x="254" y="116"/>
                    </a:cubicBezTo>
                    <a:cubicBezTo>
                      <a:pt x="347" y="116"/>
                      <a:pt x="444" y="98"/>
                      <a:pt x="522" y="56"/>
                    </a:cubicBezTo>
                    <a:lnTo>
                      <a:pt x="504" y="1"/>
                    </a:lnTo>
                    <a:cubicBezTo>
                      <a:pt x="416" y="29"/>
                      <a:pt x="334" y="42"/>
                      <a:pt x="257" y="42"/>
                    </a:cubicBezTo>
                    <a:cubicBezTo>
                      <a:pt x="180" y="42"/>
                      <a:pt x="109" y="29"/>
                      <a:pt x="42" y="1"/>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0" name="Google Shape;3070;p63"/>
              <p:cNvSpPr/>
              <p:nvPr/>
            </p:nvSpPr>
            <p:spPr>
              <a:xfrm flipH="1">
                <a:off x="1617102" y="2651181"/>
                <a:ext cx="132371" cy="17662"/>
              </a:xfrm>
              <a:custGeom>
                <a:avLst/>
                <a:gdLst/>
                <a:ahLst/>
                <a:cxnLst/>
                <a:rect l="l" t="t" r="r" b="b"/>
                <a:pathLst>
                  <a:path w="1424" h="190" extrusionOk="0">
                    <a:moveTo>
                      <a:pt x="37" y="0"/>
                    </a:moveTo>
                    <a:lnTo>
                      <a:pt x="0" y="74"/>
                    </a:lnTo>
                    <a:cubicBezTo>
                      <a:pt x="231" y="153"/>
                      <a:pt x="462" y="190"/>
                      <a:pt x="712" y="190"/>
                    </a:cubicBezTo>
                    <a:cubicBezTo>
                      <a:pt x="943" y="190"/>
                      <a:pt x="1192" y="153"/>
                      <a:pt x="1423" y="74"/>
                    </a:cubicBezTo>
                    <a:lnTo>
                      <a:pt x="1405" y="0"/>
                    </a:lnTo>
                    <a:cubicBezTo>
                      <a:pt x="1174" y="86"/>
                      <a:pt x="943" y="129"/>
                      <a:pt x="714" y="129"/>
                    </a:cubicBezTo>
                    <a:cubicBezTo>
                      <a:pt x="485" y="129"/>
                      <a:pt x="259" y="86"/>
                      <a:pt x="37"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1" name="Google Shape;3071;p63"/>
              <p:cNvSpPr/>
              <p:nvPr/>
            </p:nvSpPr>
            <p:spPr>
              <a:xfrm flipH="1">
                <a:off x="1368439" y="2128485"/>
                <a:ext cx="556722" cy="417100"/>
              </a:xfrm>
              <a:custGeom>
                <a:avLst/>
                <a:gdLst/>
                <a:ahLst/>
                <a:cxnLst/>
                <a:rect l="l" t="t" r="r" b="b"/>
                <a:pathLst>
                  <a:path w="5989" h="4487" extrusionOk="0">
                    <a:moveTo>
                      <a:pt x="1368" y="0"/>
                    </a:moveTo>
                    <a:cubicBezTo>
                      <a:pt x="754" y="0"/>
                      <a:pt x="134" y="19"/>
                      <a:pt x="60" y="790"/>
                    </a:cubicBezTo>
                    <a:cubicBezTo>
                      <a:pt x="0" y="1465"/>
                      <a:pt x="712" y="2079"/>
                      <a:pt x="1234" y="2079"/>
                    </a:cubicBezTo>
                    <a:lnTo>
                      <a:pt x="4778" y="2061"/>
                    </a:lnTo>
                    <a:cubicBezTo>
                      <a:pt x="4852" y="3059"/>
                      <a:pt x="4949" y="4390"/>
                      <a:pt x="5471" y="4487"/>
                    </a:cubicBezTo>
                    <a:lnTo>
                      <a:pt x="5855" y="3965"/>
                    </a:lnTo>
                    <a:lnTo>
                      <a:pt x="5989" y="1326"/>
                    </a:lnTo>
                    <a:cubicBezTo>
                      <a:pt x="5873" y="749"/>
                      <a:pt x="5490" y="518"/>
                      <a:pt x="4986" y="462"/>
                    </a:cubicBezTo>
                    <a:cubicBezTo>
                      <a:pt x="4986" y="462"/>
                      <a:pt x="1983" y="0"/>
                      <a:pt x="1368"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2" name="Google Shape;3072;p63"/>
              <p:cNvSpPr/>
              <p:nvPr/>
            </p:nvSpPr>
            <p:spPr>
              <a:xfrm flipH="1">
                <a:off x="1669065" y="2491853"/>
                <a:ext cx="55496" cy="121588"/>
              </a:xfrm>
              <a:custGeom>
                <a:avLst/>
                <a:gdLst/>
                <a:ahLst/>
                <a:cxnLst/>
                <a:rect l="l" t="t" r="r" b="b"/>
                <a:pathLst>
                  <a:path w="597" h="1308" extrusionOk="0">
                    <a:moveTo>
                      <a:pt x="541" y="0"/>
                    </a:moveTo>
                    <a:cubicBezTo>
                      <a:pt x="481" y="74"/>
                      <a:pt x="37" y="767"/>
                      <a:pt x="19" y="961"/>
                    </a:cubicBezTo>
                    <a:cubicBezTo>
                      <a:pt x="0" y="1174"/>
                      <a:pt x="462" y="1289"/>
                      <a:pt x="499" y="1308"/>
                    </a:cubicBezTo>
                    <a:lnTo>
                      <a:pt x="518" y="1229"/>
                    </a:lnTo>
                    <a:cubicBezTo>
                      <a:pt x="347" y="1192"/>
                      <a:pt x="79" y="1077"/>
                      <a:pt x="97" y="961"/>
                    </a:cubicBezTo>
                    <a:cubicBezTo>
                      <a:pt x="97" y="809"/>
                      <a:pt x="462" y="250"/>
                      <a:pt x="596" y="37"/>
                    </a:cubicBezTo>
                    <a:lnTo>
                      <a:pt x="541" y="0"/>
                    </a:ln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3" name="Google Shape;3073;p63"/>
              <p:cNvSpPr/>
              <p:nvPr/>
            </p:nvSpPr>
            <p:spPr>
              <a:xfrm flipH="1">
                <a:off x="1701320" y="2101435"/>
                <a:ext cx="218264" cy="220402"/>
              </a:xfrm>
              <a:custGeom>
                <a:avLst/>
                <a:gdLst/>
                <a:ahLst/>
                <a:cxnLst/>
                <a:rect l="l" t="t" r="r" b="b"/>
                <a:pathLst>
                  <a:path w="2348" h="2371" extrusionOk="0">
                    <a:moveTo>
                      <a:pt x="1174" y="0"/>
                    </a:moveTo>
                    <a:cubicBezTo>
                      <a:pt x="536" y="0"/>
                      <a:pt x="0" y="541"/>
                      <a:pt x="0" y="1178"/>
                    </a:cubicBezTo>
                    <a:cubicBezTo>
                      <a:pt x="0" y="1830"/>
                      <a:pt x="536" y="2370"/>
                      <a:pt x="1174" y="2370"/>
                    </a:cubicBezTo>
                    <a:cubicBezTo>
                      <a:pt x="1830" y="2370"/>
                      <a:pt x="2348" y="1830"/>
                      <a:pt x="2348" y="1178"/>
                    </a:cubicBezTo>
                    <a:cubicBezTo>
                      <a:pt x="2348" y="541"/>
                      <a:pt x="1830" y="0"/>
                      <a:pt x="1174"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4" name="Google Shape;3074;p63"/>
              <p:cNvSpPr/>
              <p:nvPr/>
            </p:nvSpPr>
            <p:spPr>
              <a:xfrm flipH="1">
                <a:off x="1032117" y="2975042"/>
                <a:ext cx="1052372" cy="1628337"/>
              </a:xfrm>
              <a:custGeom>
                <a:avLst/>
                <a:gdLst/>
                <a:ahLst/>
                <a:cxnLst/>
                <a:rect l="l" t="t" r="r" b="b"/>
                <a:pathLst>
                  <a:path w="11321" h="17517" extrusionOk="0">
                    <a:moveTo>
                      <a:pt x="3082" y="0"/>
                    </a:moveTo>
                    <a:cubicBezTo>
                      <a:pt x="1386" y="0"/>
                      <a:pt x="0" y="1252"/>
                      <a:pt x="0" y="2791"/>
                    </a:cubicBezTo>
                    <a:cubicBezTo>
                      <a:pt x="97" y="5679"/>
                      <a:pt x="231" y="8761"/>
                      <a:pt x="347" y="12032"/>
                    </a:cubicBezTo>
                    <a:lnTo>
                      <a:pt x="0" y="17517"/>
                    </a:lnTo>
                    <a:lnTo>
                      <a:pt x="11090" y="17517"/>
                    </a:lnTo>
                    <a:lnTo>
                      <a:pt x="10322" y="12032"/>
                    </a:lnTo>
                    <a:lnTo>
                      <a:pt x="11168" y="2292"/>
                    </a:lnTo>
                    <a:cubicBezTo>
                      <a:pt x="11321" y="675"/>
                      <a:pt x="10512" y="0"/>
                      <a:pt x="8821" y="0"/>
                    </a:cubicBezTo>
                    <a:lnTo>
                      <a:pt x="7278" y="0"/>
                    </a:lnTo>
                    <a:cubicBezTo>
                      <a:pt x="5854" y="693"/>
                      <a:pt x="5083" y="1714"/>
                      <a:pt x="4487" y="2925"/>
                    </a:cubicBezTo>
                    <a:cubicBezTo>
                      <a:pt x="4140" y="1982"/>
                      <a:pt x="4237" y="0"/>
                      <a:pt x="4237"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5" name="Google Shape;3075;p63"/>
              <p:cNvSpPr/>
              <p:nvPr/>
            </p:nvSpPr>
            <p:spPr>
              <a:xfrm flipH="1">
                <a:off x="1314713" y="2498732"/>
                <a:ext cx="177084" cy="177456"/>
              </a:xfrm>
              <a:custGeom>
                <a:avLst/>
                <a:gdLst/>
                <a:ahLst/>
                <a:cxnLst/>
                <a:rect l="l" t="t" r="r" b="b"/>
                <a:pathLst>
                  <a:path w="1905" h="1909" extrusionOk="0">
                    <a:moveTo>
                      <a:pt x="943" y="0"/>
                    </a:moveTo>
                    <a:cubicBezTo>
                      <a:pt x="421" y="0"/>
                      <a:pt x="1" y="425"/>
                      <a:pt x="1" y="947"/>
                    </a:cubicBezTo>
                    <a:cubicBezTo>
                      <a:pt x="1" y="1483"/>
                      <a:pt x="421" y="1908"/>
                      <a:pt x="943" y="1908"/>
                    </a:cubicBezTo>
                    <a:cubicBezTo>
                      <a:pt x="1479" y="1908"/>
                      <a:pt x="1904" y="1483"/>
                      <a:pt x="1904" y="947"/>
                    </a:cubicBezTo>
                    <a:cubicBezTo>
                      <a:pt x="1904" y="425"/>
                      <a:pt x="1479" y="0"/>
                      <a:pt x="943" y="0"/>
                    </a:cubicBez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6" name="Google Shape;3076;p63"/>
              <p:cNvSpPr/>
              <p:nvPr/>
            </p:nvSpPr>
            <p:spPr>
              <a:xfrm flipH="1">
                <a:off x="1345204" y="2529221"/>
                <a:ext cx="80408" cy="109132"/>
              </a:xfrm>
              <a:custGeom>
                <a:avLst/>
                <a:gdLst/>
                <a:ahLst/>
                <a:cxnLst/>
                <a:rect l="l" t="t" r="r" b="b"/>
                <a:pathLst>
                  <a:path w="865" h="1174" extrusionOk="0">
                    <a:moveTo>
                      <a:pt x="231" y="0"/>
                    </a:moveTo>
                    <a:cubicBezTo>
                      <a:pt x="153" y="0"/>
                      <a:pt x="74" y="19"/>
                      <a:pt x="0" y="42"/>
                    </a:cubicBezTo>
                    <a:lnTo>
                      <a:pt x="37" y="116"/>
                    </a:lnTo>
                    <a:cubicBezTo>
                      <a:pt x="97" y="97"/>
                      <a:pt x="171" y="79"/>
                      <a:pt x="231" y="79"/>
                    </a:cubicBezTo>
                    <a:cubicBezTo>
                      <a:pt x="536" y="79"/>
                      <a:pt x="790" y="328"/>
                      <a:pt x="790" y="619"/>
                    </a:cubicBezTo>
                    <a:cubicBezTo>
                      <a:pt x="790" y="827"/>
                      <a:pt x="675" y="1021"/>
                      <a:pt x="499" y="1100"/>
                    </a:cubicBezTo>
                    <a:lnTo>
                      <a:pt x="518" y="1174"/>
                    </a:lnTo>
                    <a:cubicBezTo>
                      <a:pt x="730" y="1058"/>
                      <a:pt x="864" y="850"/>
                      <a:pt x="864" y="619"/>
                    </a:cubicBezTo>
                    <a:cubicBezTo>
                      <a:pt x="864" y="291"/>
                      <a:pt x="578" y="0"/>
                      <a:pt x="231"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7" name="Google Shape;3077;p63"/>
              <p:cNvSpPr/>
              <p:nvPr/>
            </p:nvSpPr>
            <p:spPr>
              <a:xfrm flipH="1">
                <a:off x="1350410" y="2595314"/>
                <a:ext cx="64513" cy="27144"/>
              </a:xfrm>
              <a:custGeom>
                <a:avLst/>
                <a:gdLst/>
                <a:ahLst/>
                <a:cxnLst/>
                <a:rect l="l" t="t" r="r" b="b"/>
                <a:pathLst>
                  <a:path w="694" h="292" extrusionOk="0">
                    <a:moveTo>
                      <a:pt x="497" y="0"/>
                    </a:moveTo>
                    <a:cubicBezTo>
                      <a:pt x="140" y="0"/>
                      <a:pt x="1" y="255"/>
                      <a:pt x="1" y="255"/>
                    </a:cubicBezTo>
                    <a:lnTo>
                      <a:pt x="56" y="292"/>
                    </a:lnTo>
                    <a:cubicBezTo>
                      <a:pt x="72" y="276"/>
                      <a:pt x="188" y="77"/>
                      <a:pt x="494" y="77"/>
                    </a:cubicBezTo>
                    <a:cubicBezTo>
                      <a:pt x="548" y="77"/>
                      <a:pt x="609" y="83"/>
                      <a:pt x="675" y="98"/>
                    </a:cubicBezTo>
                    <a:lnTo>
                      <a:pt x="694" y="24"/>
                    </a:lnTo>
                    <a:cubicBezTo>
                      <a:pt x="622" y="7"/>
                      <a:pt x="556" y="0"/>
                      <a:pt x="497"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8" name="Google Shape;3078;p63"/>
              <p:cNvSpPr/>
              <p:nvPr/>
            </p:nvSpPr>
            <p:spPr>
              <a:xfrm flipH="1">
                <a:off x="1407950" y="2663637"/>
                <a:ext cx="44713" cy="46479"/>
              </a:xfrm>
              <a:custGeom>
                <a:avLst/>
                <a:gdLst/>
                <a:ahLst/>
                <a:cxnLst/>
                <a:rect l="l" t="t" r="r" b="b"/>
                <a:pathLst>
                  <a:path w="481" h="500" extrusionOk="0">
                    <a:moveTo>
                      <a:pt x="0" y="0"/>
                    </a:moveTo>
                    <a:lnTo>
                      <a:pt x="0" y="0"/>
                    </a:lnTo>
                    <a:cubicBezTo>
                      <a:pt x="116" y="213"/>
                      <a:pt x="273" y="384"/>
                      <a:pt x="481" y="499"/>
                    </a:cubicBezTo>
                    <a:lnTo>
                      <a:pt x="481" y="134"/>
                    </a:lnTo>
                    <a:cubicBezTo>
                      <a:pt x="310" y="134"/>
                      <a:pt x="134" y="74"/>
                      <a:pt x="0"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9" name="Google Shape;3079;p63"/>
              <p:cNvSpPr/>
              <p:nvPr/>
            </p:nvSpPr>
            <p:spPr>
              <a:xfrm flipH="1">
                <a:off x="2060785" y="3392045"/>
                <a:ext cx="27144" cy="391816"/>
              </a:xfrm>
              <a:custGeom>
                <a:avLst/>
                <a:gdLst/>
                <a:ahLst/>
                <a:cxnLst/>
                <a:rect l="l" t="t" r="r" b="b"/>
                <a:pathLst>
                  <a:path w="292" h="4215" extrusionOk="0">
                    <a:moveTo>
                      <a:pt x="79" y="1"/>
                    </a:moveTo>
                    <a:lnTo>
                      <a:pt x="0" y="19"/>
                    </a:lnTo>
                    <a:lnTo>
                      <a:pt x="213" y="4215"/>
                    </a:lnTo>
                    <a:lnTo>
                      <a:pt x="291" y="4196"/>
                    </a:lnTo>
                    <a:lnTo>
                      <a:pt x="79"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0" name="Google Shape;3080;p63"/>
              <p:cNvSpPr/>
              <p:nvPr/>
            </p:nvSpPr>
            <p:spPr>
              <a:xfrm flipH="1">
                <a:off x="1667392" y="2932096"/>
                <a:ext cx="92865" cy="314940"/>
              </a:xfrm>
              <a:custGeom>
                <a:avLst/>
                <a:gdLst/>
                <a:ahLst/>
                <a:cxnLst/>
                <a:rect l="l" t="t" r="r" b="b"/>
                <a:pathLst>
                  <a:path w="999" h="3388" extrusionOk="0">
                    <a:moveTo>
                      <a:pt x="749" y="0"/>
                    </a:moveTo>
                    <a:lnTo>
                      <a:pt x="1" y="462"/>
                    </a:lnTo>
                    <a:lnTo>
                      <a:pt x="999" y="3387"/>
                    </a:lnTo>
                    <a:lnTo>
                      <a:pt x="749" y="0"/>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1" name="Google Shape;3081;p63"/>
              <p:cNvSpPr/>
              <p:nvPr/>
            </p:nvSpPr>
            <p:spPr>
              <a:xfrm flipH="1">
                <a:off x="1350410" y="2914062"/>
                <a:ext cx="57634" cy="100115"/>
              </a:xfrm>
              <a:custGeom>
                <a:avLst/>
                <a:gdLst/>
                <a:ahLst/>
                <a:cxnLst/>
                <a:rect l="l" t="t" r="r" b="b"/>
                <a:pathLst>
                  <a:path w="620" h="1077" extrusionOk="0">
                    <a:moveTo>
                      <a:pt x="1" y="0"/>
                    </a:moveTo>
                    <a:lnTo>
                      <a:pt x="1" y="656"/>
                    </a:lnTo>
                    <a:lnTo>
                      <a:pt x="232" y="1077"/>
                    </a:lnTo>
                    <a:lnTo>
                      <a:pt x="620" y="656"/>
                    </a:lnTo>
                    <a:lnTo>
                      <a:pt x="1" y="0"/>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2" name="Google Shape;3082;p63"/>
              <p:cNvSpPr/>
              <p:nvPr/>
            </p:nvSpPr>
            <p:spPr>
              <a:xfrm flipH="1">
                <a:off x="1681521" y="2971138"/>
                <a:ext cx="132371" cy="327861"/>
              </a:xfrm>
              <a:custGeom>
                <a:avLst/>
                <a:gdLst/>
                <a:ahLst/>
                <a:cxnLst/>
                <a:rect l="l" t="t" r="r" b="b"/>
                <a:pathLst>
                  <a:path w="1424" h="3527" extrusionOk="0">
                    <a:moveTo>
                      <a:pt x="555" y="1"/>
                    </a:moveTo>
                    <a:lnTo>
                      <a:pt x="0" y="310"/>
                    </a:lnTo>
                    <a:lnTo>
                      <a:pt x="499" y="541"/>
                    </a:lnTo>
                    <a:lnTo>
                      <a:pt x="37" y="948"/>
                    </a:lnTo>
                    <a:lnTo>
                      <a:pt x="1345" y="3526"/>
                    </a:lnTo>
                    <a:lnTo>
                      <a:pt x="1423" y="3489"/>
                    </a:lnTo>
                    <a:lnTo>
                      <a:pt x="134" y="966"/>
                    </a:lnTo>
                    <a:lnTo>
                      <a:pt x="652" y="523"/>
                    </a:lnTo>
                    <a:lnTo>
                      <a:pt x="171" y="310"/>
                    </a:lnTo>
                    <a:lnTo>
                      <a:pt x="596" y="79"/>
                    </a:lnTo>
                    <a:lnTo>
                      <a:pt x="555"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3" name="Google Shape;3083;p63"/>
              <p:cNvSpPr/>
              <p:nvPr/>
            </p:nvSpPr>
            <p:spPr>
              <a:xfrm flipH="1">
                <a:off x="1307461" y="2973276"/>
                <a:ext cx="392188" cy="1454878"/>
              </a:xfrm>
              <a:custGeom>
                <a:avLst/>
                <a:gdLst/>
                <a:ahLst/>
                <a:cxnLst/>
                <a:rect l="l" t="t" r="r" b="b"/>
                <a:pathLst>
                  <a:path w="4219" h="15651" extrusionOk="0">
                    <a:moveTo>
                      <a:pt x="3775" y="1"/>
                    </a:moveTo>
                    <a:lnTo>
                      <a:pt x="3715" y="38"/>
                    </a:lnTo>
                    <a:lnTo>
                      <a:pt x="4062" y="403"/>
                    </a:lnTo>
                    <a:lnTo>
                      <a:pt x="3064" y="518"/>
                    </a:lnTo>
                    <a:lnTo>
                      <a:pt x="3678" y="883"/>
                    </a:lnTo>
                    <a:cubicBezTo>
                      <a:pt x="3466" y="999"/>
                      <a:pt x="2657" y="1521"/>
                      <a:pt x="1867" y="2172"/>
                    </a:cubicBezTo>
                    <a:cubicBezTo>
                      <a:pt x="638" y="3194"/>
                      <a:pt x="0" y="4044"/>
                      <a:pt x="0" y="4714"/>
                    </a:cubicBezTo>
                    <a:lnTo>
                      <a:pt x="0" y="15651"/>
                    </a:lnTo>
                    <a:lnTo>
                      <a:pt x="79" y="15651"/>
                    </a:lnTo>
                    <a:lnTo>
                      <a:pt x="79" y="4714"/>
                    </a:lnTo>
                    <a:cubicBezTo>
                      <a:pt x="79" y="3194"/>
                      <a:pt x="3738" y="925"/>
                      <a:pt x="3775" y="902"/>
                    </a:cubicBezTo>
                    <a:lnTo>
                      <a:pt x="3831" y="865"/>
                    </a:lnTo>
                    <a:lnTo>
                      <a:pt x="3313" y="555"/>
                    </a:lnTo>
                    <a:lnTo>
                      <a:pt x="4219" y="481"/>
                    </a:lnTo>
                    <a:lnTo>
                      <a:pt x="3775"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4" name="Google Shape;3084;p63"/>
              <p:cNvSpPr/>
              <p:nvPr/>
            </p:nvSpPr>
            <p:spPr>
              <a:xfrm flipH="1">
                <a:off x="1663488" y="3245174"/>
                <a:ext cx="36160" cy="168439"/>
              </a:xfrm>
              <a:custGeom>
                <a:avLst/>
                <a:gdLst/>
                <a:ahLst/>
                <a:cxnLst/>
                <a:rect l="l" t="t" r="r" b="b"/>
                <a:pathLst>
                  <a:path w="389" h="1812" extrusionOk="0">
                    <a:moveTo>
                      <a:pt x="310" y="1"/>
                    </a:moveTo>
                    <a:cubicBezTo>
                      <a:pt x="97" y="384"/>
                      <a:pt x="0" y="962"/>
                      <a:pt x="0" y="1812"/>
                    </a:cubicBezTo>
                    <a:lnTo>
                      <a:pt x="79" y="1812"/>
                    </a:lnTo>
                    <a:cubicBezTo>
                      <a:pt x="79" y="962"/>
                      <a:pt x="176" y="403"/>
                      <a:pt x="388" y="38"/>
                    </a:cubicBezTo>
                    <a:lnTo>
                      <a:pt x="310"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5" name="Google Shape;3085;p63"/>
              <p:cNvSpPr/>
              <p:nvPr/>
            </p:nvSpPr>
            <p:spPr>
              <a:xfrm flipH="1">
                <a:off x="1749379" y="3567362"/>
                <a:ext cx="154309" cy="82546"/>
              </a:xfrm>
              <a:custGeom>
                <a:avLst/>
                <a:gdLst/>
                <a:ahLst/>
                <a:cxnLst/>
                <a:rect l="l" t="t" r="r" b="b"/>
                <a:pathLst>
                  <a:path w="1660" h="888" extrusionOk="0">
                    <a:moveTo>
                      <a:pt x="1465" y="0"/>
                    </a:moveTo>
                    <a:lnTo>
                      <a:pt x="444" y="97"/>
                    </a:lnTo>
                    <a:cubicBezTo>
                      <a:pt x="79" y="134"/>
                      <a:pt x="0" y="615"/>
                      <a:pt x="407" y="675"/>
                    </a:cubicBezTo>
                    <a:lnTo>
                      <a:pt x="1659" y="887"/>
                    </a:lnTo>
                    <a:lnTo>
                      <a:pt x="1465" y="0"/>
                    </a:ln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6" name="Google Shape;3086;p63"/>
              <p:cNvSpPr/>
              <p:nvPr/>
            </p:nvSpPr>
            <p:spPr>
              <a:xfrm flipH="1">
                <a:off x="1887327" y="3649350"/>
                <a:ext cx="62746" cy="190191"/>
              </a:xfrm>
              <a:custGeom>
                <a:avLst/>
                <a:gdLst/>
                <a:ahLst/>
                <a:cxnLst/>
                <a:rect l="l" t="t" r="r" b="b"/>
                <a:pathLst>
                  <a:path w="675" h="2046" extrusionOk="0">
                    <a:moveTo>
                      <a:pt x="458" y="0"/>
                    </a:moveTo>
                    <a:cubicBezTo>
                      <a:pt x="377" y="0"/>
                      <a:pt x="307" y="59"/>
                      <a:pt x="287" y="158"/>
                    </a:cubicBezTo>
                    <a:lnTo>
                      <a:pt x="19" y="1812"/>
                    </a:lnTo>
                    <a:cubicBezTo>
                      <a:pt x="0" y="1909"/>
                      <a:pt x="56" y="2024"/>
                      <a:pt x="153" y="2043"/>
                    </a:cubicBezTo>
                    <a:cubicBezTo>
                      <a:pt x="163" y="2045"/>
                      <a:pt x="173" y="2046"/>
                      <a:pt x="183" y="2046"/>
                    </a:cubicBezTo>
                    <a:cubicBezTo>
                      <a:pt x="269" y="2046"/>
                      <a:pt x="349" y="1977"/>
                      <a:pt x="365" y="1890"/>
                    </a:cubicBezTo>
                    <a:lnTo>
                      <a:pt x="657" y="213"/>
                    </a:lnTo>
                    <a:cubicBezTo>
                      <a:pt x="675" y="121"/>
                      <a:pt x="596" y="24"/>
                      <a:pt x="499" y="5"/>
                    </a:cubicBezTo>
                    <a:cubicBezTo>
                      <a:pt x="486" y="2"/>
                      <a:pt x="472" y="0"/>
                      <a:pt x="458"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7" name="Google Shape;3087;p63"/>
              <p:cNvSpPr/>
              <p:nvPr/>
            </p:nvSpPr>
            <p:spPr>
              <a:xfrm flipH="1">
                <a:off x="1851632" y="3457301"/>
                <a:ext cx="76969" cy="226537"/>
              </a:xfrm>
              <a:custGeom>
                <a:avLst/>
                <a:gdLst/>
                <a:ahLst/>
                <a:cxnLst/>
                <a:rect l="l" t="t" r="r" b="b"/>
                <a:pathLst>
                  <a:path w="828" h="2437" extrusionOk="0">
                    <a:moveTo>
                      <a:pt x="560" y="1"/>
                    </a:moveTo>
                    <a:cubicBezTo>
                      <a:pt x="465" y="1"/>
                      <a:pt x="378" y="87"/>
                      <a:pt x="347" y="200"/>
                    </a:cubicBezTo>
                    <a:lnTo>
                      <a:pt x="0" y="2339"/>
                    </a:lnTo>
                    <a:lnTo>
                      <a:pt x="444" y="2436"/>
                    </a:lnTo>
                    <a:lnTo>
                      <a:pt x="809" y="278"/>
                    </a:lnTo>
                    <a:cubicBezTo>
                      <a:pt x="827" y="144"/>
                      <a:pt x="749" y="29"/>
                      <a:pt x="615" y="10"/>
                    </a:cubicBezTo>
                    <a:cubicBezTo>
                      <a:pt x="597" y="4"/>
                      <a:pt x="578" y="1"/>
                      <a:pt x="560"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8" name="Google Shape;3088;p63"/>
              <p:cNvSpPr/>
              <p:nvPr/>
            </p:nvSpPr>
            <p:spPr>
              <a:xfrm flipH="1">
                <a:off x="1880449" y="3663293"/>
                <a:ext cx="55496" cy="20544"/>
              </a:xfrm>
              <a:custGeom>
                <a:avLst/>
                <a:gdLst/>
                <a:ahLst/>
                <a:cxnLst/>
                <a:rect l="l" t="t" r="r" b="b"/>
                <a:pathLst>
                  <a:path w="597" h="221" extrusionOk="0">
                    <a:moveTo>
                      <a:pt x="61" y="0"/>
                    </a:moveTo>
                    <a:cubicBezTo>
                      <a:pt x="42" y="0"/>
                      <a:pt x="19" y="18"/>
                      <a:pt x="19" y="45"/>
                    </a:cubicBezTo>
                    <a:cubicBezTo>
                      <a:pt x="1" y="86"/>
                      <a:pt x="42" y="123"/>
                      <a:pt x="61" y="123"/>
                    </a:cubicBezTo>
                    <a:lnTo>
                      <a:pt x="523" y="220"/>
                    </a:lnTo>
                    <a:cubicBezTo>
                      <a:pt x="560" y="220"/>
                      <a:pt x="578" y="202"/>
                      <a:pt x="597" y="160"/>
                    </a:cubicBezTo>
                    <a:cubicBezTo>
                      <a:pt x="597" y="123"/>
                      <a:pt x="578" y="86"/>
                      <a:pt x="541" y="86"/>
                    </a:cubicBezTo>
                    <a:lnTo>
                      <a:pt x="79" y="8"/>
                    </a:lnTo>
                    <a:cubicBezTo>
                      <a:pt x="74" y="3"/>
                      <a:pt x="68" y="0"/>
                      <a:pt x="61"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9" name="Google Shape;3089;p63"/>
              <p:cNvSpPr/>
              <p:nvPr/>
            </p:nvSpPr>
            <p:spPr>
              <a:xfrm flipH="1">
                <a:off x="1923395" y="3813883"/>
                <a:ext cx="23239" cy="50755"/>
              </a:xfrm>
              <a:custGeom>
                <a:avLst/>
                <a:gdLst/>
                <a:ahLst/>
                <a:cxnLst/>
                <a:rect l="l" t="t" r="r" b="b"/>
                <a:pathLst>
                  <a:path w="250" h="546" extrusionOk="0">
                    <a:moveTo>
                      <a:pt x="146" y="0"/>
                    </a:moveTo>
                    <a:cubicBezTo>
                      <a:pt x="103" y="0"/>
                      <a:pt x="76" y="34"/>
                      <a:pt x="60" y="83"/>
                    </a:cubicBezTo>
                    <a:lnTo>
                      <a:pt x="0" y="430"/>
                    </a:lnTo>
                    <a:cubicBezTo>
                      <a:pt x="0" y="467"/>
                      <a:pt x="19" y="522"/>
                      <a:pt x="79" y="545"/>
                    </a:cubicBezTo>
                    <a:cubicBezTo>
                      <a:pt x="116" y="545"/>
                      <a:pt x="176" y="504"/>
                      <a:pt x="176" y="448"/>
                    </a:cubicBezTo>
                    <a:lnTo>
                      <a:pt x="231" y="102"/>
                    </a:lnTo>
                    <a:cubicBezTo>
                      <a:pt x="250" y="60"/>
                      <a:pt x="213" y="5"/>
                      <a:pt x="176" y="5"/>
                    </a:cubicBezTo>
                    <a:cubicBezTo>
                      <a:pt x="165" y="2"/>
                      <a:pt x="156" y="0"/>
                      <a:pt x="146"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0" name="Google Shape;3090;p63"/>
              <p:cNvSpPr/>
              <p:nvPr/>
            </p:nvSpPr>
            <p:spPr>
              <a:xfrm flipH="1">
                <a:off x="1526095" y="3482864"/>
                <a:ext cx="402413" cy="300996"/>
              </a:xfrm>
              <a:custGeom>
                <a:avLst/>
                <a:gdLst/>
                <a:ahLst/>
                <a:cxnLst/>
                <a:rect l="l" t="t" r="r" b="b"/>
                <a:pathLst>
                  <a:path w="4329" h="3238" extrusionOk="0">
                    <a:moveTo>
                      <a:pt x="1179" y="1"/>
                    </a:moveTo>
                    <a:cubicBezTo>
                      <a:pt x="1163" y="1"/>
                      <a:pt x="1148" y="2"/>
                      <a:pt x="1136" y="3"/>
                    </a:cubicBezTo>
                    <a:cubicBezTo>
                      <a:pt x="905" y="63"/>
                      <a:pt x="133" y="946"/>
                      <a:pt x="133" y="946"/>
                    </a:cubicBezTo>
                    <a:cubicBezTo>
                      <a:pt x="0" y="1140"/>
                      <a:pt x="85" y="1323"/>
                      <a:pt x="267" y="1323"/>
                    </a:cubicBezTo>
                    <a:cubicBezTo>
                      <a:pt x="319" y="1323"/>
                      <a:pt x="378" y="1308"/>
                      <a:pt x="443" y="1274"/>
                    </a:cubicBezTo>
                    <a:lnTo>
                      <a:pt x="1192" y="794"/>
                    </a:lnTo>
                    <a:lnTo>
                      <a:pt x="1483" y="964"/>
                    </a:lnTo>
                    <a:cubicBezTo>
                      <a:pt x="1192" y="1353"/>
                      <a:pt x="1252" y="1639"/>
                      <a:pt x="1580" y="1852"/>
                    </a:cubicBezTo>
                    <a:cubicBezTo>
                      <a:pt x="1628" y="2052"/>
                      <a:pt x="1766" y="2210"/>
                      <a:pt x="2000" y="2210"/>
                    </a:cubicBezTo>
                    <a:cubicBezTo>
                      <a:pt x="2036" y="2210"/>
                      <a:pt x="2075" y="2206"/>
                      <a:pt x="2116" y="2198"/>
                    </a:cubicBezTo>
                    <a:lnTo>
                      <a:pt x="2116" y="2198"/>
                    </a:lnTo>
                    <a:cubicBezTo>
                      <a:pt x="2070" y="2536"/>
                      <a:pt x="2247" y="2699"/>
                      <a:pt x="2486" y="2699"/>
                    </a:cubicBezTo>
                    <a:cubicBezTo>
                      <a:pt x="2535" y="2699"/>
                      <a:pt x="2586" y="2692"/>
                      <a:pt x="2638" y="2679"/>
                    </a:cubicBezTo>
                    <a:cubicBezTo>
                      <a:pt x="2827" y="3025"/>
                      <a:pt x="3118" y="3201"/>
                      <a:pt x="3465" y="3238"/>
                    </a:cubicBezTo>
                    <a:lnTo>
                      <a:pt x="4329" y="2429"/>
                    </a:lnTo>
                    <a:cubicBezTo>
                      <a:pt x="4329" y="2429"/>
                      <a:pt x="3368" y="812"/>
                      <a:pt x="3058" y="581"/>
                    </a:cubicBezTo>
                    <a:cubicBezTo>
                      <a:pt x="2785" y="360"/>
                      <a:pt x="1526" y="1"/>
                      <a:pt x="1179" y="1"/>
                    </a:cubicBez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1" name="Google Shape;3091;p63"/>
              <p:cNvSpPr/>
              <p:nvPr/>
            </p:nvSpPr>
            <p:spPr>
              <a:xfrm flipH="1">
                <a:off x="1726233" y="3535106"/>
                <a:ext cx="89890" cy="109225"/>
              </a:xfrm>
              <a:custGeom>
                <a:avLst/>
                <a:gdLst/>
                <a:ahLst/>
                <a:cxnLst/>
                <a:rect l="l" t="t" r="r" b="b"/>
                <a:pathLst>
                  <a:path w="967" h="1175" extrusionOk="0">
                    <a:moveTo>
                      <a:pt x="948" y="0"/>
                    </a:moveTo>
                    <a:cubicBezTo>
                      <a:pt x="676" y="79"/>
                      <a:pt x="445" y="195"/>
                      <a:pt x="232" y="384"/>
                    </a:cubicBezTo>
                    <a:cubicBezTo>
                      <a:pt x="232" y="384"/>
                      <a:pt x="43" y="541"/>
                      <a:pt x="24" y="772"/>
                    </a:cubicBezTo>
                    <a:cubicBezTo>
                      <a:pt x="1" y="906"/>
                      <a:pt x="61" y="1040"/>
                      <a:pt x="177" y="1174"/>
                    </a:cubicBezTo>
                    <a:lnTo>
                      <a:pt x="232" y="1119"/>
                    </a:lnTo>
                    <a:cubicBezTo>
                      <a:pt x="140" y="1003"/>
                      <a:pt x="80" y="888"/>
                      <a:pt x="98" y="772"/>
                    </a:cubicBezTo>
                    <a:cubicBezTo>
                      <a:pt x="117" y="578"/>
                      <a:pt x="292" y="444"/>
                      <a:pt x="292" y="444"/>
                    </a:cubicBezTo>
                    <a:cubicBezTo>
                      <a:pt x="486" y="250"/>
                      <a:pt x="694" y="134"/>
                      <a:pt x="967" y="79"/>
                    </a:cubicBezTo>
                    <a:lnTo>
                      <a:pt x="948" y="0"/>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2" name="Google Shape;3092;p63"/>
              <p:cNvSpPr/>
              <p:nvPr/>
            </p:nvSpPr>
            <p:spPr>
              <a:xfrm flipH="1">
                <a:off x="1690538" y="3587069"/>
                <a:ext cx="96769" cy="67952"/>
              </a:xfrm>
              <a:custGeom>
                <a:avLst/>
                <a:gdLst/>
                <a:ahLst/>
                <a:cxnLst/>
                <a:rect l="l" t="t" r="r" b="b"/>
                <a:pathLst>
                  <a:path w="1041" h="731" extrusionOk="0">
                    <a:moveTo>
                      <a:pt x="1040" y="1"/>
                    </a:moveTo>
                    <a:cubicBezTo>
                      <a:pt x="523" y="1"/>
                      <a:pt x="269" y="232"/>
                      <a:pt x="153" y="366"/>
                    </a:cubicBezTo>
                    <a:cubicBezTo>
                      <a:pt x="38" y="500"/>
                      <a:pt x="1" y="652"/>
                      <a:pt x="19" y="731"/>
                    </a:cubicBezTo>
                    <a:lnTo>
                      <a:pt x="98" y="712"/>
                    </a:lnTo>
                    <a:cubicBezTo>
                      <a:pt x="98" y="675"/>
                      <a:pt x="116" y="537"/>
                      <a:pt x="232" y="403"/>
                    </a:cubicBezTo>
                    <a:cubicBezTo>
                      <a:pt x="329" y="287"/>
                      <a:pt x="560" y="74"/>
                      <a:pt x="1022" y="74"/>
                    </a:cubicBezTo>
                    <a:lnTo>
                      <a:pt x="1040" y="74"/>
                    </a:lnTo>
                    <a:lnTo>
                      <a:pt x="1040" y="1"/>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3" name="Google Shape;3093;p63"/>
              <p:cNvSpPr/>
              <p:nvPr/>
            </p:nvSpPr>
            <p:spPr>
              <a:xfrm flipH="1">
                <a:off x="1672504" y="3650930"/>
                <a:ext cx="61073" cy="38020"/>
              </a:xfrm>
              <a:custGeom>
                <a:avLst/>
                <a:gdLst/>
                <a:ahLst/>
                <a:cxnLst/>
                <a:rect l="l" t="t" r="r" b="b"/>
                <a:pathLst>
                  <a:path w="657" h="409" extrusionOk="0">
                    <a:moveTo>
                      <a:pt x="571" y="1"/>
                    </a:moveTo>
                    <a:cubicBezTo>
                      <a:pt x="186" y="1"/>
                      <a:pt x="0" y="372"/>
                      <a:pt x="0" y="372"/>
                    </a:cubicBezTo>
                    <a:lnTo>
                      <a:pt x="60" y="409"/>
                    </a:lnTo>
                    <a:cubicBezTo>
                      <a:pt x="60" y="391"/>
                      <a:pt x="231" y="78"/>
                      <a:pt x="596" y="78"/>
                    </a:cubicBezTo>
                    <a:cubicBezTo>
                      <a:pt x="616" y="78"/>
                      <a:pt x="636" y="79"/>
                      <a:pt x="656" y="81"/>
                    </a:cubicBezTo>
                    <a:lnTo>
                      <a:pt x="656" y="7"/>
                    </a:lnTo>
                    <a:cubicBezTo>
                      <a:pt x="627" y="3"/>
                      <a:pt x="599" y="1"/>
                      <a:pt x="571"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4" name="Google Shape;3094;p63"/>
              <p:cNvSpPr/>
              <p:nvPr/>
            </p:nvSpPr>
            <p:spPr>
              <a:xfrm flipH="1">
                <a:off x="1575922" y="3719346"/>
                <a:ext cx="59307" cy="39600"/>
              </a:xfrm>
              <a:custGeom>
                <a:avLst/>
                <a:gdLst/>
                <a:ahLst/>
                <a:cxnLst/>
                <a:rect l="l" t="t" r="r" b="b"/>
                <a:pathLst>
                  <a:path w="638" h="426" extrusionOk="0">
                    <a:moveTo>
                      <a:pt x="79" y="1"/>
                    </a:moveTo>
                    <a:lnTo>
                      <a:pt x="0" y="38"/>
                    </a:lnTo>
                    <a:cubicBezTo>
                      <a:pt x="0" y="38"/>
                      <a:pt x="176" y="366"/>
                      <a:pt x="619" y="426"/>
                    </a:cubicBezTo>
                    <a:lnTo>
                      <a:pt x="638" y="347"/>
                    </a:lnTo>
                    <a:cubicBezTo>
                      <a:pt x="231" y="310"/>
                      <a:pt x="79" y="1"/>
                      <a:pt x="79"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5" name="Google Shape;3095;p63"/>
              <p:cNvSpPr/>
              <p:nvPr/>
            </p:nvSpPr>
            <p:spPr>
              <a:xfrm flipH="1">
                <a:off x="713091" y="3579818"/>
                <a:ext cx="913122" cy="512289"/>
              </a:xfrm>
              <a:custGeom>
                <a:avLst/>
                <a:gdLst/>
                <a:ahLst/>
                <a:cxnLst/>
                <a:rect l="l" t="t" r="r" b="b"/>
                <a:pathLst>
                  <a:path w="9823" h="5511" extrusionOk="0">
                    <a:moveTo>
                      <a:pt x="656" y="0"/>
                    </a:moveTo>
                    <a:lnTo>
                      <a:pt x="0" y="2772"/>
                    </a:lnTo>
                    <a:lnTo>
                      <a:pt x="6414" y="5411"/>
                    </a:lnTo>
                    <a:cubicBezTo>
                      <a:pt x="6664" y="5479"/>
                      <a:pt x="6898" y="5511"/>
                      <a:pt x="7115" y="5511"/>
                    </a:cubicBezTo>
                    <a:cubicBezTo>
                      <a:pt x="9517" y="5511"/>
                      <a:pt x="9822" y="1650"/>
                      <a:pt x="6894" y="1349"/>
                    </a:cubicBezTo>
                    <a:lnTo>
                      <a:pt x="656" y="0"/>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6" name="Google Shape;3096;p63"/>
              <p:cNvSpPr/>
              <p:nvPr/>
            </p:nvSpPr>
            <p:spPr>
              <a:xfrm flipH="1">
                <a:off x="974581" y="3576379"/>
                <a:ext cx="590652" cy="205808"/>
              </a:xfrm>
              <a:custGeom>
                <a:avLst/>
                <a:gdLst/>
                <a:ahLst/>
                <a:cxnLst/>
                <a:rect l="l" t="t" r="r" b="b"/>
                <a:pathLst>
                  <a:path w="6354" h="2214" extrusionOk="0">
                    <a:moveTo>
                      <a:pt x="19" y="0"/>
                    </a:moveTo>
                    <a:lnTo>
                      <a:pt x="0" y="74"/>
                    </a:lnTo>
                    <a:lnTo>
                      <a:pt x="5083" y="1229"/>
                    </a:lnTo>
                    <a:cubicBezTo>
                      <a:pt x="5083" y="1252"/>
                      <a:pt x="6141" y="1368"/>
                      <a:pt x="6275" y="2213"/>
                    </a:cubicBezTo>
                    <a:lnTo>
                      <a:pt x="6354" y="2195"/>
                    </a:lnTo>
                    <a:cubicBezTo>
                      <a:pt x="6220" y="1308"/>
                      <a:pt x="5102" y="1174"/>
                      <a:pt x="5083" y="1174"/>
                    </a:cubicBezTo>
                    <a:lnTo>
                      <a:pt x="19"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7" name="Google Shape;3097;p63"/>
              <p:cNvSpPr/>
              <p:nvPr/>
            </p:nvSpPr>
            <p:spPr>
              <a:xfrm flipH="1">
                <a:off x="999870" y="3683186"/>
                <a:ext cx="80408" cy="11341"/>
              </a:xfrm>
              <a:custGeom>
                <a:avLst/>
                <a:gdLst/>
                <a:ahLst/>
                <a:cxnLst/>
                <a:rect l="l" t="t" r="r" b="b"/>
                <a:pathLst>
                  <a:path w="865" h="122" extrusionOk="0">
                    <a:moveTo>
                      <a:pt x="422" y="0"/>
                    </a:moveTo>
                    <a:cubicBezTo>
                      <a:pt x="170" y="0"/>
                      <a:pt x="12" y="43"/>
                      <a:pt x="0" y="43"/>
                    </a:cubicBezTo>
                    <a:lnTo>
                      <a:pt x="19" y="122"/>
                    </a:lnTo>
                    <a:cubicBezTo>
                      <a:pt x="19" y="122"/>
                      <a:pt x="181" y="79"/>
                      <a:pt x="426" y="79"/>
                    </a:cubicBezTo>
                    <a:cubicBezTo>
                      <a:pt x="548" y="79"/>
                      <a:pt x="692" y="89"/>
                      <a:pt x="846" y="122"/>
                    </a:cubicBezTo>
                    <a:lnTo>
                      <a:pt x="864" y="43"/>
                    </a:lnTo>
                    <a:cubicBezTo>
                      <a:pt x="698" y="11"/>
                      <a:pt x="548" y="0"/>
                      <a:pt x="422"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8" name="Google Shape;3098;p63"/>
              <p:cNvSpPr/>
              <p:nvPr/>
            </p:nvSpPr>
            <p:spPr>
              <a:xfrm flipH="1">
                <a:off x="1119780" y="3834054"/>
                <a:ext cx="508199" cy="216591"/>
              </a:xfrm>
              <a:custGeom>
                <a:avLst/>
                <a:gdLst/>
                <a:ahLst/>
                <a:cxnLst/>
                <a:rect l="l" t="t" r="r" b="b"/>
                <a:pathLst>
                  <a:path w="5467" h="2330" extrusionOk="0">
                    <a:moveTo>
                      <a:pt x="38" y="0"/>
                    </a:moveTo>
                    <a:lnTo>
                      <a:pt x="1" y="74"/>
                    </a:lnTo>
                    <a:lnTo>
                      <a:pt x="5448" y="2329"/>
                    </a:lnTo>
                    <a:lnTo>
                      <a:pt x="5467" y="2251"/>
                    </a:lnTo>
                    <a:lnTo>
                      <a:pt x="38"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9" name="Google Shape;3099;p63"/>
              <p:cNvSpPr/>
              <p:nvPr/>
            </p:nvSpPr>
            <p:spPr>
              <a:xfrm flipH="1">
                <a:off x="1497281" y="3622764"/>
                <a:ext cx="64513" cy="243549"/>
              </a:xfrm>
              <a:custGeom>
                <a:avLst/>
                <a:gdLst/>
                <a:ahLst/>
                <a:cxnLst/>
                <a:rect l="l" t="t" r="r" b="b"/>
                <a:pathLst>
                  <a:path w="694" h="2620" extrusionOk="0">
                    <a:moveTo>
                      <a:pt x="615" y="0"/>
                    </a:moveTo>
                    <a:lnTo>
                      <a:pt x="0" y="2601"/>
                    </a:lnTo>
                    <a:lnTo>
                      <a:pt x="79" y="2620"/>
                    </a:lnTo>
                    <a:lnTo>
                      <a:pt x="693"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0" name="Google Shape;3100;p63"/>
              <p:cNvSpPr/>
              <p:nvPr/>
            </p:nvSpPr>
            <p:spPr>
              <a:xfrm flipH="1">
                <a:off x="1572483" y="3801798"/>
                <a:ext cx="25006" cy="23332"/>
              </a:xfrm>
              <a:custGeom>
                <a:avLst/>
                <a:gdLst/>
                <a:ahLst/>
                <a:cxnLst/>
                <a:rect l="l" t="t" r="r" b="b"/>
                <a:pathLst>
                  <a:path w="269" h="251" extrusionOk="0">
                    <a:moveTo>
                      <a:pt x="135" y="1"/>
                    </a:moveTo>
                    <a:cubicBezTo>
                      <a:pt x="75" y="1"/>
                      <a:pt x="1" y="56"/>
                      <a:pt x="1" y="135"/>
                    </a:cubicBezTo>
                    <a:cubicBezTo>
                      <a:pt x="1" y="190"/>
                      <a:pt x="75" y="250"/>
                      <a:pt x="135" y="250"/>
                    </a:cubicBezTo>
                    <a:cubicBezTo>
                      <a:pt x="213" y="250"/>
                      <a:pt x="269" y="190"/>
                      <a:pt x="269" y="135"/>
                    </a:cubicBezTo>
                    <a:cubicBezTo>
                      <a:pt x="269" y="56"/>
                      <a:pt x="213" y="1"/>
                      <a:pt x="135"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1" name="Google Shape;3101;p63"/>
              <p:cNvSpPr/>
              <p:nvPr/>
            </p:nvSpPr>
            <p:spPr>
              <a:xfrm flipH="1">
                <a:off x="1112440" y="4087919"/>
                <a:ext cx="96769" cy="43039"/>
              </a:xfrm>
              <a:custGeom>
                <a:avLst/>
                <a:gdLst/>
                <a:ahLst/>
                <a:cxnLst/>
                <a:rect l="l" t="t" r="r" b="b"/>
                <a:pathLst>
                  <a:path w="1041" h="463" extrusionOk="0">
                    <a:moveTo>
                      <a:pt x="1" y="0"/>
                    </a:moveTo>
                    <a:lnTo>
                      <a:pt x="1" y="79"/>
                    </a:lnTo>
                    <a:lnTo>
                      <a:pt x="773" y="97"/>
                    </a:lnTo>
                    <a:lnTo>
                      <a:pt x="287" y="407"/>
                    </a:lnTo>
                    <a:lnTo>
                      <a:pt x="329" y="462"/>
                    </a:lnTo>
                    <a:lnTo>
                      <a:pt x="1040" y="42"/>
                    </a:lnTo>
                    <a:lnTo>
                      <a:pt x="1"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2" name="Google Shape;3102;p63"/>
              <p:cNvSpPr/>
              <p:nvPr/>
            </p:nvSpPr>
            <p:spPr>
              <a:xfrm flipH="1">
                <a:off x="1198332" y="3481377"/>
                <a:ext cx="93329" cy="184428"/>
              </a:xfrm>
              <a:custGeom>
                <a:avLst/>
                <a:gdLst/>
                <a:ahLst/>
                <a:cxnLst/>
                <a:rect l="l" t="t" r="r" b="b"/>
                <a:pathLst>
                  <a:path w="1004" h="1984" extrusionOk="0">
                    <a:moveTo>
                      <a:pt x="79" y="1"/>
                    </a:moveTo>
                    <a:lnTo>
                      <a:pt x="1" y="38"/>
                    </a:lnTo>
                    <a:cubicBezTo>
                      <a:pt x="1" y="38"/>
                      <a:pt x="578" y="1235"/>
                      <a:pt x="943" y="1983"/>
                    </a:cubicBezTo>
                    <a:lnTo>
                      <a:pt x="1003" y="1946"/>
                    </a:lnTo>
                    <a:cubicBezTo>
                      <a:pt x="657" y="1193"/>
                      <a:pt x="79" y="1"/>
                      <a:pt x="79"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3" name="Google Shape;3103;p63"/>
              <p:cNvSpPr/>
              <p:nvPr/>
            </p:nvSpPr>
            <p:spPr>
              <a:xfrm flipH="1">
                <a:off x="1654936" y="3400690"/>
                <a:ext cx="25006" cy="25377"/>
              </a:xfrm>
              <a:custGeom>
                <a:avLst/>
                <a:gdLst/>
                <a:ahLst/>
                <a:cxnLst/>
                <a:rect l="l" t="t" r="r" b="b"/>
                <a:pathLst>
                  <a:path w="269" h="273" extrusionOk="0">
                    <a:moveTo>
                      <a:pt x="135" y="0"/>
                    </a:moveTo>
                    <a:cubicBezTo>
                      <a:pt x="61" y="0"/>
                      <a:pt x="1" y="79"/>
                      <a:pt x="1" y="139"/>
                    </a:cubicBezTo>
                    <a:cubicBezTo>
                      <a:pt x="1" y="213"/>
                      <a:pt x="61" y="273"/>
                      <a:pt x="135" y="273"/>
                    </a:cubicBezTo>
                    <a:cubicBezTo>
                      <a:pt x="213" y="273"/>
                      <a:pt x="269" y="213"/>
                      <a:pt x="269" y="139"/>
                    </a:cubicBezTo>
                    <a:cubicBezTo>
                      <a:pt x="269" y="79"/>
                      <a:pt x="213" y="0"/>
                      <a:pt x="135"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4" name="Google Shape;3104;p63"/>
              <p:cNvSpPr/>
              <p:nvPr/>
            </p:nvSpPr>
            <p:spPr>
              <a:xfrm flipH="1">
                <a:off x="1654936" y="3894569"/>
                <a:ext cx="25006" cy="23797"/>
              </a:xfrm>
              <a:custGeom>
                <a:avLst/>
                <a:gdLst/>
                <a:ahLst/>
                <a:cxnLst/>
                <a:rect l="l" t="t" r="r" b="b"/>
                <a:pathLst>
                  <a:path w="269" h="256" extrusionOk="0">
                    <a:moveTo>
                      <a:pt x="135" y="1"/>
                    </a:moveTo>
                    <a:cubicBezTo>
                      <a:pt x="61" y="1"/>
                      <a:pt x="1" y="61"/>
                      <a:pt x="1" y="140"/>
                    </a:cubicBezTo>
                    <a:cubicBezTo>
                      <a:pt x="1" y="195"/>
                      <a:pt x="61" y="255"/>
                      <a:pt x="135" y="255"/>
                    </a:cubicBezTo>
                    <a:cubicBezTo>
                      <a:pt x="213" y="255"/>
                      <a:pt x="269" y="195"/>
                      <a:pt x="269" y="140"/>
                    </a:cubicBezTo>
                    <a:cubicBezTo>
                      <a:pt x="269" y="61"/>
                      <a:pt x="213" y="1"/>
                      <a:pt x="135"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5" name="Google Shape;3105;p63"/>
              <p:cNvSpPr/>
              <p:nvPr/>
            </p:nvSpPr>
            <p:spPr>
              <a:xfrm flipH="1">
                <a:off x="1654936" y="4386868"/>
                <a:ext cx="25006" cy="25377"/>
              </a:xfrm>
              <a:custGeom>
                <a:avLst/>
                <a:gdLst/>
                <a:ahLst/>
                <a:cxnLst/>
                <a:rect l="l" t="t" r="r" b="b"/>
                <a:pathLst>
                  <a:path w="269" h="273" extrusionOk="0">
                    <a:moveTo>
                      <a:pt x="135" y="0"/>
                    </a:moveTo>
                    <a:cubicBezTo>
                      <a:pt x="61" y="0"/>
                      <a:pt x="1" y="60"/>
                      <a:pt x="1" y="134"/>
                    </a:cubicBezTo>
                    <a:cubicBezTo>
                      <a:pt x="1" y="213"/>
                      <a:pt x="61" y="273"/>
                      <a:pt x="135" y="273"/>
                    </a:cubicBezTo>
                    <a:cubicBezTo>
                      <a:pt x="213" y="273"/>
                      <a:pt x="269" y="213"/>
                      <a:pt x="269" y="134"/>
                    </a:cubicBezTo>
                    <a:cubicBezTo>
                      <a:pt x="269" y="60"/>
                      <a:pt x="213" y="0"/>
                      <a:pt x="135"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6" name="Google Shape;3106;p63"/>
              <p:cNvSpPr/>
              <p:nvPr/>
            </p:nvSpPr>
            <p:spPr>
              <a:xfrm flipH="1">
                <a:off x="1316479" y="4242041"/>
                <a:ext cx="239737" cy="64605"/>
              </a:xfrm>
              <a:custGeom>
                <a:avLst/>
                <a:gdLst/>
                <a:ahLst/>
                <a:cxnLst/>
                <a:rect l="l" t="t" r="r" b="b"/>
                <a:pathLst>
                  <a:path w="2579" h="695" extrusionOk="0">
                    <a:moveTo>
                      <a:pt x="2500" y="75"/>
                    </a:moveTo>
                    <a:lnTo>
                      <a:pt x="2500" y="615"/>
                    </a:lnTo>
                    <a:lnTo>
                      <a:pt x="74" y="615"/>
                    </a:lnTo>
                    <a:lnTo>
                      <a:pt x="74" y="75"/>
                    </a:lnTo>
                    <a:close/>
                    <a:moveTo>
                      <a:pt x="0" y="1"/>
                    </a:moveTo>
                    <a:lnTo>
                      <a:pt x="0" y="694"/>
                    </a:lnTo>
                    <a:lnTo>
                      <a:pt x="2579" y="694"/>
                    </a:lnTo>
                    <a:lnTo>
                      <a:pt x="2579"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7" name="Google Shape;3107;p63"/>
              <p:cNvSpPr/>
              <p:nvPr/>
            </p:nvSpPr>
            <p:spPr>
              <a:xfrm flipH="1">
                <a:off x="1844287" y="4242041"/>
                <a:ext cx="180988" cy="64605"/>
              </a:xfrm>
              <a:custGeom>
                <a:avLst/>
                <a:gdLst/>
                <a:ahLst/>
                <a:cxnLst/>
                <a:rect l="l" t="t" r="r" b="b"/>
                <a:pathLst>
                  <a:path w="1947" h="695" extrusionOk="0">
                    <a:moveTo>
                      <a:pt x="1867" y="75"/>
                    </a:moveTo>
                    <a:lnTo>
                      <a:pt x="1867" y="615"/>
                    </a:lnTo>
                    <a:lnTo>
                      <a:pt x="79" y="615"/>
                    </a:lnTo>
                    <a:lnTo>
                      <a:pt x="79" y="75"/>
                    </a:lnTo>
                    <a:close/>
                    <a:moveTo>
                      <a:pt x="1" y="1"/>
                    </a:moveTo>
                    <a:lnTo>
                      <a:pt x="1" y="694"/>
                    </a:lnTo>
                    <a:lnTo>
                      <a:pt x="1946" y="694"/>
                    </a:lnTo>
                    <a:lnTo>
                      <a:pt x="1946"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3108" name="Google Shape;3108;p63"/>
              <p:cNvGrpSpPr/>
              <p:nvPr/>
            </p:nvGrpSpPr>
            <p:grpSpPr>
              <a:xfrm>
                <a:off x="2880300" y="4402507"/>
                <a:ext cx="664088" cy="202367"/>
                <a:chOff x="2880300" y="4393724"/>
                <a:chExt cx="664088" cy="202367"/>
              </a:xfrm>
            </p:grpSpPr>
            <p:sp>
              <p:nvSpPr>
                <p:cNvPr id="3109" name="Google Shape;3109;p63"/>
                <p:cNvSpPr/>
                <p:nvPr/>
              </p:nvSpPr>
              <p:spPr>
                <a:xfrm flipH="1">
                  <a:off x="2894894" y="4413431"/>
                  <a:ext cx="633598" cy="114803"/>
                </a:xfrm>
                <a:custGeom>
                  <a:avLst/>
                  <a:gdLst/>
                  <a:ahLst/>
                  <a:cxnLst/>
                  <a:rect l="l" t="t" r="r" b="b"/>
                  <a:pathLst>
                    <a:path w="6816" h="1235" extrusionOk="0">
                      <a:moveTo>
                        <a:pt x="1234" y="1"/>
                      </a:moveTo>
                      <a:cubicBezTo>
                        <a:pt x="213" y="463"/>
                        <a:pt x="0" y="1235"/>
                        <a:pt x="0" y="1235"/>
                      </a:cubicBezTo>
                      <a:lnTo>
                        <a:pt x="6816" y="1235"/>
                      </a:lnTo>
                      <a:cubicBezTo>
                        <a:pt x="6816" y="1235"/>
                        <a:pt x="6603" y="463"/>
                        <a:pt x="5605"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0" name="Google Shape;3110;p63"/>
                <p:cNvSpPr/>
                <p:nvPr/>
              </p:nvSpPr>
              <p:spPr>
                <a:xfrm flipH="1">
                  <a:off x="2880300" y="4528139"/>
                  <a:ext cx="664088" cy="44806"/>
                </a:xfrm>
                <a:custGeom>
                  <a:avLst/>
                  <a:gdLst/>
                  <a:ahLst/>
                  <a:cxnLst/>
                  <a:rect l="l" t="t" r="r" b="b"/>
                  <a:pathLst>
                    <a:path w="7144" h="482" extrusionOk="0">
                      <a:moveTo>
                        <a:pt x="0" y="1"/>
                      </a:moveTo>
                      <a:lnTo>
                        <a:pt x="0" y="481"/>
                      </a:lnTo>
                      <a:lnTo>
                        <a:pt x="7144" y="481"/>
                      </a:lnTo>
                      <a:lnTo>
                        <a:pt x="7144"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1" name="Google Shape;3111;p63"/>
                <p:cNvSpPr/>
                <p:nvPr/>
              </p:nvSpPr>
              <p:spPr>
                <a:xfrm flipH="1">
                  <a:off x="3447619" y="4572851"/>
                  <a:ext cx="80873" cy="23239"/>
                </a:xfrm>
                <a:custGeom>
                  <a:avLst/>
                  <a:gdLst/>
                  <a:ahLst/>
                  <a:cxnLst/>
                  <a:rect l="l" t="t" r="r" b="b"/>
                  <a:pathLst>
                    <a:path w="870" h="250" extrusionOk="0">
                      <a:moveTo>
                        <a:pt x="0" y="0"/>
                      </a:moveTo>
                      <a:lnTo>
                        <a:pt x="0" y="250"/>
                      </a:lnTo>
                      <a:lnTo>
                        <a:pt x="869" y="250"/>
                      </a:lnTo>
                      <a:lnTo>
                        <a:pt x="869" y="0"/>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2" name="Google Shape;3112;p63"/>
                <p:cNvSpPr/>
                <p:nvPr/>
              </p:nvSpPr>
              <p:spPr>
                <a:xfrm flipH="1">
                  <a:off x="2894899" y="4572851"/>
                  <a:ext cx="78642" cy="23239"/>
                </a:xfrm>
                <a:custGeom>
                  <a:avLst/>
                  <a:gdLst/>
                  <a:ahLst/>
                  <a:cxnLst/>
                  <a:rect l="l" t="t" r="r" b="b"/>
                  <a:pathLst>
                    <a:path w="846" h="250" extrusionOk="0">
                      <a:moveTo>
                        <a:pt x="0" y="0"/>
                      </a:moveTo>
                      <a:lnTo>
                        <a:pt x="0" y="250"/>
                      </a:lnTo>
                      <a:lnTo>
                        <a:pt x="846" y="250"/>
                      </a:lnTo>
                      <a:lnTo>
                        <a:pt x="846" y="0"/>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3" name="Google Shape;3113;p63"/>
                <p:cNvSpPr/>
                <p:nvPr/>
              </p:nvSpPr>
              <p:spPr>
                <a:xfrm flipH="1">
                  <a:off x="2985900" y="4393724"/>
                  <a:ext cx="458466" cy="19800"/>
                </a:xfrm>
                <a:custGeom>
                  <a:avLst/>
                  <a:gdLst/>
                  <a:ahLst/>
                  <a:cxnLst/>
                  <a:rect l="l" t="t" r="r" b="b"/>
                  <a:pathLst>
                    <a:path w="4932" h="213" extrusionOk="0">
                      <a:moveTo>
                        <a:pt x="98" y="0"/>
                      </a:moveTo>
                      <a:cubicBezTo>
                        <a:pt x="38" y="0"/>
                        <a:pt x="1" y="42"/>
                        <a:pt x="1" y="97"/>
                      </a:cubicBezTo>
                      <a:cubicBezTo>
                        <a:pt x="1" y="157"/>
                        <a:pt x="38" y="213"/>
                        <a:pt x="98" y="213"/>
                      </a:cubicBezTo>
                      <a:lnTo>
                        <a:pt x="4834" y="213"/>
                      </a:lnTo>
                      <a:cubicBezTo>
                        <a:pt x="4890" y="213"/>
                        <a:pt x="4931" y="157"/>
                        <a:pt x="4931" y="97"/>
                      </a:cubicBezTo>
                      <a:cubicBezTo>
                        <a:pt x="4931" y="42"/>
                        <a:pt x="4890" y="0"/>
                        <a:pt x="4834"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4" name="Google Shape;3114;p63"/>
                <p:cNvSpPr/>
                <p:nvPr/>
              </p:nvSpPr>
              <p:spPr>
                <a:xfrm flipH="1">
                  <a:off x="3123850" y="4442247"/>
                  <a:ext cx="182569" cy="55496"/>
                </a:xfrm>
                <a:custGeom>
                  <a:avLst/>
                  <a:gdLst/>
                  <a:ahLst/>
                  <a:cxnLst/>
                  <a:rect l="l" t="t" r="r" b="b"/>
                  <a:pathLst>
                    <a:path w="1964" h="597" extrusionOk="0">
                      <a:moveTo>
                        <a:pt x="310" y="0"/>
                      </a:moveTo>
                      <a:cubicBezTo>
                        <a:pt x="134" y="0"/>
                        <a:pt x="0" y="134"/>
                        <a:pt x="0" y="305"/>
                      </a:cubicBezTo>
                      <a:cubicBezTo>
                        <a:pt x="0" y="463"/>
                        <a:pt x="134" y="597"/>
                        <a:pt x="310" y="597"/>
                      </a:cubicBezTo>
                      <a:lnTo>
                        <a:pt x="1673" y="597"/>
                      </a:lnTo>
                      <a:cubicBezTo>
                        <a:pt x="1830" y="597"/>
                        <a:pt x="1964" y="463"/>
                        <a:pt x="1964" y="305"/>
                      </a:cubicBezTo>
                      <a:cubicBezTo>
                        <a:pt x="1964" y="134"/>
                        <a:pt x="1830" y="0"/>
                        <a:pt x="1673"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5" name="Google Shape;3115;p63"/>
                <p:cNvSpPr/>
                <p:nvPr/>
              </p:nvSpPr>
              <p:spPr>
                <a:xfrm flipH="1">
                  <a:off x="2955414" y="4497650"/>
                  <a:ext cx="14687" cy="15989"/>
                </a:xfrm>
                <a:custGeom>
                  <a:avLst/>
                  <a:gdLst/>
                  <a:ahLst/>
                  <a:cxnLst/>
                  <a:rect l="l" t="t" r="r" b="b"/>
                  <a:pathLst>
                    <a:path w="158" h="172" extrusionOk="0">
                      <a:moveTo>
                        <a:pt x="79" y="1"/>
                      </a:moveTo>
                      <a:cubicBezTo>
                        <a:pt x="42" y="1"/>
                        <a:pt x="0" y="37"/>
                        <a:pt x="0" y="79"/>
                      </a:cubicBezTo>
                      <a:cubicBezTo>
                        <a:pt x="0" y="135"/>
                        <a:pt x="42" y="171"/>
                        <a:pt x="79" y="171"/>
                      </a:cubicBezTo>
                      <a:cubicBezTo>
                        <a:pt x="116" y="171"/>
                        <a:pt x="157" y="135"/>
                        <a:pt x="157" y="79"/>
                      </a:cubicBezTo>
                      <a:cubicBezTo>
                        <a:pt x="157" y="37"/>
                        <a:pt x="116" y="1"/>
                        <a:pt x="79"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6" name="Google Shape;3116;p63"/>
                <p:cNvSpPr/>
                <p:nvPr/>
              </p:nvSpPr>
              <p:spPr>
                <a:xfrm flipH="1">
                  <a:off x="2985904" y="4497650"/>
                  <a:ext cx="14687" cy="15989"/>
                </a:xfrm>
                <a:custGeom>
                  <a:avLst/>
                  <a:gdLst/>
                  <a:ahLst/>
                  <a:cxnLst/>
                  <a:rect l="l" t="t" r="r" b="b"/>
                  <a:pathLst>
                    <a:path w="158" h="172" extrusionOk="0">
                      <a:moveTo>
                        <a:pt x="79" y="1"/>
                      </a:moveTo>
                      <a:cubicBezTo>
                        <a:pt x="42" y="1"/>
                        <a:pt x="0" y="37"/>
                        <a:pt x="0" y="79"/>
                      </a:cubicBezTo>
                      <a:cubicBezTo>
                        <a:pt x="0" y="135"/>
                        <a:pt x="42" y="171"/>
                        <a:pt x="79" y="171"/>
                      </a:cubicBezTo>
                      <a:cubicBezTo>
                        <a:pt x="116" y="171"/>
                        <a:pt x="157" y="135"/>
                        <a:pt x="157" y="79"/>
                      </a:cubicBezTo>
                      <a:cubicBezTo>
                        <a:pt x="157" y="37"/>
                        <a:pt x="116" y="1"/>
                        <a:pt x="79"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sp>
          <p:nvSpPr>
            <p:cNvPr id="3117" name="Google Shape;3117;p63"/>
            <p:cNvSpPr/>
            <p:nvPr/>
          </p:nvSpPr>
          <p:spPr>
            <a:xfrm>
              <a:off x="679425" y="4596375"/>
              <a:ext cx="3830400" cy="56100"/>
            </a:xfrm>
            <a:prstGeom prst="rect">
              <a:avLst/>
            </a:pr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3118" name="Google Shape;3118;p63"/>
          <p:cNvGrpSpPr/>
          <p:nvPr/>
        </p:nvGrpSpPr>
        <p:grpSpPr>
          <a:xfrm>
            <a:off x="4116359" y="924647"/>
            <a:ext cx="2197110" cy="3088844"/>
            <a:chOff x="2449436" y="839159"/>
            <a:chExt cx="1098555" cy="1544422"/>
          </a:xfrm>
        </p:grpSpPr>
        <p:grpSp>
          <p:nvGrpSpPr>
            <p:cNvPr id="3119" name="Google Shape;3119;p63"/>
            <p:cNvGrpSpPr/>
            <p:nvPr/>
          </p:nvGrpSpPr>
          <p:grpSpPr>
            <a:xfrm>
              <a:off x="3103680" y="839159"/>
              <a:ext cx="444311" cy="441067"/>
              <a:chOff x="3151239" y="1788407"/>
              <a:chExt cx="779630" cy="773937"/>
            </a:xfrm>
          </p:grpSpPr>
          <p:sp>
            <p:nvSpPr>
              <p:cNvPr id="3120" name="Google Shape;3120;p63"/>
              <p:cNvSpPr/>
              <p:nvPr/>
            </p:nvSpPr>
            <p:spPr>
              <a:xfrm>
                <a:off x="3329448" y="2170682"/>
                <a:ext cx="237922" cy="306097"/>
              </a:xfrm>
              <a:custGeom>
                <a:avLst/>
                <a:gdLst/>
                <a:ahLst/>
                <a:cxnLst/>
                <a:rect l="l" t="t" r="r" b="b"/>
                <a:pathLst>
                  <a:path w="1546" h="1989" extrusionOk="0">
                    <a:moveTo>
                      <a:pt x="1473" y="0"/>
                    </a:moveTo>
                    <a:cubicBezTo>
                      <a:pt x="1458" y="0"/>
                      <a:pt x="1442" y="7"/>
                      <a:pt x="1428" y="22"/>
                    </a:cubicBezTo>
                    <a:cubicBezTo>
                      <a:pt x="1279" y="117"/>
                      <a:pt x="1154" y="290"/>
                      <a:pt x="1053" y="439"/>
                    </a:cubicBezTo>
                    <a:cubicBezTo>
                      <a:pt x="928" y="618"/>
                      <a:pt x="832" y="767"/>
                      <a:pt x="707" y="940"/>
                    </a:cubicBezTo>
                    <a:cubicBezTo>
                      <a:pt x="481" y="1261"/>
                      <a:pt x="260" y="1583"/>
                      <a:pt x="34" y="1905"/>
                    </a:cubicBezTo>
                    <a:cubicBezTo>
                      <a:pt x="1" y="1942"/>
                      <a:pt x="40" y="1989"/>
                      <a:pt x="75" y="1989"/>
                    </a:cubicBezTo>
                    <a:cubicBezTo>
                      <a:pt x="90" y="1989"/>
                      <a:pt x="104" y="1980"/>
                      <a:pt x="111" y="1959"/>
                    </a:cubicBezTo>
                    <a:cubicBezTo>
                      <a:pt x="362" y="1661"/>
                      <a:pt x="606" y="1363"/>
                      <a:pt x="856" y="1035"/>
                    </a:cubicBezTo>
                    <a:cubicBezTo>
                      <a:pt x="981" y="886"/>
                      <a:pt x="1107" y="737"/>
                      <a:pt x="1202" y="588"/>
                    </a:cubicBezTo>
                    <a:cubicBezTo>
                      <a:pt x="1327" y="415"/>
                      <a:pt x="1476" y="266"/>
                      <a:pt x="1524" y="93"/>
                    </a:cubicBezTo>
                    <a:cubicBezTo>
                      <a:pt x="1545" y="42"/>
                      <a:pt x="1511" y="0"/>
                      <a:pt x="1473"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1" name="Google Shape;3121;p63"/>
              <p:cNvSpPr/>
              <p:nvPr/>
            </p:nvSpPr>
            <p:spPr>
              <a:xfrm>
                <a:off x="3507042" y="2184378"/>
                <a:ext cx="382583" cy="32318"/>
              </a:xfrm>
              <a:custGeom>
                <a:avLst/>
                <a:gdLst/>
                <a:ahLst/>
                <a:cxnLst/>
                <a:rect l="l" t="t" r="r" b="b"/>
                <a:pathLst>
                  <a:path w="2486" h="210" extrusionOk="0">
                    <a:moveTo>
                      <a:pt x="2088" y="1"/>
                    </a:moveTo>
                    <a:cubicBezTo>
                      <a:pt x="2009" y="1"/>
                      <a:pt x="1931" y="4"/>
                      <a:pt x="1859" y="4"/>
                    </a:cubicBezTo>
                    <a:lnTo>
                      <a:pt x="1264" y="4"/>
                    </a:lnTo>
                    <a:cubicBezTo>
                      <a:pt x="870" y="28"/>
                      <a:pt x="471" y="52"/>
                      <a:pt x="72" y="52"/>
                    </a:cubicBezTo>
                    <a:cubicBezTo>
                      <a:pt x="0" y="52"/>
                      <a:pt x="0" y="153"/>
                      <a:pt x="72" y="153"/>
                    </a:cubicBezTo>
                    <a:cubicBezTo>
                      <a:pt x="471" y="177"/>
                      <a:pt x="870" y="177"/>
                      <a:pt x="1264" y="201"/>
                    </a:cubicBezTo>
                    <a:lnTo>
                      <a:pt x="1836" y="201"/>
                    </a:lnTo>
                    <a:cubicBezTo>
                      <a:pt x="1942" y="201"/>
                      <a:pt x="2054" y="209"/>
                      <a:pt x="2161" y="209"/>
                    </a:cubicBezTo>
                    <a:cubicBezTo>
                      <a:pt x="2257" y="209"/>
                      <a:pt x="2350" y="203"/>
                      <a:pt x="2431" y="177"/>
                    </a:cubicBezTo>
                    <a:cubicBezTo>
                      <a:pt x="2485" y="153"/>
                      <a:pt x="2485" y="82"/>
                      <a:pt x="2431" y="52"/>
                    </a:cubicBezTo>
                    <a:cubicBezTo>
                      <a:pt x="2328" y="9"/>
                      <a:pt x="2207" y="1"/>
                      <a:pt x="2088"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2" name="Google Shape;3122;p63"/>
              <p:cNvSpPr/>
              <p:nvPr/>
            </p:nvSpPr>
            <p:spPr>
              <a:xfrm>
                <a:off x="3151239" y="1925989"/>
                <a:ext cx="431060" cy="278858"/>
              </a:xfrm>
              <a:custGeom>
                <a:avLst/>
                <a:gdLst/>
                <a:ahLst/>
                <a:cxnLst/>
                <a:rect l="l" t="t" r="r" b="b"/>
                <a:pathLst>
                  <a:path w="2801" h="1812" extrusionOk="0">
                    <a:moveTo>
                      <a:pt x="675" y="1"/>
                    </a:moveTo>
                    <a:cubicBezTo>
                      <a:pt x="464" y="1"/>
                      <a:pt x="252" y="113"/>
                      <a:pt x="149" y="319"/>
                    </a:cubicBezTo>
                    <a:cubicBezTo>
                      <a:pt x="0" y="617"/>
                      <a:pt x="101" y="962"/>
                      <a:pt x="399" y="1111"/>
                    </a:cubicBezTo>
                    <a:cubicBezTo>
                      <a:pt x="495" y="1159"/>
                      <a:pt x="594" y="1182"/>
                      <a:pt x="690" y="1182"/>
                    </a:cubicBezTo>
                    <a:cubicBezTo>
                      <a:pt x="844" y="1182"/>
                      <a:pt x="990" y="1123"/>
                      <a:pt x="1097" y="1016"/>
                    </a:cubicBezTo>
                    <a:cubicBezTo>
                      <a:pt x="1120" y="1016"/>
                      <a:pt x="1144" y="1040"/>
                      <a:pt x="1144" y="1040"/>
                    </a:cubicBezTo>
                    <a:cubicBezTo>
                      <a:pt x="1317" y="1135"/>
                      <a:pt x="1490" y="1213"/>
                      <a:pt x="1669" y="1284"/>
                    </a:cubicBezTo>
                    <a:cubicBezTo>
                      <a:pt x="1990" y="1463"/>
                      <a:pt x="2336" y="1636"/>
                      <a:pt x="2658" y="1809"/>
                    </a:cubicBezTo>
                    <a:cubicBezTo>
                      <a:pt x="2665" y="1811"/>
                      <a:pt x="2671" y="1812"/>
                      <a:pt x="2678" y="1812"/>
                    </a:cubicBezTo>
                    <a:cubicBezTo>
                      <a:pt x="2747" y="1812"/>
                      <a:pt x="2801" y="1705"/>
                      <a:pt x="2735" y="1683"/>
                    </a:cubicBezTo>
                    <a:cubicBezTo>
                      <a:pt x="2384" y="1487"/>
                      <a:pt x="2062" y="1314"/>
                      <a:pt x="1740" y="1135"/>
                    </a:cubicBezTo>
                    <a:cubicBezTo>
                      <a:pt x="1567" y="1064"/>
                      <a:pt x="1418" y="962"/>
                      <a:pt x="1246" y="891"/>
                    </a:cubicBezTo>
                    <a:cubicBezTo>
                      <a:pt x="1246" y="867"/>
                      <a:pt x="1222" y="867"/>
                      <a:pt x="1222" y="867"/>
                    </a:cubicBezTo>
                    <a:cubicBezTo>
                      <a:pt x="1341" y="569"/>
                      <a:pt x="1246" y="218"/>
                      <a:pt x="948" y="69"/>
                    </a:cubicBezTo>
                    <a:cubicBezTo>
                      <a:pt x="863" y="23"/>
                      <a:pt x="769" y="1"/>
                      <a:pt x="675"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3" name="Google Shape;3123;p63"/>
              <p:cNvSpPr/>
              <p:nvPr/>
            </p:nvSpPr>
            <p:spPr>
              <a:xfrm>
                <a:off x="3493038" y="1851350"/>
                <a:ext cx="67252" cy="347495"/>
              </a:xfrm>
              <a:custGeom>
                <a:avLst/>
                <a:gdLst/>
                <a:ahLst/>
                <a:cxnLst/>
                <a:rect l="l" t="t" r="r" b="b"/>
                <a:pathLst>
                  <a:path w="437" h="2258" extrusionOk="0">
                    <a:moveTo>
                      <a:pt x="96" y="0"/>
                    </a:moveTo>
                    <a:cubicBezTo>
                      <a:pt x="47" y="0"/>
                      <a:pt x="1" y="38"/>
                      <a:pt x="14" y="107"/>
                    </a:cubicBezTo>
                    <a:cubicBezTo>
                      <a:pt x="14" y="458"/>
                      <a:pt x="67" y="804"/>
                      <a:pt x="115" y="1149"/>
                    </a:cubicBezTo>
                    <a:cubicBezTo>
                      <a:pt x="163" y="1501"/>
                      <a:pt x="240" y="1847"/>
                      <a:pt x="288" y="2192"/>
                    </a:cubicBezTo>
                    <a:cubicBezTo>
                      <a:pt x="288" y="2237"/>
                      <a:pt x="317" y="2257"/>
                      <a:pt x="349" y="2257"/>
                    </a:cubicBezTo>
                    <a:cubicBezTo>
                      <a:pt x="390" y="2257"/>
                      <a:pt x="437" y="2225"/>
                      <a:pt x="437" y="2168"/>
                    </a:cubicBezTo>
                    <a:cubicBezTo>
                      <a:pt x="389" y="1823"/>
                      <a:pt x="365" y="1471"/>
                      <a:pt x="342" y="1126"/>
                    </a:cubicBezTo>
                    <a:cubicBezTo>
                      <a:pt x="288" y="780"/>
                      <a:pt x="264" y="428"/>
                      <a:pt x="193" y="83"/>
                    </a:cubicBezTo>
                    <a:cubicBezTo>
                      <a:pt x="179" y="26"/>
                      <a:pt x="136" y="0"/>
                      <a:pt x="96"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4" name="Google Shape;3124;p63"/>
              <p:cNvSpPr/>
              <p:nvPr/>
            </p:nvSpPr>
            <p:spPr>
              <a:xfrm>
                <a:off x="3434558" y="2099121"/>
                <a:ext cx="221147" cy="191907"/>
              </a:xfrm>
              <a:custGeom>
                <a:avLst/>
                <a:gdLst/>
                <a:ahLst/>
                <a:cxnLst/>
                <a:rect l="l" t="t" r="r" b="b"/>
                <a:pathLst>
                  <a:path w="1437" h="1247" extrusionOk="0">
                    <a:moveTo>
                      <a:pt x="746" y="1"/>
                    </a:moveTo>
                    <a:cubicBezTo>
                      <a:pt x="513" y="1"/>
                      <a:pt x="280" y="125"/>
                      <a:pt x="173" y="338"/>
                    </a:cubicBezTo>
                    <a:cubicBezTo>
                      <a:pt x="0" y="636"/>
                      <a:pt x="126" y="1005"/>
                      <a:pt x="447" y="1178"/>
                    </a:cubicBezTo>
                    <a:cubicBezTo>
                      <a:pt x="539" y="1224"/>
                      <a:pt x="637" y="1247"/>
                      <a:pt x="734" y="1247"/>
                    </a:cubicBezTo>
                    <a:cubicBezTo>
                      <a:pt x="954" y="1247"/>
                      <a:pt x="1168" y="1131"/>
                      <a:pt x="1288" y="904"/>
                    </a:cubicBezTo>
                    <a:cubicBezTo>
                      <a:pt x="1437" y="606"/>
                      <a:pt x="1317" y="237"/>
                      <a:pt x="1019" y="64"/>
                    </a:cubicBezTo>
                    <a:cubicBezTo>
                      <a:pt x="934" y="21"/>
                      <a:pt x="840" y="1"/>
                      <a:pt x="746"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5" name="Google Shape;3125;p63"/>
              <p:cNvSpPr/>
              <p:nvPr/>
            </p:nvSpPr>
            <p:spPr>
              <a:xfrm>
                <a:off x="3407934" y="1788407"/>
                <a:ext cx="187290" cy="162667"/>
              </a:xfrm>
              <a:custGeom>
                <a:avLst/>
                <a:gdLst/>
                <a:ahLst/>
                <a:cxnLst/>
                <a:rect l="l" t="t" r="r" b="b"/>
                <a:pathLst>
                  <a:path w="1217" h="1057" extrusionOk="0">
                    <a:moveTo>
                      <a:pt x="595" y="0"/>
                    </a:moveTo>
                    <a:cubicBezTo>
                      <a:pt x="409" y="0"/>
                      <a:pt x="222" y="107"/>
                      <a:pt x="120" y="295"/>
                    </a:cubicBezTo>
                    <a:cubicBezTo>
                      <a:pt x="1" y="539"/>
                      <a:pt x="96" y="867"/>
                      <a:pt x="346" y="986"/>
                    </a:cubicBezTo>
                    <a:cubicBezTo>
                      <a:pt x="434" y="1034"/>
                      <a:pt x="526" y="1056"/>
                      <a:pt x="615" y="1056"/>
                    </a:cubicBezTo>
                    <a:cubicBezTo>
                      <a:pt x="805" y="1056"/>
                      <a:pt x="982" y="953"/>
                      <a:pt x="1067" y="766"/>
                    </a:cubicBezTo>
                    <a:cubicBezTo>
                      <a:pt x="1216" y="516"/>
                      <a:pt x="1115" y="194"/>
                      <a:pt x="841" y="69"/>
                    </a:cubicBezTo>
                    <a:cubicBezTo>
                      <a:pt x="764" y="22"/>
                      <a:pt x="680" y="0"/>
                      <a:pt x="595"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6" name="Google Shape;3126;p63"/>
              <p:cNvSpPr/>
              <p:nvPr/>
            </p:nvSpPr>
            <p:spPr>
              <a:xfrm>
                <a:off x="3242960" y="2371668"/>
                <a:ext cx="218377" cy="190676"/>
              </a:xfrm>
              <a:custGeom>
                <a:avLst/>
                <a:gdLst/>
                <a:ahLst/>
                <a:cxnLst/>
                <a:rect l="l" t="t" r="r" b="b"/>
                <a:pathLst>
                  <a:path w="1419" h="1239" extrusionOk="0">
                    <a:moveTo>
                      <a:pt x="701" y="1"/>
                    </a:moveTo>
                    <a:cubicBezTo>
                      <a:pt x="486" y="1"/>
                      <a:pt x="281" y="121"/>
                      <a:pt x="179" y="325"/>
                    </a:cubicBezTo>
                    <a:cubicBezTo>
                      <a:pt x="0" y="653"/>
                      <a:pt x="125" y="1022"/>
                      <a:pt x="423" y="1171"/>
                    </a:cubicBezTo>
                    <a:cubicBezTo>
                      <a:pt x="522" y="1217"/>
                      <a:pt x="626" y="1239"/>
                      <a:pt x="727" y="1239"/>
                    </a:cubicBezTo>
                    <a:cubicBezTo>
                      <a:pt x="955" y="1239"/>
                      <a:pt x="1166" y="1127"/>
                      <a:pt x="1269" y="921"/>
                    </a:cubicBezTo>
                    <a:cubicBezTo>
                      <a:pt x="1418" y="599"/>
                      <a:pt x="1317" y="229"/>
                      <a:pt x="995" y="81"/>
                    </a:cubicBezTo>
                    <a:cubicBezTo>
                      <a:pt x="901" y="26"/>
                      <a:pt x="800" y="1"/>
                      <a:pt x="701"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7" name="Google Shape;3127;p63"/>
              <p:cNvSpPr/>
              <p:nvPr/>
            </p:nvSpPr>
            <p:spPr>
              <a:xfrm>
                <a:off x="3766508" y="2142519"/>
                <a:ext cx="164360" cy="143430"/>
              </a:xfrm>
              <a:custGeom>
                <a:avLst/>
                <a:gdLst/>
                <a:ahLst/>
                <a:cxnLst/>
                <a:rect l="l" t="t" r="r" b="b"/>
                <a:pathLst>
                  <a:path w="1068" h="932" extrusionOk="0">
                    <a:moveTo>
                      <a:pt x="532" y="0"/>
                    </a:moveTo>
                    <a:cubicBezTo>
                      <a:pt x="363" y="0"/>
                      <a:pt x="196" y="95"/>
                      <a:pt x="126" y="253"/>
                    </a:cubicBezTo>
                    <a:cubicBezTo>
                      <a:pt x="1" y="473"/>
                      <a:pt x="78" y="747"/>
                      <a:pt x="322" y="872"/>
                    </a:cubicBezTo>
                    <a:cubicBezTo>
                      <a:pt x="394" y="912"/>
                      <a:pt x="471" y="931"/>
                      <a:pt x="546" y="931"/>
                    </a:cubicBezTo>
                    <a:cubicBezTo>
                      <a:pt x="708" y="931"/>
                      <a:pt x="863" y="842"/>
                      <a:pt x="948" y="676"/>
                    </a:cubicBezTo>
                    <a:cubicBezTo>
                      <a:pt x="1067" y="449"/>
                      <a:pt x="972" y="175"/>
                      <a:pt x="745" y="56"/>
                    </a:cubicBezTo>
                    <a:cubicBezTo>
                      <a:pt x="679" y="18"/>
                      <a:pt x="605" y="0"/>
                      <a:pt x="532"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3128" name="Google Shape;3128;p63"/>
            <p:cNvGrpSpPr/>
            <p:nvPr/>
          </p:nvGrpSpPr>
          <p:grpSpPr>
            <a:xfrm>
              <a:off x="2951100" y="1663841"/>
              <a:ext cx="485305" cy="719741"/>
              <a:chOff x="2544125" y="3190697"/>
              <a:chExt cx="599882" cy="889667"/>
            </a:xfrm>
          </p:grpSpPr>
          <p:sp>
            <p:nvSpPr>
              <p:cNvPr id="3129" name="Google Shape;3129;p63"/>
              <p:cNvSpPr/>
              <p:nvPr/>
            </p:nvSpPr>
            <p:spPr>
              <a:xfrm>
                <a:off x="2727567" y="3251485"/>
                <a:ext cx="416440" cy="828878"/>
              </a:xfrm>
              <a:custGeom>
                <a:avLst/>
                <a:gdLst/>
                <a:ahLst/>
                <a:cxnLst/>
                <a:rect l="l" t="t" r="r" b="b"/>
                <a:pathLst>
                  <a:path w="2706" h="5386" extrusionOk="0">
                    <a:moveTo>
                      <a:pt x="2531" y="1"/>
                    </a:moveTo>
                    <a:cubicBezTo>
                      <a:pt x="2507" y="1"/>
                      <a:pt x="2485" y="22"/>
                      <a:pt x="2485" y="48"/>
                    </a:cubicBezTo>
                    <a:cubicBezTo>
                      <a:pt x="2557" y="567"/>
                      <a:pt x="2062" y="918"/>
                      <a:pt x="1639" y="1091"/>
                    </a:cubicBezTo>
                    <a:cubicBezTo>
                      <a:pt x="1240" y="1264"/>
                      <a:pt x="817" y="1389"/>
                      <a:pt x="471" y="1663"/>
                    </a:cubicBezTo>
                    <a:cubicBezTo>
                      <a:pt x="125" y="1985"/>
                      <a:pt x="0" y="2408"/>
                      <a:pt x="125" y="2855"/>
                    </a:cubicBezTo>
                    <a:cubicBezTo>
                      <a:pt x="250" y="3302"/>
                      <a:pt x="548" y="3648"/>
                      <a:pt x="769" y="4047"/>
                    </a:cubicBezTo>
                    <a:cubicBezTo>
                      <a:pt x="965" y="4392"/>
                      <a:pt x="1091" y="4863"/>
                      <a:pt x="870" y="5239"/>
                    </a:cubicBezTo>
                    <a:cubicBezTo>
                      <a:pt x="809" y="5295"/>
                      <a:pt x="874" y="5385"/>
                      <a:pt x="954" y="5385"/>
                    </a:cubicBezTo>
                    <a:cubicBezTo>
                      <a:pt x="976" y="5385"/>
                      <a:pt x="998" y="5379"/>
                      <a:pt x="1019" y="5364"/>
                    </a:cubicBezTo>
                    <a:cubicBezTo>
                      <a:pt x="1412" y="4988"/>
                      <a:pt x="1293" y="4416"/>
                      <a:pt x="1067" y="3993"/>
                    </a:cubicBezTo>
                    <a:cubicBezTo>
                      <a:pt x="846" y="3576"/>
                      <a:pt x="495" y="3224"/>
                      <a:pt x="399" y="2754"/>
                    </a:cubicBezTo>
                    <a:cubicBezTo>
                      <a:pt x="346" y="2533"/>
                      <a:pt x="346" y="2307"/>
                      <a:pt x="471" y="2134"/>
                    </a:cubicBezTo>
                    <a:cubicBezTo>
                      <a:pt x="572" y="1961"/>
                      <a:pt x="721" y="1812"/>
                      <a:pt x="894" y="1711"/>
                    </a:cubicBezTo>
                    <a:cubicBezTo>
                      <a:pt x="1293" y="1490"/>
                      <a:pt x="1740" y="1365"/>
                      <a:pt x="2110" y="1115"/>
                    </a:cubicBezTo>
                    <a:cubicBezTo>
                      <a:pt x="2431" y="865"/>
                      <a:pt x="2705" y="448"/>
                      <a:pt x="2580" y="48"/>
                    </a:cubicBezTo>
                    <a:cubicBezTo>
                      <a:pt x="2570" y="14"/>
                      <a:pt x="2550" y="1"/>
                      <a:pt x="2531"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0" name="Google Shape;3130;p63"/>
              <p:cNvSpPr/>
              <p:nvPr/>
            </p:nvSpPr>
            <p:spPr>
              <a:xfrm>
                <a:off x="2864995" y="3220398"/>
                <a:ext cx="263314" cy="77717"/>
              </a:xfrm>
              <a:custGeom>
                <a:avLst/>
                <a:gdLst/>
                <a:ahLst/>
                <a:cxnLst/>
                <a:rect l="l" t="t" r="r" b="b"/>
                <a:pathLst>
                  <a:path w="1711" h="505" extrusionOk="0">
                    <a:moveTo>
                      <a:pt x="72" y="0"/>
                    </a:moveTo>
                    <a:cubicBezTo>
                      <a:pt x="25" y="0"/>
                      <a:pt x="1" y="78"/>
                      <a:pt x="49" y="101"/>
                    </a:cubicBezTo>
                    <a:cubicBezTo>
                      <a:pt x="102" y="149"/>
                      <a:pt x="150" y="149"/>
                      <a:pt x="221" y="173"/>
                    </a:cubicBezTo>
                    <a:lnTo>
                      <a:pt x="424" y="227"/>
                    </a:lnTo>
                    <a:cubicBezTo>
                      <a:pt x="549" y="250"/>
                      <a:pt x="698" y="274"/>
                      <a:pt x="817" y="322"/>
                    </a:cubicBezTo>
                    <a:cubicBezTo>
                      <a:pt x="1091" y="375"/>
                      <a:pt x="1366" y="447"/>
                      <a:pt x="1640" y="501"/>
                    </a:cubicBezTo>
                    <a:cubicBezTo>
                      <a:pt x="1647" y="503"/>
                      <a:pt x="1654" y="504"/>
                      <a:pt x="1660" y="504"/>
                    </a:cubicBezTo>
                    <a:cubicBezTo>
                      <a:pt x="1711" y="504"/>
                      <a:pt x="1706" y="421"/>
                      <a:pt x="1664" y="399"/>
                    </a:cubicBezTo>
                    <a:lnTo>
                      <a:pt x="847" y="173"/>
                    </a:lnTo>
                    <a:cubicBezTo>
                      <a:pt x="722" y="149"/>
                      <a:pt x="597" y="125"/>
                      <a:pt x="448" y="78"/>
                    </a:cubicBezTo>
                    <a:cubicBezTo>
                      <a:pt x="400" y="78"/>
                      <a:pt x="323" y="54"/>
                      <a:pt x="275" y="24"/>
                    </a:cubicBezTo>
                    <a:cubicBezTo>
                      <a:pt x="198" y="24"/>
                      <a:pt x="126" y="0"/>
                      <a:pt x="72"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1" name="Google Shape;3131;p63"/>
              <p:cNvSpPr/>
              <p:nvPr/>
            </p:nvSpPr>
            <p:spPr>
              <a:xfrm>
                <a:off x="2872382" y="3280263"/>
                <a:ext cx="245001" cy="74177"/>
              </a:xfrm>
              <a:custGeom>
                <a:avLst/>
                <a:gdLst/>
                <a:ahLst/>
                <a:cxnLst/>
                <a:rect l="l" t="t" r="r" b="b"/>
                <a:pathLst>
                  <a:path w="1592" h="482" extrusionOk="0">
                    <a:moveTo>
                      <a:pt x="107" y="0"/>
                    </a:moveTo>
                    <a:cubicBezTo>
                      <a:pt x="92" y="0"/>
                      <a:pt x="75" y="3"/>
                      <a:pt x="54" y="10"/>
                    </a:cubicBezTo>
                    <a:cubicBezTo>
                      <a:pt x="24" y="10"/>
                      <a:pt x="1" y="58"/>
                      <a:pt x="24" y="82"/>
                    </a:cubicBezTo>
                    <a:cubicBezTo>
                      <a:pt x="78" y="135"/>
                      <a:pt x="126" y="159"/>
                      <a:pt x="173" y="159"/>
                    </a:cubicBezTo>
                    <a:cubicBezTo>
                      <a:pt x="251" y="183"/>
                      <a:pt x="299" y="207"/>
                      <a:pt x="376" y="231"/>
                    </a:cubicBezTo>
                    <a:cubicBezTo>
                      <a:pt x="501" y="261"/>
                      <a:pt x="620" y="284"/>
                      <a:pt x="746" y="308"/>
                    </a:cubicBezTo>
                    <a:cubicBezTo>
                      <a:pt x="996" y="380"/>
                      <a:pt x="1246" y="433"/>
                      <a:pt x="1514" y="481"/>
                    </a:cubicBezTo>
                    <a:cubicBezTo>
                      <a:pt x="1592" y="481"/>
                      <a:pt x="1592" y="380"/>
                      <a:pt x="1514" y="380"/>
                    </a:cubicBezTo>
                    <a:cubicBezTo>
                      <a:pt x="1270" y="308"/>
                      <a:pt x="1020" y="231"/>
                      <a:pt x="769" y="183"/>
                    </a:cubicBezTo>
                    <a:cubicBezTo>
                      <a:pt x="650" y="135"/>
                      <a:pt x="525" y="112"/>
                      <a:pt x="400" y="82"/>
                    </a:cubicBezTo>
                    <a:cubicBezTo>
                      <a:pt x="352" y="58"/>
                      <a:pt x="275" y="34"/>
                      <a:pt x="227" y="34"/>
                    </a:cubicBezTo>
                    <a:cubicBezTo>
                      <a:pt x="172" y="17"/>
                      <a:pt x="144" y="0"/>
                      <a:pt x="107"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2" name="Google Shape;3132;p63"/>
              <p:cNvSpPr/>
              <p:nvPr/>
            </p:nvSpPr>
            <p:spPr>
              <a:xfrm>
                <a:off x="2895312" y="3357826"/>
                <a:ext cx="156973" cy="54325"/>
              </a:xfrm>
              <a:custGeom>
                <a:avLst/>
                <a:gdLst/>
                <a:ahLst/>
                <a:cxnLst/>
                <a:rect l="l" t="t" r="r" b="b"/>
                <a:pathLst>
                  <a:path w="1020" h="353" extrusionOk="0">
                    <a:moveTo>
                      <a:pt x="102" y="1"/>
                    </a:moveTo>
                    <a:cubicBezTo>
                      <a:pt x="78" y="1"/>
                      <a:pt x="54" y="1"/>
                      <a:pt x="24" y="25"/>
                    </a:cubicBezTo>
                    <a:cubicBezTo>
                      <a:pt x="1" y="55"/>
                      <a:pt x="1" y="78"/>
                      <a:pt x="1" y="102"/>
                    </a:cubicBezTo>
                    <a:cubicBezTo>
                      <a:pt x="24" y="126"/>
                      <a:pt x="54" y="150"/>
                      <a:pt x="78" y="150"/>
                    </a:cubicBezTo>
                    <a:cubicBezTo>
                      <a:pt x="203" y="204"/>
                      <a:pt x="352" y="227"/>
                      <a:pt x="501" y="251"/>
                    </a:cubicBezTo>
                    <a:cubicBezTo>
                      <a:pt x="650" y="299"/>
                      <a:pt x="769" y="323"/>
                      <a:pt x="918" y="352"/>
                    </a:cubicBezTo>
                    <a:cubicBezTo>
                      <a:pt x="996" y="352"/>
                      <a:pt x="1020" y="251"/>
                      <a:pt x="948" y="227"/>
                    </a:cubicBezTo>
                    <a:cubicBezTo>
                      <a:pt x="674" y="150"/>
                      <a:pt x="376" y="78"/>
                      <a:pt x="102"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3" name="Google Shape;3133;p63"/>
              <p:cNvSpPr/>
              <p:nvPr/>
            </p:nvSpPr>
            <p:spPr>
              <a:xfrm>
                <a:off x="2853145" y="3476171"/>
                <a:ext cx="198371" cy="81410"/>
              </a:xfrm>
              <a:custGeom>
                <a:avLst/>
                <a:gdLst/>
                <a:ahLst/>
                <a:cxnLst/>
                <a:rect l="l" t="t" r="r" b="b"/>
                <a:pathLst>
                  <a:path w="1289" h="529" extrusionOk="0">
                    <a:moveTo>
                      <a:pt x="78" y="1"/>
                    </a:moveTo>
                    <a:cubicBezTo>
                      <a:pt x="30" y="1"/>
                      <a:pt x="1" y="102"/>
                      <a:pt x="54" y="126"/>
                    </a:cubicBezTo>
                    <a:cubicBezTo>
                      <a:pt x="126" y="179"/>
                      <a:pt x="251" y="203"/>
                      <a:pt x="352" y="227"/>
                    </a:cubicBezTo>
                    <a:cubicBezTo>
                      <a:pt x="424" y="251"/>
                      <a:pt x="525" y="275"/>
                      <a:pt x="626" y="328"/>
                    </a:cubicBezTo>
                    <a:cubicBezTo>
                      <a:pt x="823" y="376"/>
                      <a:pt x="1019" y="448"/>
                      <a:pt x="1192" y="525"/>
                    </a:cubicBezTo>
                    <a:cubicBezTo>
                      <a:pt x="1200" y="527"/>
                      <a:pt x="1208" y="529"/>
                      <a:pt x="1215" y="529"/>
                    </a:cubicBezTo>
                    <a:cubicBezTo>
                      <a:pt x="1274" y="529"/>
                      <a:pt x="1289" y="445"/>
                      <a:pt x="1246" y="424"/>
                    </a:cubicBezTo>
                    <a:cubicBezTo>
                      <a:pt x="1043" y="352"/>
                      <a:pt x="847" y="275"/>
                      <a:pt x="674" y="203"/>
                    </a:cubicBezTo>
                    <a:cubicBezTo>
                      <a:pt x="573" y="179"/>
                      <a:pt x="477" y="126"/>
                      <a:pt x="376" y="102"/>
                    </a:cubicBezTo>
                    <a:cubicBezTo>
                      <a:pt x="275" y="78"/>
                      <a:pt x="179" y="1"/>
                      <a:pt x="78"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4" name="Google Shape;3134;p63"/>
              <p:cNvSpPr/>
              <p:nvPr/>
            </p:nvSpPr>
            <p:spPr>
              <a:xfrm>
                <a:off x="2780661" y="3537575"/>
                <a:ext cx="297017" cy="115421"/>
              </a:xfrm>
              <a:custGeom>
                <a:avLst/>
                <a:gdLst/>
                <a:ahLst/>
                <a:cxnLst/>
                <a:rect l="l" t="t" r="r" b="b"/>
                <a:pathLst>
                  <a:path w="1930" h="750" extrusionOk="0">
                    <a:moveTo>
                      <a:pt x="102" y="1"/>
                    </a:moveTo>
                    <a:cubicBezTo>
                      <a:pt x="25" y="1"/>
                      <a:pt x="1" y="102"/>
                      <a:pt x="54" y="126"/>
                    </a:cubicBezTo>
                    <a:cubicBezTo>
                      <a:pt x="126" y="174"/>
                      <a:pt x="203" y="174"/>
                      <a:pt x="275" y="198"/>
                    </a:cubicBezTo>
                    <a:cubicBezTo>
                      <a:pt x="352" y="227"/>
                      <a:pt x="424" y="251"/>
                      <a:pt x="501" y="275"/>
                    </a:cubicBezTo>
                    <a:cubicBezTo>
                      <a:pt x="650" y="323"/>
                      <a:pt x="799" y="376"/>
                      <a:pt x="948" y="424"/>
                    </a:cubicBezTo>
                    <a:cubicBezTo>
                      <a:pt x="1246" y="525"/>
                      <a:pt x="1544" y="621"/>
                      <a:pt x="1812" y="746"/>
                    </a:cubicBezTo>
                    <a:cubicBezTo>
                      <a:pt x="1821" y="748"/>
                      <a:pt x="1829" y="749"/>
                      <a:pt x="1836" y="749"/>
                    </a:cubicBezTo>
                    <a:cubicBezTo>
                      <a:pt x="1899" y="749"/>
                      <a:pt x="1930" y="668"/>
                      <a:pt x="1866" y="621"/>
                    </a:cubicBezTo>
                    <a:cubicBezTo>
                      <a:pt x="1592" y="495"/>
                      <a:pt x="1294" y="400"/>
                      <a:pt x="972" y="299"/>
                    </a:cubicBezTo>
                    <a:cubicBezTo>
                      <a:pt x="823" y="227"/>
                      <a:pt x="674" y="174"/>
                      <a:pt x="525" y="126"/>
                    </a:cubicBezTo>
                    <a:cubicBezTo>
                      <a:pt x="448" y="102"/>
                      <a:pt x="376" y="78"/>
                      <a:pt x="299" y="49"/>
                    </a:cubicBezTo>
                    <a:cubicBezTo>
                      <a:pt x="227" y="25"/>
                      <a:pt x="174" y="1"/>
                      <a:pt x="102"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5" name="Google Shape;3135;p63"/>
              <p:cNvSpPr/>
              <p:nvPr/>
            </p:nvSpPr>
            <p:spPr>
              <a:xfrm>
                <a:off x="2743880" y="3598672"/>
                <a:ext cx="307021" cy="130657"/>
              </a:xfrm>
              <a:custGeom>
                <a:avLst/>
                <a:gdLst/>
                <a:ahLst/>
                <a:cxnLst/>
                <a:rect l="l" t="t" r="r" b="b"/>
                <a:pathLst>
                  <a:path w="1995" h="849" extrusionOk="0">
                    <a:moveTo>
                      <a:pt x="95" y="1"/>
                    </a:moveTo>
                    <a:cubicBezTo>
                      <a:pt x="16" y="1"/>
                      <a:pt x="1" y="132"/>
                      <a:pt x="67" y="176"/>
                    </a:cubicBezTo>
                    <a:cubicBezTo>
                      <a:pt x="216" y="247"/>
                      <a:pt x="389" y="301"/>
                      <a:pt x="538" y="349"/>
                    </a:cubicBezTo>
                    <a:cubicBezTo>
                      <a:pt x="687" y="426"/>
                      <a:pt x="836" y="474"/>
                      <a:pt x="985" y="522"/>
                    </a:cubicBezTo>
                    <a:cubicBezTo>
                      <a:pt x="1283" y="623"/>
                      <a:pt x="1581" y="748"/>
                      <a:pt x="1878" y="843"/>
                    </a:cubicBezTo>
                    <a:cubicBezTo>
                      <a:pt x="1888" y="847"/>
                      <a:pt x="1898" y="849"/>
                      <a:pt x="1906" y="849"/>
                    </a:cubicBezTo>
                    <a:cubicBezTo>
                      <a:pt x="1966" y="849"/>
                      <a:pt x="1995" y="769"/>
                      <a:pt x="1932" y="748"/>
                    </a:cubicBezTo>
                    <a:cubicBezTo>
                      <a:pt x="1634" y="623"/>
                      <a:pt x="1336" y="498"/>
                      <a:pt x="1038" y="373"/>
                    </a:cubicBezTo>
                    <a:cubicBezTo>
                      <a:pt x="889" y="301"/>
                      <a:pt x="711" y="247"/>
                      <a:pt x="562" y="176"/>
                    </a:cubicBezTo>
                    <a:cubicBezTo>
                      <a:pt x="442" y="128"/>
                      <a:pt x="264" y="51"/>
                      <a:pt x="115" y="3"/>
                    </a:cubicBezTo>
                    <a:cubicBezTo>
                      <a:pt x="108" y="1"/>
                      <a:pt x="101" y="1"/>
                      <a:pt x="95"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6" name="Google Shape;3136;p63"/>
              <p:cNvSpPr/>
              <p:nvPr/>
            </p:nvSpPr>
            <p:spPr>
              <a:xfrm>
                <a:off x="2780661" y="3705475"/>
                <a:ext cx="186521" cy="81410"/>
              </a:xfrm>
              <a:custGeom>
                <a:avLst/>
                <a:gdLst/>
                <a:ahLst/>
                <a:cxnLst/>
                <a:rect l="l" t="t" r="r" b="b"/>
                <a:pathLst>
                  <a:path w="1212" h="529" extrusionOk="0">
                    <a:moveTo>
                      <a:pt x="102" y="0"/>
                    </a:moveTo>
                    <a:cubicBezTo>
                      <a:pt x="78" y="0"/>
                      <a:pt x="54" y="0"/>
                      <a:pt x="25" y="30"/>
                    </a:cubicBezTo>
                    <a:cubicBezTo>
                      <a:pt x="1" y="30"/>
                      <a:pt x="1" y="54"/>
                      <a:pt x="1" y="54"/>
                    </a:cubicBezTo>
                    <a:cubicBezTo>
                      <a:pt x="1" y="78"/>
                      <a:pt x="1" y="125"/>
                      <a:pt x="25" y="149"/>
                    </a:cubicBezTo>
                    <a:cubicBezTo>
                      <a:pt x="102" y="203"/>
                      <a:pt x="203" y="227"/>
                      <a:pt x="299" y="274"/>
                    </a:cubicBezTo>
                    <a:cubicBezTo>
                      <a:pt x="400" y="298"/>
                      <a:pt x="472" y="328"/>
                      <a:pt x="573" y="376"/>
                    </a:cubicBezTo>
                    <a:cubicBezTo>
                      <a:pt x="746" y="423"/>
                      <a:pt x="948" y="477"/>
                      <a:pt x="1145" y="525"/>
                    </a:cubicBezTo>
                    <a:cubicBezTo>
                      <a:pt x="1150" y="527"/>
                      <a:pt x="1155" y="528"/>
                      <a:pt x="1159" y="528"/>
                    </a:cubicBezTo>
                    <a:cubicBezTo>
                      <a:pt x="1197" y="528"/>
                      <a:pt x="1211" y="445"/>
                      <a:pt x="1169" y="423"/>
                    </a:cubicBezTo>
                    <a:cubicBezTo>
                      <a:pt x="996" y="352"/>
                      <a:pt x="823" y="298"/>
                      <a:pt x="620" y="227"/>
                    </a:cubicBezTo>
                    <a:cubicBezTo>
                      <a:pt x="549" y="203"/>
                      <a:pt x="448" y="149"/>
                      <a:pt x="376" y="125"/>
                    </a:cubicBezTo>
                    <a:cubicBezTo>
                      <a:pt x="275" y="78"/>
                      <a:pt x="203" y="30"/>
                      <a:pt x="102"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7" name="Google Shape;3137;p63"/>
              <p:cNvSpPr/>
              <p:nvPr/>
            </p:nvSpPr>
            <p:spPr>
              <a:xfrm>
                <a:off x="2708176" y="3839363"/>
                <a:ext cx="194215" cy="92337"/>
              </a:xfrm>
              <a:custGeom>
                <a:avLst/>
                <a:gdLst/>
                <a:ahLst/>
                <a:cxnLst/>
                <a:rect l="l" t="t" r="r" b="b"/>
                <a:pathLst>
                  <a:path w="1262" h="600" extrusionOk="0">
                    <a:moveTo>
                      <a:pt x="126" y="0"/>
                    </a:moveTo>
                    <a:cubicBezTo>
                      <a:pt x="49" y="0"/>
                      <a:pt x="1" y="78"/>
                      <a:pt x="78" y="126"/>
                    </a:cubicBezTo>
                    <a:cubicBezTo>
                      <a:pt x="102" y="173"/>
                      <a:pt x="150" y="173"/>
                      <a:pt x="198" y="203"/>
                    </a:cubicBezTo>
                    <a:cubicBezTo>
                      <a:pt x="251" y="227"/>
                      <a:pt x="275" y="227"/>
                      <a:pt x="323" y="251"/>
                    </a:cubicBezTo>
                    <a:cubicBezTo>
                      <a:pt x="424" y="298"/>
                      <a:pt x="496" y="322"/>
                      <a:pt x="597" y="376"/>
                    </a:cubicBezTo>
                    <a:cubicBezTo>
                      <a:pt x="770" y="447"/>
                      <a:pt x="943" y="525"/>
                      <a:pt x="1121" y="596"/>
                    </a:cubicBezTo>
                    <a:cubicBezTo>
                      <a:pt x="1130" y="598"/>
                      <a:pt x="1138" y="599"/>
                      <a:pt x="1146" y="599"/>
                    </a:cubicBezTo>
                    <a:cubicBezTo>
                      <a:pt x="1225" y="599"/>
                      <a:pt x="1261" y="496"/>
                      <a:pt x="1169" y="447"/>
                    </a:cubicBezTo>
                    <a:cubicBezTo>
                      <a:pt x="996" y="376"/>
                      <a:pt x="823" y="298"/>
                      <a:pt x="645" y="227"/>
                    </a:cubicBezTo>
                    <a:cubicBezTo>
                      <a:pt x="573" y="173"/>
                      <a:pt x="472" y="149"/>
                      <a:pt x="400" y="102"/>
                    </a:cubicBezTo>
                    <a:cubicBezTo>
                      <a:pt x="347" y="102"/>
                      <a:pt x="299" y="78"/>
                      <a:pt x="275" y="54"/>
                    </a:cubicBezTo>
                    <a:cubicBezTo>
                      <a:pt x="227" y="24"/>
                      <a:pt x="174" y="0"/>
                      <a:pt x="126"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8" name="Google Shape;3138;p63"/>
              <p:cNvSpPr/>
              <p:nvPr/>
            </p:nvSpPr>
            <p:spPr>
              <a:xfrm>
                <a:off x="2609222" y="3888917"/>
                <a:ext cx="300557" cy="127271"/>
              </a:xfrm>
              <a:custGeom>
                <a:avLst/>
                <a:gdLst/>
                <a:ahLst/>
                <a:cxnLst/>
                <a:rect l="l" t="t" r="r" b="b"/>
                <a:pathLst>
                  <a:path w="1953" h="827" extrusionOk="0">
                    <a:moveTo>
                      <a:pt x="96" y="0"/>
                    </a:moveTo>
                    <a:cubicBezTo>
                      <a:pt x="24" y="0"/>
                      <a:pt x="0" y="78"/>
                      <a:pt x="48" y="125"/>
                    </a:cubicBezTo>
                    <a:cubicBezTo>
                      <a:pt x="96" y="179"/>
                      <a:pt x="173" y="179"/>
                      <a:pt x="245" y="227"/>
                    </a:cubicBezTo>
                    <a:cubicBezTo>
                      <a:pt x="322" y="250"/>
                      <a:pt x="394" y="274"/>
                      <a:pt x="471" y="298"/>
                    </a:cubicBezTo>
                    <a:cubicBezTo>
                      <a:pt x="620" y="376"/>
                      <a:pt x="769" y="423"/>
                      <a:pt x="918" y="501"/>
                    </a:cubicBezTo>
                    <a:cubicBezTo>
                      <a:pt x="1216" y="596"/>
                      <a:pt x="1514" y="721"/>
                      <a:pt x="1836" y="822"/>
                    </a:cubicBezTo>
                    <a:cubicBezTo>
                      <a:pt x="1844" y="825"/>
                      <a:pt x="1851" y="826"/>
                      <a:pt x="1859" y="826"/>
                    </a:cubicBezTo>
                    <a:cubicBezTo>
                      <a:pt x="1922" y="826"/>
                      <a:pt x="1953" y="740"/>
                      <a:pt x="1883" y="697"/>
                    </a:cubicBezTo>
                    <a:cubicBezTo>
                      <a:pt x="1586" y="572"/>
                      <a:pt x="1288" y="447"/>
                      <a:pt x="990" y="352"/>
                    </a:cubicBezTo>
                    <a:cubicBezTo>
                      <a:pt x="841" y="274"/>
                      <a:pt x="692" y="227"/>
                      <a:pt x="543" y="179"/>
                    </a:cubicBezTo>
                    <a:cubicBezTo>
                      <a:pt x="471" y="149"/>
                      <a:pt x="394" y="101"/>
                      <a:pt x="322" y="78"/>
                    </a:cubicBezTo>
                    <a:cubicBezTo>
                      <a:pt x="245" y="54"/>
                      <a:pt x="173" y="30"/>
                      <a:pt x="96"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9" name="Google Shape;3139;p63"/>
              <p:cNvSpPr/>
              <p:nvPr/>
            </p:nvSpPr>
            <p:spPr>
              <a:xfrm>
                <a:off x="2544125" y="3190697"/>
                <a:ext cx="557715" cy="808410"/>
              </a:xfrm>
              <a:custGeom>
                <a:avLst/>
                <a:gdLst/>
                <a:ahLst/>
                <a:cxnLst/>
                <a:rect l="l" t="t" r="r" b="b"/>
                <a:pathLst>
                  <a:path w="3624" h="5253" extrusionOk="0">
                    <a:moveTo>
                      <a:pt x="2191" y="1"/>
                    </a:moveTo>
                    <a:cubicBezTo>
                      <a:pt x="2167" y="1"/>
                      <a:pt x="2144" y="14"/>
                      <a:pt x="2134" y="44"/>
                    </a:cubicBezTo>
                    <a:cubicBezTo>
                      <a:pt x="2062" y="318"/>
                      <a:pt x="2038" y="616"/>
                      <a:pt x="2110" y="890"/>
                    </a:cubicBezTo>
                    <a:cubicBezTo>
                      <a:pt x="2187" y="1188"/>
                      <a:pt x="2360" y="1438"/>
                      <a:pt x="2533" y="1659"/>
                    </a:cubicBezTo>
                    <a:cubicBezTo>
                      <a:pt x="2831" y="2005"/>
                      <a:pt x="3230" y="2380"/>
                      <a:pt x="3254" y="2898"/>
                    </a:cubicBezTo>
                    <a:cubicBezTo>
                      <a:pt x="3278" y="3375"/>
                      <a:pt x="2831" y="3673"/>
                      <a:pt x="2432" y="3792"/>
                    </a:cubicBezTo>
                    <a:cubicBezTo>
                      <a:pt x="1937" y="3941"/>
                      <a:pt x="1365" y="3894"/>
                      <a:pt x="870" y="4120"/>
                    </a:cubicBezTo>
                    <a:cubicBezTo>
                      <a:pt x="471" y="4293"/>
                      <a:pt x="0" y="4686"/>
                      <a:pt x="72" y="5163"/>
                    </a:cubicBezTo>
                    <a:cubicBezTo>
                      <a:pt x="87" y="5222"/>
                      <a:pt x="137" y="5252"/>
                      <a:pt x="187" y="5252"/>
                    </a:cubicBezTo>
                    <a:cubicBezTo>
                      <a:pt x="237" y="5252"/>
                      <a:pt x="286" y="5222"/>
                      <a:pt x="298" y="5163"/>
                    </a:cubicBezTo>
                    <a:cubicBezTo>
                      <a:pt x="346" y="4913"/>
                      <a:pt x="471" y="4716"/>
                      <a:pt x="668" y="4567"/>
                    </a:cubicBezTo>
                    <a:cubicBezTo>
                      <a:pt x="894" y="4388"/>
                      <a:pt x="1144" y="4317"/>
                      <a:pt x="1413" y="4269"/>
                    </a:cubicBezTo>
                    <a:cubicBezTo>
                      <a:pt x="1913" y="4168"/>
                      <a:pt x="2455" y="4144"/>
                      <a:pt x="2902" y="3894"/>
                    </a:cubicBezTo>
                    <a:cubicBezTo>
                      <a:pt x="3325" y="3643"/>
                      <a:pt x="3623" y="3226"/>
                      <a:pt x="3528" y="2726"/>
                    </a:cubicBezTo>
                    <a:cubicBezTo>
                      <a:pt x="3427" y="2207"/>
                      <a:pt x="3027" y="1856"/>
                      <a:pt x="2706" y="1486"/>
                    </a:cubicBezTo>
                    <a:cubicBezTo>
                      <a:pt x="2533" y="1290"/>
                      <a:pt x="2384" y="1087"/>
                      <a:pt x="2306" y="843"/>
                    </a:cubicBezTo>
                    <a:cubicBezTo>
                      <a:pt x="2235" y="592"/>
                      <a:pt x="2211" y="318"/>
                      <a:pt x="2259" y="68"/>
                    </a:cubicBezTo>
                    <a:cubicBezTo>
                      <a:pt x="2259" y="26"/>
                      <a:pt x="2225" y="1"/>
                      <a:pt x="2191"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3140" name="Google Shape;3140;p63"/>
            <p:cNvGrpSpPr/>
            <p:nvPr/>
          </p:nvGrpSpPr>
          <p:grpSpPr>
            <a:xfrm>
              <a:off x="2449436" y="1280236"/>
              <a:ext cx="394144" cy="383620"/>
              <a:chOff x="6609400" y="981383"/>
              <a:chExt cx="691602" cy="673136"/>
            </a:xfrm>
          </p:grpSpPr>
          <p:sp>
            <p:nvSpPr>
              <p:cNvPr id="3141" name="Google Shape;3141;p63"/>
              <p:cNvSpPr/>
              <p:nvPr/>
            </p:nvSpPr>
            <p:spPr>
              <a:xfrm>
                <a:off x="6923499" y="1105114"/>
                <a:ext cx="296094" cy="244385"/>
              </a:xfrm>
              <a:custGeom>
                <a:avLst/>
                <a:gdLst/>
                <a:ahLst/>
                <a:cxnLst/>
                <a:rect l="l" t="t" r="r" b="b"/>
                <a:pathLst>
                  <a:path w="1924" h="1588" extrusionOk="0">
                    <a:moveTo>
                      <a:pt x="1868" y="0"/>
                    </a:moveTo>
                    <a:cubicBezTo>
                      <a:pt x="1857" y="0"/>
                      <a:pt x="1845" y="5"/>
                      <a:pt x="1833" y="16"/>
                    </a:cubicBezTo>
                    <a:cubicBezTo>
                      <a:pt x="1511" y="242"/>
                      <a:pt x="1213" y="486"/>
                      <a:pt x="891" y="713"/>
                    </a:cubicBezTo>
                    <a:cubicBezTo>
                      <a:pt x="742" y="838"/>
                      <a:pt x="593" y="957"/>
                      <a:pt x="444" y="1082"/>
                    </a:cubicBezTo>
                    <a:cubicBezTo>
                      <a:pt x="295" y="1184"/>
                      <a:pt x="123" y="1309"/>
                      <a:pt x="21" y="1482"/>
                    </a:cubicBezTo>
                    <a:cubicBezTo>
                      <a:pt x="0" y="1523"/>
                      <a:pt x="34" y="1587"/>
                      <a:pt x="94" y="1587"/>
                    </a:cubicBezTo>
                    <a:cubicBezTo>
                      <a:pt x="103" y="1587"/>
                      <a:pt x="113" y="1586"/>
                      <a:pt x="123" y="1583"/>
                    </a:cubicBezTo>
                    <a:cubicBezTo>
                      <a:pt x="295" y="1505"/>
                      <a:pt x="444" y="1356"/>
                      <a:pt x="569" y="1255"/>
                    </a:cubicBezTo>
                    <a:cubicBezTo>
                      <a:pt x="718" y="1106"/>
                      <a:pt x="867" y="987"/>
                      <a:pt x="1016" y="862"/>
                    </a:cubicBezTo>
                    <a:cubicBezTo>
                      <a:pt x="1314" y="612"/>
                      <a:pt x="1588" y="337"/>
                      <a:pt x="1886" y="93"/>
                    </a:cubicBezTo>
                    <a:cubicBezTo>
                      <a:pt x="1923" y="52"/>
                      <a:pt x="1903" y="0"/>
                      <a:pt x="1868"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2" name="Google Shape;3142;p63"/>
              <p:cNvSpPr/>
              <p:nvPr/>
            </p:nvSpPr>
            <p:spPr>
              <a:xfrm>
                <a:off x="6770836" y="1025858"/>
                <a:ext cx="220070" cy="310406"/>
              </a:xfrm>
              <a:custGeom>
                <a:avLst/>
                <a:gdLst/>
                <a:ahLst/>
                <a:cxnLst/>
                <a:rect l="l" t="t" r="r" b="b"/>
                <a:pathLst>
                  <a:path w="1430" h="2017" extrusionOk="0">
                    <a:moveTo>
                      <a:pt x="78" y="1"/>
                    </a:moveTo>
                    <a:cubicBezTo>
                      <a:pt x="38" y="1"/>
                      <a:pt x="0" y="31"/>
                      <a:pt x="18" y="84"/>
                    </a:cubicBezTo>
                    <a:cubicBezTo>
                      <a:pt x="72" y="257"/>
                      <a:pt x="197" y="429"/>
                      <a:pt x="292" y="578"/>
                    </a:cubicBezTo>
                    <a:cubicBezTo>
                      <a:pt x="417" y="727"/>
                      <a:pt x="519" y="906"/>
                      <a:pt x="644" y="1055"/>
                    </a:cubicBezTo>
                    <a:cubicBezTo>
                      <a:pt x="864" y="1377"/>
                      <a:pt x="1091" y="1675"/>
                      <a:pt x="1311" y="1997"/>
                    </a:cubicBezTo>
                    <a:cubicBezTo>
                      <a:pt x="1325" y="2011"/>
                      <a:pt x="1342" y="2016"/>
                      <a:pt x="1357" y="2016"/>
                    </a:cubicBezTo>
                    <a:cubicBezTo>
                      <a:pt x="1396" y="2016"/>
                      <a:pt x="1429" y="1983"/>
                      <a:pt x="1412" y="1949"/>
                    </a:cubicBezTo>
                    <a:cubicBezTo>
                      <a:pt x="1186" y="1621"/>
                      <a:pt x="989" y="1276"/>
                      <a:pt x="793" y="954"/>
                    </a:cubicBezTo>
                    <a:cubicBezTo>
                      <a:pt x="691" y="781"/>
                      <a:pt x="590" y="632"/>
                      <a:pt x="495" y="483"/>
                    </a:cubicBezTo>
                    <a:cubicBezTo>
                      <a:pt x="370" y="310"/>
                      <a:pt x="268" y="131"/>
                      <a:pt x="119" y="12"/>
                    </a:cubicBezTo>
                    <a:cubicBezTo>
                      <a:pt x="107" y="4"/>
                      <a:pt x="93" y="1"/>
                      <a:pt x="78"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3" name="Google Shape;3143;p63"/>
              <p:cNvSpPr/>
              <p:nvPr/>
            </p:nvSpPr>
            <p:spPr>
              <a:xfrm>
                <a:off x="6917035" y="1311795"/>
                <a:ext cx="369348" cy="342724"/>
              </a:xfrm>
              <a:custGeom>
                <a:avLst/>
                <a:gdLst/>
                <a:ahLst/>
                <a:cxnLst/>
                <a:rect l="l" t="t" r="r" b="b"/>
                <a:pathLst>
                  <a:path w="2400" h="2227" extrusionOk="0">
                    <a:moveTo>
                      <a:pt x="82" y="0"/>
                    </a:moveTo>
                    <a:cubicBezTo>
                      <a:pt x="40" y="0"/>
                      <a:pt x="1" y="71"/>
                      <a:pt x="39" y="115"/>
                    </a:cubicBezTo>
                    <a:cubicBezTo>
                      <a:pt x="313" y="359"/>
                      <a:pt x="588" y="609"/>
                      <a:pt x="856" y="860"/>
                    </a:cubicBezTo>
                    <a:cubicBezTo>
                      <a:pt x="981" y="985"/>
                      <a:pt x="1130" y="1104"/>
                      <a:pt x="1255" y="1229"/>
                    </a:cubicBezTo>
                    <a:cubicBezTo>
                      <a:pt x="1279" y="1253"/>
                      <a:pt x="1279" y="1253"/>
                      <a:pt x="1303" y="1253"/>
                    </a:cubicBezTo>
                    <a:cubicBezTo>
                      <a:pt x="1082" y="1503"/>
                      <a:pt x="1106" y="1879"/>
                      <a:pt x="1356" y="2075"/>
                    </a:cubicBezTo>
                    <a:cubicBezTo>
                      <a:pt x="1469" y="2177"/>
                      <a:pt x="1610" y="2227"/>
                      <a:pt x="1748" y="2227"/>
                    </a:cubicBezTo>
                    <a:cubicBezTo>
                      <a:pt x="1909" y="2227"/>
                      <a:pt x="2067" y="2159"/>
                      <a:pt x="2173" y="2028"/>
                    </a:cubicBezTo>
                    <a:cubicBezTo>
                      <a:pt x="2399" y="1777"/>
                      <a:pt x="2375" y="1402"/>
                      <a:pt x="2125" y="1205"/>
                    </a:cubicBezTo>
                    <a:cubicBezTo>
                      <a:pt x="2011" y="1105"/>
                      <a:pt x="1871" y="1055"/>
                      <a:pt x="1729" y="1055"/>
                    </a:cubicBezTo>
                    <a:cubicBezTo>
                      <a:pt x="1626" y="1055"/>
                      <a:pt x="1523" y="1081"/>
                      <a:pt x="1428" y="1134"/>
                    </a:cubicBezTo>
                    <a:lnTo>
                      <a:pt x="1404" y="1104"/>
                    </a:lnTo>
                    <a:cubicBezTo>
                      <a:pt x="1255" y="985"/>
                      <a:pt x="1106" y="860"/>
                      <a:pt x="957" y="734"/>
                    </a:cubicBezTo>
                    <a:cubicBezTo>
                      <a:pt x="683" y="508"/>
                      <a:pt x="409" y="264"/>
                      <a:pt x="111" y="13"/>
                    </a:cubicBezTo>
                    <a:cubicBezTo>
                      <a:pt x="102" y="4"/>
                      <a:pt x="92" y="0"/>
                      <a:pt x="82"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4" name="Google Shape;3144;p63"/>
              <p:cNvSpPr/>
              <p:nvPr/>
            </p:nvSpPr>
            <p:spPr>
              <a:xfrm>
                <a:off x="6666649" y="1334725"/>
                <a:ext cx="288399" cy="219454"/>
              </a:xfrm>
              <a:custGeom>
                <a:avLst/>
                <a:gdLst/>
                <a:ahLst/>
                <a:cxnLst/>
                <a:rect l="l" t="t" r="r" b="b"/>
                <a:pathLst>
                  <a:path w="1874" h="1426" extrusionOk="0">
                    <a:moveTo>
                      <a:pt x="1758" y="1"/>
                    </a:moveTo>
                    <a:cubicBezTo>
                      <a:pt x="1744" y="1"/>
                      <a:pt x="1728" y="5"/>
                      <a:pt x="1714" y="13"/>
                    </a:cubicBezTo>
                    <a:cubicBezTo>
                      <a:pt x="1440" y="210"/>
                      <a:pt x="1172" y="413"/>
                      <a:pt x="898" y="633"/>
                    </a:cubicBezTo>
                    <a:cubicBezTo>
                      <a:pt x="624" y="836"/>
                      <a:pt x="326" y="1032"/>
                      <a:pt x="75" y="1253"/>
                    </a:cubicBezTo>
                    <a:cubicBezTo>
                      <a:pt x="1" y="1332"/>
                      <a:pt x="43" y="1426"/>
                      <a:pt x="125" y="1426"/>
                    </a:cubicBezTo>
                    <a:cubicBezTo>
                      <a:pt x="147" y="1426"/>
                      <a:pt x="173" y="1419"/>
                      <a:pt x="200" y="1402"/>
                    </a:cubicBezTo>
                    <a:cubicBezTo>
                      <a:pt x="475" y="1229"/>
                      <a:pt x="749" y="1009"/>
                      <a:pt x="1023" y="782"/>
                    </a:cubicBezTo>
                    <a:cubicBezTo>
                      <a:pt x="1291" y="562"/>
                      <a:pt x="1541" y="335"/>
                      <a:pt x="1815" y="139"/>
                    </a:cubicBezTo>
                    <a:cubicBezTo>
                      <a:pt x="1874" y="75"/>
                      <a:pt x="1821" y="1"/>
                      <a:pt x="1758"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5" name="Google Shape;3145;p63"/>
              <p:cNvSpPr/>
              <p:nvPr/>
            </p:nvSpPr>
            <p:spPr>
              <a:xfrm>
                <a:off x="6842243" y="1230231"/>
                <a:ext cx="211144" cy="191291"/>
              </a:xfrm>
              <a:custGeom>
                <a:avLst/>
                <a:gdLst/>
                <a:ahLst/>
                <a:cxnLst/>
                <a:rect l="l" t="t" r="r" b="b"/>
                <a:pathLst>
                  <a:path w="1372" h="1243" extrusionOk="0">
                    <a:moveTo>
                      <a:pt x="684" y="0"/>
                    </a:moveTo>
                    <a:cubicBezTo>
                      <a:pt x="514" y="0"/>
                      <a:pt x="345" y="75"/>
                      <a:pt x="227" y="222"/>
                    </a:cubicBezTo>
                    <a:cubicBezTo>
                      <a:pt x="1" y="472"/>
                      <a:pt x="31" y="865"/>
                      <a:pt x="275" y="1092"/>
                    </a:cubicBezTo>
                    <a:cubicBezTo>
                      <a:pt x="401" y="1193"/>
                      <a:pt x="548" y="1243"/>
                      <a:pt x="692" y="1243"/>
                    </a:cubicBezTo>
                    <a:cubicBezTo>
                      <a:pt x="861" y="1243"/>
                      <a:pt x="1026" y="1173"/>
                      <a:pt x="1145" y="1038"/>
                    </a:cubicBezTo>
                    <a:cubicBezTo>
                      <a:pt x="1372" y="770"/>
                      <a:pt x="1342" y="394"/>
                      <a:pt x="1097" y="174"/>
                    </a:cubicBezTo>
                    <a:cubicBezTo>
                      <a:pt x="981" y="57"/>
                      <a:pt x="832" y="0"/>
                      <a:pt x="684"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6" name="Google Shape;3146;p63"/>
              <p:cNvSpPr/>
              <p:nvPr/>
            </p:nvSpPr>
            <p:spPr>
              <a:xfrm>
                <a:off x="6609400" y="1466613"/>
                <a:ext cx="168823" cy="160974"/>
              </a:xfrm>
              <a:custGeom>
                <a:avLst/>
                <a:gdLst/>
                <a:ahLst/>
                <a:cxnLst/>
                <a:rect l="l" t="t" r="r" b="b"/>
                <a:pathLst>
                  <a:path w="1097" h="1046" extrusionOk="0">
                    <a:moveTo>
                      <a:pt x="565" y="1"/>
                    </a:moveTo>
                    <a:cubicBezTo>
                      <a:pt x="552" y="1"/>
                      <a:pt x="538" y="1"/>
                      <a:pt x="525" y="3"/>
                    </a:cubicBezTo>
                    <a:cubicBezTo>
                      <a:pt x="227" y="26"/>
                      <a:pt x="0" y="247"/>
                      <a:pt x="24" y="545"/>
                    </a:cubicBezTo>
                    <a:cubicBezTo>
                      <a:pt x="54" y="843"/>
                      <a:pt x="298" y="1045"/>
                      <a:pt x="572" y="1045"/>
                    </a:cubicBezTo>
                    <a:cubicBezTo>
                      <a:pt x="870" y="1022"/>
                      <a:pt x="1097" y="771"/>
                      <a:pt x="1067" y="497"/>
                    </a:cubicBezTo>
                    <a:cubicBezTo>
                      <a:pt x="1044" y="214"/>
                      <a:pt x="823" y="1"/>
                      <a:pt x="565"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7" name="Google Shape;3147;p63"/>
              <p:cNvSpPr/>
              <p:nvPr/>
            </p:nvSpPr>
            <p:spPr>
              <a:xfrm>
                <a:off x="7090782" y="1015394"/>
                <a:ext cx="210221" cy="188675"/>
              </a:xfrm>
              <a:custGeom>
                <a:avLst/>
                <a:gdLst/>
                <a:ahLst/>
                <a:cxnLst/>
                <a:rect l="l" t="t" r="r" b="b"/>
                <a:pathLst>
                  <a:path w="1366" h="1226" extrusionOk="0">
                    <a:moveTo>
                      <a:pt x="688" y="0"/>
                    </a:moveTo>
                    <a:cubicBezTo>
                      <a:pt x="517" y="0"/>
                      <a:pt x="346" y="68"/>
                      <a:pt x="227" y="199"/>
                    </a:cubicBezTo>
                    <a:cubicBezTo>
                      <a:pt x="1" y="474"/>
                      <a:pt x="25" y="849"/>
                      <a:pt x="275" y="1069"/>
                    </a:cubicBezTo>
                    <a:cubicBezTo>
                      <a:pt x="402" y="1174"/>
                      <a:pt x="549" y="1225"/>
                      <a:pt x="693" y="1225"/>
                    </a:cubicBezTo>
                    <a:cubicBezTo>
                      <a:pt x="860" y="1225"/>
                      <a:pt x="1023" y="1156"/>
                      <a:pt x="1145" y="1022"/>
                    </a:cubicBezTo>
                    <a:cubicBezTo>
                      <a:pt x="1365" y="771"/>
                      <a:pt x="1342" y="378"/>
                      <a:pt x="1097" y="152"/>
                    </a:cubicBezTo>
                    <a:cubicBezTo>
                      <a:pt x="982" y="50"/>
                      <a:pt x="835" y="0"/>
                      <a:pt x="688"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8" name="Google Shape;3148;p63"/>
              <p:cNvSpPr/>
              <p:nvPr/>
            </p:nvSpPr>
            <p:spPr>
              <a:xfrm>
                <a:off x="6735902" y="981383"/>
                <a:ext cx="148816" cy="142199"/>
              </a:xfrm>
              <a:custGeom>
                <a:avLst/>
                <a:gdLst/>
                <a:ahLst/>
                <a:cxnLst/>
                <a:rect l="l" t="t" r="r" b="b"/>
                <a:pathLst>
                  <a:path w="967" h="924" extrusionOk="0">
                    <a:moveTo>
                      <a:pt x="501" y="0"/>
                    </a:moveTo>
                    <a:cubicBezTo>
                      <a:pt x="483" y="0"/>
                      <a:pt x="465" y="1"/>
                      <a:pt x="448" y="3"/>
                    </a:cubicBezTo>
                    <a:cubicBezTo>
                      <a:pt x="174" y="27"/>
                      <a:pt x="1" y="248"/>
                      <a:pt x="25" y="522"/>
                    </a:cubicBezTo>
                    <a:cubicBezTo>
                      <a:pt x="47" y="757"/>
                      <a:pt x="248" y="923"/>
                      <a:pt x="494" y="923"/>
                    </a:cubicBezTo>
                    <a:cubicBezTo>
                      <a:pt x="510" y="923"/>
                      <a:pt x="526" y="922"/>
                      <a:pt x="543" y="921"/>
                    </a:cubicBezTo>
                    <a:cubicBezTo>
                      <a:pt x="793" y="897"/>
                      <a:pt x="966" y="671"/>
                      <a:pt x="942" y="420"/>
                    </a:cubicBezTo>
                    <a:cubicBezTo>
                      <a:pt x="920" y="172"/>
                      <a:pt x="724" y="0"/>
                      <a:pt x="501"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spTree>
    <p:extLst>
      <p:ext uri="{BB962C8B-B14F-4D97-AF65-F5344CB8AC3E}">
        <p14:creationId xmlns:p14="http://schemas.microsoft.com/office/powerpoint/2010/main" val="1219328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endParaRPr lang="vi-VN" dirty="0"/>
            </a:p>
          </p:txBody>
        </p:sp>
        <p:sp>
          <p:nvSpPr>
            <p:cNvPr id="4" name="TextBox 4"/>
            <p:cNvSpPr txBox="1"/>
            <p:nvPr/>
          </p:nvSpPr>
          <p:spPr>
            <a:xfrm>
              <a:off x="0" y="-28575"/>
              <a:ext cx="5760316" cy="2956733"/>
            </a:xfrm>
            <a:prstGeom prst="rect">
              <a:avLst/>
            </a:prstGeom>
          </p:spPr>
          <p:txBody>
            <a:bodyPr lIns="24438" tIns="24438" rIns="24438" bIns="24438" rtlCol="0" anchor="ctr"/>
            <a:lstStyle/>
            <a:p>
              <a:pPr algn="ctr">
                <a:lnSpc>
                  <a:spcPts val="1953"/>
                </a:lnSpc>
                <a:spcBef>
                  <a:spcPct val="0"/>
                </a:spcBef>
              </a:pPr>
              <a:endParaRPr/>
            </a:p>
          </p:txBody>
        </p:sp>
      </p:grpSp>
      <p:pic>
        <p:nvPicPr>
          <p:cNvPr id="5122" name="Picture 2">
            <a:extLst>
              <a:ext uri="{FF2B5EF4-FFF2-40B4-BE49-F238E27FC236}">
                <a16:creationId xmlns:a16="http://schemas.microsoft.com/office/drawing/2014/main" id="{142E3D89-CA6B-1313-D84D-3A50B4E31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9800" y="1153915"/>
            <a:ext cx="7131998" cy="797916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94E604B-645C-D65E-A807-9155D1675405}"/>
              </a:ext>
            </a:extLst>
          </p:cNvPr>
          <p:cNvGrpSpPr/>
          <p:nvPr/>
        </p:nvGrpSpPr>
        <p:grpSpPr>
          <a:xfrm>
            <a:off x="2132363" y="2947233"/>
            <a:ext cx="6859236" cy="2653467"/>
            <a:chOff x="668718" y="2691444"/>
            <a:chExt cx="9166231" cy="3545923"/>
          </a:xfrm>
        </p:grpSpPr>
        <p:sp>
          <p:nvSpPr>
            <p:cNvPr id="10" name="Rectangle: Rounded Corners 10">
              <a:extLst>
                <a:ext uri="{FF2B5EF4-FFF2-40B4-BE49-F238E27FC236}">
                  <a16:creationId xmlns:a16="http://schemas.microsoft.com/office/drawing/2014/main" id="{9B8472C7-83FC-7194-394E-7369965C2E6A}"/>
                </a:ext>
              </a:extLst>
            </p:cNvPr>
            <p:cNvSpPr/>
            <p:nvPr/>
          </p:nvSpPr>
          <p:spPr>
            <a:xfrm>
              <a:off x="1116749" y="3253667"/>
              <a:ext cx="8718200" cy="2983700"/>
            </a:xfrm>
            <a:prstGeom prst="roundRect">
              <a:avLst>
                <a:gd name="adj" fmla="val 6602"/>
              </a:avLst>
            </a:prstGeom>
            <a:solidFill>
              <a:srgbClr val="D2FADC"/>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225DA08-283D-32E2-ECED-42C11EF3ABF7}"/>
                </a:ext>
              </a:extLst>
            </p:cNvPr>
            <p:cNvSpPr txBox="1"/>
            <p:nvPr/>
          </p:nvSpPr>
          <p:spPr>
            <a:xfrm>
              <a:off x="1772415" y="3620510"/>
              <a:ext cx="7638234" cy="2344369"/>
            </a:xfrm>
            <a:prstGeom prst="rect">
              <a:avLst/>
            </a:prstGeom>
            <a:noFill/>
          </p:spPr>
          <p:txBody>
            <a:bodyPr wrap="square" rtlCol="0">
              <a:spAutoFit/>
            </a:bodyPr>
            <a:lstStyle/>
            <a:p>
              <a:pPr algn="just">
                <a:defRPr/>
              </a:pPr>
              <a:r>
                <a:rPr lang="vi-VN" sz="3600" b="1" i="1" kern="0" dirty="0">
                  <a:solidFill>
                    <a:srgbClr val="002060"/>
                  </a:solidFill>
                  <a:latin typeface="Arial" panose="020B0604020202020204" pitchFamily="34" charset="0"/>
                  <a:cs typeface="Arial" panose="020B0604020202020204" pitchFamily="34" charset="0"/>
                </a:rPr>
                <a:t>Dựa vào hình bên, hãy nêu ý nghĩa và tác hại của đột biến </a:t>
              </a:r>
              <a:r>
                <a:rPr lang="vi-VN" sz="3600" b="1" i="1" kern="0" dirty="0" err="1">
                  <a:solidFill>
                    <a:srgbClr val="002060"/>
                  </a:solidFill>
                  <a:latin typeface="Arial" panose="020B0604020202020204" pitchFamily="34" charset="0"/>
                  <a:cs typeface="Arial" panose="020B0604020202020204" pitchFamily="34" charset="0"/>
                </a:rPr>
                <a:t>gene</a:t>
              </a:r>
              <a:r>
                <a:rPr lang="vi-VN" sz="3600" b="1" i="1" kern="0" dirty="0">
                  <a:solidFill>
                    <a:srgbClr val="002060"/>
                  </a:solidFill>
                  <a:latin typeface="Arial" panose="020B0604020202020204" pitchFamily="34" charset="0"/>
                  <a:cs typeface="Arial" panose="020B0604020202020204" pitchFamily="34" charset="0"/>
                </a:rPr>
                <a:t>.</a:t>
              </a:r>
            </a:p>
          </p:txBody>
        </p:sp>
        <p:grpSp>
          <p:nvGrpSpPr>
            <p:cNvPr id="12" name="Group 11">
              <a:extLst>
                <a:ext uri="{FF2B5EF4-FFF2-40B4-BE49-F238E27FC236}">
                  <a16:creationId xmlns:a16="http://schemas.microsoft.com/office/drawing/2014/main" id="{F4EC4093-00AA-ADE0-EF77-5BE0FE3CC607}"/>
                </a:ext>
              </a:extLst>
            </p:cNvPr>
            <p:cNvGrpSpPr/>
            <p:nvPr/>
          </p:nvGrpSpPr>
          <p:grpSpPr>
            <a:xfrm>
              <a:off x="668718" y="2691444"/>
              <a:ext cx="1259522" cy="1220316"/>
              <a:chOff x="810421" y="126146"/>
              <a:chExt cx="1847914" cy="1723084"/>
            </a:xfrm>
          </p:grpSpPr>
          <p:sp>
            <p:nvSpPr>
              <p:cNvPr id="13" name="Oval Callout 13">
                <a:extLst>
                  <a:ext uri="{FF2B5EF4-FFF2-40B4-BE49-F238E27FC236}">
                    <a16:creationId xmlns:a16="http://schemas.microsoft.com/office/drawing/2014/main" id="{6F05FAD5-23E4-0404-238E-DD2F0B8A3A9D}"/>
                  </a:ext>
                </a:extLst>
              </p:cNvPr>
              <p:cNvSpPr/>
              <p:nvPr/>
            </p:nvSpPr>
            <p:spPr>
              <a:xfrm>
                <a:off x="810421" y="126146"/>
                <a:ext cx="1847914" cy="1723084"/>
              </a:xfrm>
              <a:prstGeom prst="wedgeEllipseCallout">
                <a:avLst>
                  <a:gd name="adj1" fmla="val -1478"/>
                  <a:gd name="adj2" fmla="val 62500"/>
                </a:avLst>
              </a:prstGeom>
              <a:solidFill>
                <a:sysClr val="window" lastClr="FFFFFF"/>
              </a:solidFill>
              <a:ln w="17145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C0439A7B-6004-9292-06E6-8E712B8EA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223" y="300101"/>
                <a:ext cx="1293493" cy="1293494"/>
              </a:xfrm>
              <a:prstGeom prst="rect">
                <a:avLst/>
              </a:prstGeom>
            </p:spPr>
          </p:pic>
        </p:grpSp>
      </p:grpSp>
      <p:sp>
        <p:nvSpPr>
          <p:cNvPr id="15" name="Isosceles Triangle 14">
            <a:extLst>
              <a:ext uri="{FF2B5EF4-FFF2-40B4-BE49-F238E27FC236}">
                <a16:creationId xmlns:a16="http://schemas.microsoft.com/office/drawing/2014/main" id="{71F0E900-65A5-4AB2-D806-AA1F1B899F23}"/>
              </a:ext>
            </a:extLst>
          </p:cNvPr>
          <p:cNvSpPr/>
          <p:nvPr/>
        </p:nvSpPr>
        <p:spPr>
          <a:xfrm rot="5400000">
            <a:off x="1451452" y="1741028"/>
            <a:ext cx="618744" cy="533400"/>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169FEDD2-1035-AFC2-667E-536C750B24CE}"/>
              </a:ext>
            </a:extLst>
          </p:cNvPr>
          <p:cNvSpPr txBox="1"/>
          <p:nvPr/>
        </p:nvSpPr>
        <p:spPr>
          <a:xfrm>
            <a:off x="2132363" y="1511965"/>
            <a:ext cx="7697434" cy="1077218"/>
          </a:xfrm>
          <a:prstGeom prst="rect">
            <a:avLst/>
          </a:prstGeom>
          <a:noFill/>
        </p:spPr>
        <p:txBody>
          <a:bodyPr wrap="square" rtlCol="0">
            <a:spAutoFit/>
          </a:bodyPr>
          <a:lstStyle/>
          <a:p>
            <a:r>
              <a:rPr lang="vi-VN" sz="3200" b="1" i="1" dirty="0">
                <a:latin typeface="+mj-lt"/>
              </a:rPr>
              <a:t>Đột biến </a:t>
            </a:r>
            <a:r>
              <a:rPr lang="vi-VN" sz="3200" b="1" i="1" dirty="0" err="1">
                <a:latin typeface="+mj-lt"/>
              </a:rPr>
              <a:t>gene</a:t>
            </a:r>
            <a:r>
              <a:rPr lang="vi-VN" sz="3200" b="1" i="1" dirty="0">
                <a:latin typeface="+mj-lt"/>
              </a:rPr>
              <a:t> </a:t>
            </a:r>
            <a:r>
              <a:rPr lang="vi-VN" sz="3200" b="1" i="1" dirty="0" err="1">
                <a:solidFill>
                  <a:srgbClr val="FF0000"/>
                </a:solidFill>
                <a:latin typeface="+mj-lt"/>
              </a:rPr>
              <a:t>thuờng</a:t>
            </a:r>
            <a:r>
              <a:rPr lang="vi-VN" sz="3200" b="1" i="1" dirty="0">
                <a:solidFill>
                  <a:srgbClr val="FF0000"/>
                </a:solidFill>
                <a:latin typeface="+mj-lt"/>
              </a:rPr>
              <a:t> gây hại </a:t>
            </a:r>
            <a:r>
              <a:rPr lang="vi-VN" sz="3200" b="1" i="1" dirty="0">
                <a:latin typeface="+mj-lt"/>
              </a:rPr>
              <a:t>nhưng cũng có thể </a:t>
            </a:r>
            <a:r>
              <a:rPr lang="vi-VN" sz="3200" b="1" i="1" dirty="0">
                <a:solidFill>
                  <a:srgbClr val="FF0000"/>
                </a:solidFill>
                <a:latin typeface="+mj-lt"/>
              </a:rPr>
              <a:t>vô hại </a:t>
            </a:r>
            <a:r>
              <a:rPr lang="vi-VN" sz="3200" b="1" i="1" dirty="0">
                <a:latin typeface="+mj-lt"/>
              </a:rPr>
              <a:t>hoặc </a:t>
            </a:r>
            <a:r>
              <a:rPr lang="vi-VN" sz="3200" b="1" i="1" dirty="0">
                <a:solidFill>
                  <a:srgbClr val="FF0000"/>
                </a:solidFill>
                <a:latin typeface="+mj-lt"/>
              </a:rPr>
              <a:t>có lợi </a:t>
            </a:r>
            <a:r>
              <a:rPr lang="vi-VN" sz="3200" b="1" i="1" dirty="0">
                <a:latin typeface="+mj-lt"/>
              </a:rPr>
              <a:t>cho cơ thể sinh vật</a:t>
            </a:r>
          </a:p>
        </p:txBody>
      </p:sp>
    </p:spTree>
    <p:extLst>
      <p:ext uri="{BB962C8B-B14F-4D97-AF65-F5344CB8AC3E}">
        <p14:creationId xmlns:p14="http://schemas.microsoft.com/office/powerpoint/2010/main" val="334122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 calcmode="lin" valueType="num">
                                      <p:cBhvr>
                                        <p:cTn id="18" dur="500" fill="hold"/>
                                        <p:tgtEl>
                                          <p:spTgt spid="5122"/>
                                        </p:tgtEl>
                                        <p:attrNameLst>
                                          <p:attrName>ppt_w</p:attrName>
                                        </p:attrNameLst>
                                      </p:cBhvr>
                                      <p:tavLst>
                                        <p:tav tm="0">
                                          <p:val>
                                            <p:fltVal val="0"/>
                                          </p:val>
                                        </p:tav>
                                        <p:tav tm="100000">
                                          <p:val>
                                            <p:strVal val="#ppt_w"/>
                                          </p:val>
                                        </p:tav>
                                      </p:tavLst>
                                    </p:anim>
                                    <p:anim calcmode="lin" valueType="num">
                                      <p:cBhvr>
                                        <p:cTn id="19" dur="500" fill="hold"/>
                                        <p:tgtEl>
                                          <p:spTgt spid="5122"/>
                                        </p:tgtEl>
                                        <p:attrNameLst>
                                          <p:attrName>ppt_h</p:attrName>
                                        </p:attrNameLst>
                                      </p:cBhvr>
                                      <p:tavLst>
                                        <p:tav tm="0">
                                          <p:val>
                                            <p:fltVal val="0"/>
                                          </p:val>
                                        </p:tav>
                                        <p:tav tm="100000">
                                          <p:val>
                                            <p:strVal val="#ppt_h"/>
                                          </p:val>
                                        </p:tav>
                                      </p:tavLst>
                                    </p:anim>
                                    <p:animEffect transition="in" filter="fade">
                                      <p:cBhvr>
                                        <p:cTn id="2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endParaRPr lang="vi-VN" dirty="0"/>
            </a:p>
          </p:txBody>
        </p:sp>
        <p:sp>
          <p:nvSpPr>
            <p:cNvPr id="4" name="TextBox 4"/>
            <p:cNvSpPr txBox="1"/>
            <p:nvPr/>
          </p:nvSpPr>
          <p:spPr>
            <a:xfrm>
              <a:off x="0" y="-28575"/>
              <a:ext cx="5760316" cy="2956733"/>
            </a:xfrm>
            <a:prstGeom prst="rect">
              <a:avLst/>
            </a:prstGeom>
          </p:spPr>
          <p:txBody>
            <a:bodyPr lIns="24438" tIns="24438" rIns="24438" bIns="24438" rtlCol="0" anchor="ctr"/>
            <a:lstStyle/>
            <a:p>
              <a:pPr algn="ctr">
                <a:lnSpc>
                  <a:spcPts val="1953"/>
                </a:lnSpc>
                <a:spcBef>
                  <a:spcPct val="0"/>
                </a:spcBef>
              </a:pPr>
              <a:endParaRPr/>
            </a:p>
          </p:txBody>
        </p:sp>
      </p:grpSp>
      <p:pic>
        <p:nvPicPr>
          <p:cNvPr id="5122" name="Picture 2">
            <a:extLst>
              <a:ext uri="{FF2B5EF4-FFF2-40B4-BE49-F238E27FC236}">
                <a16:creationId xmlns:a16="http://schemas.microsoft.com/office/drawing/2014/main" id="{142E3D89-CA6B-1313-D84D-3A50B4E31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9800" y="1153915"/>
            <a:ext cx="7131998" cy="797916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26E9DD3B-4370-073A-2511-937BC28D94E2}"/>
              </a:ext>
            </a:extLst>
          </p:cNvPr>
          <p:cNvGrpSpPr/>
          <p:nvPr/>
        </p:nvGrpSpPr>
        <p:grpSpPr>
          <a:xfrm>
            <a:off x="1676401" y="4082615"/>
            <a:ext cx="7182464" cy="4794683"/>
            <a:chOff x="121065" y="2933965"/>
            <a:chExt cx="5209845" cy="3824728"/>
          </a:xfrm>
        </p:grpSpPr>
        <p:grpSp>
          <p:nvGrpSpPr>
            <p:cNvPr id="22" name="Group 21">
              <a:extLst>
                <a:ext uri="{FF2B5EF4-FFF2-40B4-BE49-F238E27FC236}">
                  <a16:creationId xmlns:a16="http://schemas.microsoft.com/office/drawing/2014/main" id="{7673146D-2869-536A-27CC-3AB252CD0DAA}"/>
                </a:ext>
              </a:extLst>
            </p:cNvPr>
            <p:cNvGrpSpPr/>
            <p:nvPr/>
          </p:nvGrpSpPr>
          <p:grpSpPr>
            <a:xfrm>
              <a:off x="121065" y="2933965"/>
              <a:ext cx="5209845" cy="3824728"/>
              <a:chOff x="53216" y="2909490"/>
              <a:chExt cx="5209845" cy="3824728"/>
            </a:xfrm>
          </p:grpSpPr>
          <p:sp>
            <p:nvSpPr>
              <p:cNvPr id="24" name="Rectangle 23">
                <a:extLst>
                  <a:ext uri="{FF2B5EF4-FFF2-40B4-BE49-F238E27FC236}">
                    <a16:creationId xmlns:a16="http://schemas.microsoft.com/office/drawing/2014/main" id="{8AC4EBB1-8031-2DD1-2A39-A00DE0CEE416}"/>
                  </a:ext>
                </a:extLst>
              </p:cNvPr>
              <p:cNvSpPr/>
              <p:nvPr/>
            </p:nvSpPr>
            <p:spPr>
              <a:xfrm>
                <a:off x="435935" y="3301354"/>
                <a:ext cx="4827126" cy="3432864"/>
              </a:xfrm>
              <a:prstGeom prst="rect">
                <a:avLst/>
              </a:prstGeom>
              <a:solidFill>
                <a:srgbClr val="FFEAA7"/>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50000"/>
                  </a:lnSpc>
                  <a:spcBef>
                    <a:spcPts val="0"/>
                  </a:spcBef>
                  <a:spcAft>
                    <a:spcPts val="0"/>
                  </a:spcAft>
                  <a:buClrTx/>
                  <a:buSzTx/>
                  <a:buFontTx/>
                  <a:buNone/>
                  <a:tabLst/>
                  <a:defRPr/>
                </a:pPr>
                <a:endParaRPr kumimoji="0" lang="en-US" sz="27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endParaRPr>
              </a:p>
            </p:txBody>
          </p:sp>
          <p:sp>
            <p:nvSpPr>
              <p:cNvPr id="25" name="Rectangle: Top Corners Rounded 24">
                <a:extLst>
                  <a:ext uri="{FF2B5EF4-FFF2-40B4-BE49-F238E27FC236}">
                    <a16:creationId xmlns:a16="http://schemas.microsoft.com/office/drawing/2014/main" id="{A1283887-8675-9CDA-21BD-F4178D36800A}"/>
                  </a:ext>
                </a:extLst>
              </p:cNvPr>
              <p:cNvSpPr/>
              <p:nvPr/>
            </p:nvSpPr>
            <p:spPr>
              <a:xfrm>
                <a:off x="435932" y="2909490"/>
                <a:ext cx="2113219" cy="668713"/>
              </a:xfrm>
              <a:prstGeom prst="round2SameRect">
                <a:avLst>
                  <a:gd name="adj1" fmla="val 23095"/>
                  <a:gd name="adj2" fmla="val 0"/>
                </a:avLst>
              </a:prstGeom>
              <a:solidFill>
                <a:srgbClr val="FF8470"/>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rPr>
                  <a:t>Trả lời</a:t>
                </a:r>
                <a:endParaRPr kumimoji="0" lang="en-US" sz="36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endParaRPr>
              </a:p>
            </p:txBody>
          </p:sp>
          <p:cxnSp>
            <p:nvCxnSpPr>
              <p:cNvPr id="26" name="Straight Connector 25">
                <a:extLst>
                  <a:ext uri="{FF2B5EF4-FFF2-40B4-BE49-F238E27FC236}">
                    <a16:creationId xmlns:a16="http://schemas.microsoft.com/office/drawing/2014/main" id="{72077D58-DFB4-65B0-7721-D7D82B59DD00}"/>
                  </a:ext>
                </a:extLst>
              </p:cNvPr>
              <p:cNvCxnSpPr>
                <a:cxnSpLocks/>
              </p:cNvCxnSpPr>
              <p:nvPr/>
            </p:nvCxnSpPr>
            <p:spPr>
              <a:xfrm>
                <a:off x="435933" y="3578203"/>
                <a:ext cx="4444411" cy="0"/>
              </a:xfrm>
              <a:prstGeom prst="line">
                <a:avLst/>
              </a:prstGeom>
              <a:noFill/>
              <a:ln w="38100" cap="flat" cmpd="sng" algn="ctr">
                <a:solidFill>
                  <a:srgbClr val="FF8470"/>
                </a:solidFill>
                <a:prstDash val="solid"/>
                <a:miter lim="800000"/>
              </a:ln>
              <a:effectLst/>
            </p:spPr>
          </p:cxnSp>
          <p:sp>
            <p:nvSpPr>
              <p:cNvPr id="27" name="TextBox 26">
                <a:extLst>
                  <a:ext uri="{FF2B5EF4-FFF2-40B4-BE49-F238E27FC236}">
                    <a16:creationId xmlns:a16="http://schemas.microsoft.com/office/drawing/2014/main" id="{A0BEF981-BF0C-066D-4E6F-8A9A9EAED935}"/>
                  </a:ext>
                </a:extLst>
              </p:cNvPr>
              <p:cNvSpPr txBox="1"/>
              <p:nvPr/>
            </p:nvSpPr>
            <p:spPr>
              <a:xfrm>
                <a:off x="495392" y="3532130"/>
                <a:ext cx="4656469" cy="3069947"/>
              </a:xfrm>
              <a:prstGeom prst="rect">
                <a:avLst/>
              </a:prstGeom>
              <a:noFill/>
            </p:spPr>
            <p:txBody>
              <a:bodyPr wrap="square" rtlCol="0">
                <a:spAutoFit/>
              </a:bodyPr>
              <a:lstStyle/>
              <a:p>
                <a:pPr marL="0" marR="0" lvl="0" indent="0" defTabSz="1371600" eaLnBrk="1" fontAlgn="auto" latinLnBrk="0" hangingPunct="1">
                  <a:lnSpc>
                    <a:spcPct val="120000"/>
                  </a:lnSpc>
                  <a:spcBef>
                    <a:spcPts val="0"/>
                  </a:spcBef>
                  <a:spcAft>
                    <a:spcPts val="0"/>
                  </a:spcAft>
                  <a:buClrTx/>
                  <a:buSzTx/>
                  <a:buFontTx/>
                  <a:buNone/>
                  <a:tabLst/>
                  <a:defRPr/>
                </a:pPr>
                <a:r>
                  <a:rPr kumimoji="0" lang="vi-VN" sz="3300" b="1" i="0" u="none" strike="noStrike" kern="0" cap="none" spc="0" normalizeH="0" baseline="0" noProof="0" dirty="0">
                    <a:ln>
                      <a:noFill/>
                    </a:ln>
                    <a:solidFill>
                      <a:srgbClr val="000000"/>
                    </a:solidFill>
                    <a:effectLst/>
                    <a:uLnTx/>
                    <a:uFillTx/>
                    <a:cs typeface="Arial" panose="020B0604020202020204" pitchFamily="34" charset="0"/>
                  </a:rPr>
                  <a:t>►Tác hại</a:t>
                </a:r>
              </a:p>
              <a:p>
                <a:pPr algn="just">
                  <a:lnSpc>
                    <a:spcPct val="130000"/>
                  </a:lnSpc>
                </a:pPr>
                <a:r>
                  <a:rPr lang="vi-VN" sz="3200" kern="0" dirty="0">
                    <a:solidFill>
                      <a:srgbClr val="000000"/>
                    </a:solidFill>
                  </a:rPr>
                  <a:t>Đột biến </a:t>
                </a:r>
                <a:r>
                  <a:rPr lang="vi-VN" sz="3200" kern="0" dirty="0" err="1">
                    <a:solidFill>
                      <a:srgbClr val="000000"/>
                    </a:solidFill>
                  </a:rPr>
                  <a:t>gene</a:t>
                </a:r>
                <a:r>
                  <a:rPr lang="vi-VN" sz="3200" kern="0" dirty="0">
                    <a:solidFill>
                      <a:srgbClr val="000000"/>
                    </a:solidFill>
                  </a:rPr>
                  <a:t> phá vỡ sự hài hòa trong kiểu </a:t>
                </a:r>
                <a:r>
                  <a:rPr lang="vi-VN" sz="3200" kern="0" dirty="0" err="1">
                    <a:solidFill>
                      <a:srgbClr val="000000"/>
                    </a:solidFill>
                  </a:rPr>
                  <a:t>gene</a:t>
                </a:r>
                <a:r>
                  <a:rPr lang="vi-VN" sz="3200" kern="0" dirty="0">
                    <a:solidFill>
                      <a:srgbClr val="000000"/>
                    </a:solidFill>
                  </a:rPr>
                  <a:t> thường </a:t>
                </a:r>
                <a:r>
                  <a:rPr lang="vi-VN" sz="3200" b="1" kern="0" dirty="0">
                    <a:solidFill>
                      <a:srgbClr val="FF0000"/>
                    </a:solidFill>
                  </a:rPr>
                  <a:t>tạo nên kiểu hình có hại </a:t>
                </a:r>
                <a:r>
                  <a:rPr lang="vi-VN" sz="3200" kern="0" dirty="0">
                    <a:solidFill>
                      <a:srgbClr val="000000"/>
                    </a:solidFill>
                  </a:rPr>
                  <a:t>làm giảm khả năng sống sót, sinh sản, thích nghi của sinh vật.</a:t>
                </a:r>
              </a:p>
            </p:txBody>
          </p:sp>
          <p:sp>
            <p:nvSpPr>
              <p:cNvPr id="28" name="Flowchart: Connector 27">
                <a:extLst>
                  <a:ext uri="{FF2B5EF4-FFF2-40B4-BE49-F238E27FC236}">
                    <a16:creationId xmlns:a16="http://schemas.microsoft.com/office/drawing/2014/main" id="{39EEC429-312D-FA5D-F832-3AE2D47E2CAA}"/>
                  </a:ext>
                </a:extLst>
              </p:cNvPr>
              <p:cNvSpPr/>
              <p:nvPr/>
            </p:nvSpPr>
            <p:spPr>
              <a:xfrm>
                <a:off x="53216" y="3052093"/>
                <a:ext cx="662784" cy="662784"/>
              </a:xfrm>
              <a:prstGeom prst="flowChartConnector">
                <a:avLst/>
              </a:prstGeom>
              <a:solidFill>
                <a:srgbClr val="FFFFFF"/>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US" sz="2700" b="1" i="0" u="none" strike="noStrike" kern="0" cap="none" spc="0" normalizeH="0" baseline="0" noProof="0">
                  <a:ln>
                    <a:noFill/>
                  </a:ln>
                  <a:solidFill>
                    <a:srgbClr val="FFFFFF"/>
                  </a:solidFill>
                  <a:effectLst/>
                  <a:uLnTx/>
                  <a:uFillTx/>
                  <a:latin typeface="Myriad Pro SemiCond" panose="020B0503030403020204" pitchFamily="34" charset="0"/>
                  <a:ea typeface="+mn-ea"/>
                  <a:cs typeface="+mn-cs"/>
                </a:endParaRPr>
              </a:p>
            </p:txBody>
          </p:sp>
        </p:grpSp>
        <p:pic>
          <p:nvPicPr>
            <p:cNvPr id="23" name="Picture 6">
              <a:extLst>
                <a:ext uri="{FF2B5EF4-FFF2-40B4-BE49-F238E27FC236}">
                  <a16:creationId xmlns:a16="http://schemas.microsoft.com/office/drawing/2014/main" id="{E477E96B-7F53-0BEE-8323-FA6CEFC480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065" y="3105287"/>
              <a:ext cx="561618" cy="5616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11A57808-4A89-DF5E-49E2-B89CFB424127}"/>
              </a:ext>
            </a:extLst>
          </p:cNvPr>
          <p:cNvGrpSpPr/>
          <p:nvPr/>
        </p:nvGrpSpPr>
        <p:grpSpPr>
          <a:xfrm>
            <a:off x="1657492" y="1154634"/>
            <a:ext cx="7201376" cy="2550857"/>
            <a:chOff x="741066" y="2691444"/>
            <a:chExt cx="9093883" cy="3545923"/>
          </a:xfrm>
        </p:grpSpPr>
        <p:sp>
          <p:nvSpPr>
            <p:cNvPr id="6" name="Rectangle: Rounded Corners 10">
              <a:extLst>
                <a:ext uri="{FF2B5EF4-FFF2-40B4-BE49-F238E27FC236}">
                  <a16:creationId xmlns:a16="http://schemas.microsoft.com/office/drawing/2014/main" id="{C7931BD7-6BA6-C332-27FF-EF75DCDEDA89}"/>
                </a:ext>
              </a:extLst>
            </p:cNvPr>
            <p:cNvSpPr/>
            <p:nvPr/>
          </p:nvSpPr>
          <p:spPr>
            <a:xfrm>
              <a:off x="1116749" y="3253667"/>
              <a:ext cx="8718200" cy="2983700"/>
            </a:xfrm>
            <a:prstGeom prst="roundRect">
              <a:avLst>
                <a:gd name="adj" fmla="val 6602"/>
              </a:avLst>
            </a:prstGeom>
            <a:solidFill>
              <a:srgbClr val="D2FADC"/>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05B59895-7229-66C0-BF12-07E41807A913}"/>
                </a:ext>
              </a:extLst>
            </p:cNvPr>
            <p:cNvSpPr txBox="1"/>
            <p:nvPr/>
          </p:nvSpPr>
          <p:spPr>
            <a:xfrm>
              <a:off x="1772415" y="3620510"/>
              <a:ext cx="7638234" cy="2344369"/>
            </a:xfrm>
            <a:prstGeom prst="rect">
              <a:avLst/>
            </a:prstGeom>
            <a:noFill/>
          </p:spPr>
          <p:txBody>
            <a:bodyPr wrap="square" rtlCol="0">
              <a:spAutoFit/>
            </a:bodyPr>
            <a:lstStyle/>
            <a:p>
              <a:pPr algn="just">
                <a:defRPr/>
              </a:pPr>
              <a:r>
                <a:rPr lang="vi-VN" sz="3600" b="1" i="1" kern="0" dirty="0">
                  <a:solidFill>
                    <a:srgbClr val="002060"/>
                  </a:solidFill>
                  <a:latin typeface="Arial" panose="020B0604020202020204" pitchFamily="34" charset="0"/>
                  <a:cs typeface="Arial" panose="020B0604020202020204" pitchFamily="34" charset="0"/>
                </a:rPr>
                <a:t>Dựa vào hình bên, hãy nêu ý nghĩa và tác hại của đột biến </a:t>
              </a:r>
              <a:r>
                <a:rPr lang="vi-VN" sz="3600" b="1" i="1" kern="0" dirty="0" err="1">
                  <a:solidFill>
                    <a:srgbClr val="002060"/>
                  </a:solidFill>
                  <a:latin typeface="Arial" panose="020B0604020202020204" pitchFamily="34" charset="0"/>
                  <a:cs typeface="Arial" panose="020B0604020202020204" pitchFamily="34" charset="0"/>
                </a:rPr>
                <a:t>gene</a:t>
              </a:r>
              <a:r>
                <a:rPr lang="vi-VN" sz="3600" b="1" i="1" kern="0" dirty="0">
                  <a:solidFill>
                    <a:srgbClr val="002060"/>
                  </a:solidFill>
                  <a:latin typeface="Arial" panose="020B0604020202020204" pitchFamily="34" charset="0"/>
                  <a:cs typeface="Arial" panose="020B0604020202020204" pitchFamily="34" charset="0"/>
                </a:rPr>
                <a:t>.</a:t>
              </a:r>
            </a:p>
          </p:txBody>
        </p:sp>
        <p:grpSp>
          <p:nvGrpSpPr>
            <p:cNvPr id="8" name="Group 7">
              <a:extLst>
                <a:ext uri="{FF2B5EF4-FFF2-40B4-BE49-F238E27FC236}">
                  <a16:creationId xmlns:a16="http://schemas.microsoft.com/office/drawing/2014/main" id="{A4B3E26F-4946-ADE9-285C-52023BA480DD}"/>
                </a:ext>
              </a:extLst>
            </p:cNvPr>
            <p:cNvGrpSpPr/>
            <p:nvPr/>
          </p:nvGrpSpPr>
          <p:grpSpPr>
            <a:xfrm>
              <a:off x="741066" y="2691444"/>
              <a:ext cx="1187172" cy="1154980"/>
              <a:chOff x="916567" y="126146"/>
              <a:chExt cx="1741766" cy="1630830"/>
            </a:xfrm>
          </p:grpSpPr>
          <p:sp>
            <p:nvSpPr>
              <p:cNvPr id="15" name="Oval Callout 13">
                <a:extLst>
                  <a:ext uri="{FF2B5EF4-FFF2-40B4-BE49-F238E27FC236}">
                    <a16:creationId xmlns:a16="http://schemas.microsoft.com/office/drawing/2014/main" id="{D5496CCF-9E7A-2CC1-EB2A-CF8BA9F4F0D5}"/>
                  </a:ext>
                </a:extLst>
              </p:cNvPr>
              <p:cNvSpPr/>
              <p:nvPr/>
            </p:nvSpPr>
            <p:spPr>
              <a:xfrm>
                <a:off x="916567" y="126146"/>
                <a:ext cx="1741766" cy="1630830"/>
              </a:xfrm>
              <a:prstGeom prst="wedgeEllipseCallout">
                <a:avLst>
                  <a:gd name="adj1" fmla="val -1478"/>
                  <a:gd name="adj2" fmla="val 62500"/>
                </a:avLst>
              </a:prstGeom>
              <a:solidFill>
                <a:sysClr val="window" lastClr="FFFFFF"/>
              </a:solidFill>
              <a:ln w="17145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76B946B7-C316-5C34-5DFA-3D8A2DC1E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223" y="300101"/>
                <a:ext cx="1293493" cy="1293494"/>
              </a:xfrm>
              <a:prstGeom prst="rect">
                <a:avLst/>
              </a:prstGeom>
            </p:spPr>
          </p:pic>
        </p:grpSp>
      </p:grpSp>
    </p:spTree>
    <p:extLst>
      <p:ext uri="{BB962C8B-B14F-4D97-AF65-F5344CB8AC3E}">
        <p14:creationId xmlns:p14="http://schemas.microsoft.com/office/powerpoint/2010/main" val="1647933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endParaRPr lang="vi-VN" dirty="0"/>
            </a:p>
          </p:txBody>
        </p:sp>
        <p:sp>
          <p:nvSpPr>
            <p:cNvPr id="4" name="TextBox 4"/>
            <p:cNvSpPr txBox="1"/>
            <p:nvPr/>
          </p:nvSpPr>
          <p:spPr>
            <a:xfrm>
              <a:off x="0" y="-28575"/>
              <a:ext cx="5760316" cy="2956733"/>
            </a:xfrm>
            <a:prstGeom prst="rect">
              <a:avLst/>
            </a:prstGeom>
          </p:spPr>
          <p:txBody>
            <a:bodyPr lIns="24438" tIns="24438" rIns="24438" bIns="24438" rtlCol="0" anchor="ctr"/>
            <a:lstStyle/>
            <a:p>
              <a:pPr algn="ctr">
                <a:lnSpc>
                  <a:spcPts val="1953"/>
                </a:lnSpc>
                <a:spcBef>
                  <a:spcPct val="0"/>
                </a:spcBef>
              </a:pPr>
              <a:endParaRPr/>
            </a:p>
          </p:txBody>
        </p:sp>
      </p:grpSp>
      <p:pic>
        <p:nvPicPr>
          <p:cNvPr id="5122" name="Picture 2">
            <a:extLst>
              <a:ext uri="{FF2B5EF4-FFF2-40B4-BE49-F238E27FC236}">
                <a16:creationId xmlns:a16="http://schemas.microsoft.com/office/drawing/2014/main" id="{142E3D89-CA6B-1313-D84D-3A50B4E31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9800" y="1153915"/>
            <a:ext cx="7131998" cy="797916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94E604B-645C-D65E-A807-9155D1675405}"/>
              </a:ext>
            </a:extLst>
          </p:cNvPr>
          <p:cNvGrpSpPr/>
          <p:nvPr/>
        </p:nvGrpSpPr>
        <p:grpSpPr>
          <a:xfrm>
            <a:off x="1657492" y="1154634"/>
            <a:ext cx="7201376" cy="2550857"/>
            <a:chOff x="741066" y="2691444"/>
            <a:chExt cx="9093883" cy="3545923"/>
          </a:xfrm>
        </p:grpSpPr>
        <p:sp>
          <p:nvSpPr>
            <p:cNvPr id="10" name="Rectangle: Rounded Corners 10">
              <a:extLst>
                <a:ext uri="{FF2B5EF4-FFF2-40B4-BE49-F238E27FC236}">
                  <a16:creationId xmlns:a16="http://schemas.microsoft.com/office/drawing/2014/main" id="{9B8472C7-83FC-7194-394E-7369965C2E6A}"/>
                </a:ext>
              </a:extLst>
            </p:cNvPr>
            <p:cNvSpPr/>
            <p:nvPr/>
          </p:nvSpPr>
          <p:spPr>
            <a:xfrm>
              <a:off x="1116749" y="3253667"/>
              <a:ext cx="8718200" cy="2983700"/>
            </a:xfrm>
            <a:prstGeom prst="roundRect">
              <a:avLst>
                <a:gd name="adj" fmla="val 6602"/>
              </a:avLst>
            </a:prstGeom>
            <a:solidFill>
              <a:srgbClr val="D2FADC"/>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225DA08-283D-32E2-ECED-42C11EF3ABF7}"/>
                </a:ext>
              </a:extLst>
            </p:cNvPr>
            <p:cNvSpPr txBox="1"/>
            <p:nvPr/>
          </p:nvSpPr>
          <p:spPr>
            <a:xfrm>
              <a:off x="1772415" y="3620510"/>
              <a:ext cx="7638234" cy="2344369"/>
            </a:xfrm>
            <a:prstGeom prst="rect">
              <a:avLst/>
            </a:prstGeom>
            <a:noFill/>
          </p:spPr>
          <p:txBody>
            <a:bodyPr wrap="square" rtlCol="0">
              <a:spAutoFit/>
            </a:bodyPr>
            <a:lstStyle/>
            <a:p>
              <a:pPr algn="just">
                <a:defRPr/>
              </a:pPr>
              <a:r>
                <a:rPr lang="vi-VN" sz="3600" b="1" i="1" kern="0" dirty="0">
                  <a:solidFill>
                    <a:srgbClr val="002060"/>
                  </a:solidFill>
                  <a:latin typeface="Arial" panose="020B0604020202020204" pitchFamily="34" charset="0"/>
                  <a:cs typeface="Arial" panose="020B0604020202020204" pitchFamily="34" charset="0"/>
                </a:rPr>
                <a:t>Dựa vào hình bên, hãy nêu ý nghĩa và tác hại của đột biến </a:t>
              </a:r>
              <a:r>
                <a:rPr lang="vi-VN" sz="3600" b="1" i="1" kern="0" dirty="0" err="1">
                  <a:solidFill>
                    <a:srgbClr val="002060"/>
                  </a:solidFill>
                  <a:latin typeface="Arial" panose="020B0604020202020204" pitchFamily="34" charset="0"/>
                  <a:cs typeface="Arial" panose="020B0604020202020204" pitchFamily="34" charset="0"/>
                </a:rPr>
                <a:t>gene</a:t>
              </a:r>
              <a:r>
                <a:rPr lang="vi-VN" sz="3600" b="1" i="1" kern="0" dirty="0">
                  <a:solidFill>
                    <a:srgbClr val="002060"/>
                  </a:solidFill>
                  <a:latin typeface="Arial" panose="020B0604020202020204" pitchFamily="34" charset="0"/>
                  <a:cs typeface="Arial" panose="020B0604020202020204" pitchFamily="34" charset="0"/>
                </a:rPr>
                <a:t>.</a:t>
              </a:r>
            </a:p>
          </p:txBody>
        </p:sp>
        <p:grpSp>
          <p:nvGrpSpPr>
            <p:cNvPr id="12" name="Group 11">
              <a:extLst>
                <a:ext uri="{FF2B5EF4-FFF2-40B4-BE49-F238E27FC236}">
                  <a16:creationId xmlns:a16="http://schemas.microsoft.com/office/drawing/2014/main" id="{F4EC4093-00AA-ADE0-EF77-5BE0FE3CC607}"/>
                </a:ext>
              </a:extLst>
            </p:cNvPr>
            <p:cNvGrpSpPr/>
            <p:nvPr/>
          </p:nvGrpSpPr>
          <p:grpSpPr>
            <a:xfrm>
              <a:off x="741066" y="2691444"/>
              <a:ext cx="1187172" cy="1154980"/>
              <a:chOff x="916567" y="126146"/>
              <a:chExt cx="1741766" cy="1630830"/>
            </a:xfrm>
          </p:grpSpPr>
          <p:sp>
            <p:nvSpPr>
              <p:cNvPr id="13" name="Oval Callout 13">
                <a:extLst>
                  <a:ext uri="{FF2B5EF4-FFF2-40B4-BE49-F238E27FC236}">
                    <a16:creationId xmlns:a16="http://schemas.microsoft.com/office/drawing/2014/main" id="{6F05FAD5-23E4-0404-238E-DD2F0B8A3A9D}"/>
                  </a:ext>
                </a:extLst>
              </p:cNvPr>
              <p:cNvSpPr/>
              <p:nvPr/>
            </p:nvSpPr>
            <p:spPr>
              <a:xfrm>
                <a:off x="916567" y="126146"/>
                <a:ext cx="1741766" cy="1630830"/>
              </a:xfrm>
              <a:prstGeom prst="wedgeEllipseCallout">
                <a:avLst>
                  <a:gd name="adj1" fmla="val -1478"/>
                  <a:gd name="adj2" fmla="val 62500"/>
                </a:avLst>
              </a:prstGeom>
              <a:solidFill>
                <a:sysClr val="window" lastClr="FFFFFF"/>
              </a:solidFill>
              <a:ln w="17145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C0439A7B-6004-9292-06E6-8E712B8EA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223" y="300101"/>
                <a:ext cx="1293493" cy="1293494"/>
              </a:xfrm>
              <a:prstGeom prst="rect">
                <a:avLst/>
              </a:prstGeom>
            </p:spPr>
          </p:pic>
        </p:grpSp>
      </p:grpSp>
      <p:sp>
        <p:nvSpPr>
          <p:cNvPr id="24" name="Rectangle 23">
            <a:extLst>
              <a:ext uri="{FF2B5EF4-FFF2-40B4-BE49-F238E27FC236}">
                <a16:creationId xmlns:a16="http://schemas.microsoft.com/office/drawing/2014/main" id="{8AC4EBB1-8031-2DD1-2A39-A00DE0CEE416}"/>
              </a:ext>
            </a:extLst>
          </p:cNvPr>
          <p:cNvSpPr/>
          <p:nvPr/>
        </p:nvSpPr>
        <p:spPr>
          <a:xfrm>
            <a:off x="1976845" y="4414304"/>
            <a:ext cx="7098140" cy="4507352"/>
          </a:xfrm>
          <a:prstGeom prst="rect">
            <a:avLst/>
          </a:prstGeom>
          <a:solidFill>
            <a:srgbClr val="FFEAA7"/>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50000"/>
              </a:lnSpc>
              <a:spcBef>
                <a:spcPts val="0"/>
              </a:spcBef>
              <a:spcAft>
                <a:spcPts val="0"/>
              </a:spcAft>
              <a:buClrTx/>
              <a:buSzTx/>
              <a:buFontTx/>
              <a:buNone/>
              <a:tabLst/>
              <a:defRPr/>
            </a:pPr>
            <a:endParaRPr kumimoji="0" lang="en-US" sz="27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endParaRPr>
          </a:p>
        </p:txBody>
      </p:sp>
      <p:sp>
        <p:nvSpPr>
          <p:cNvPr id="25" name="Rectangle: Top Corners Rounded 24">
            <a:extLst>
              <a:ext uri="{FF2B5EF4-FFF2-40B4-BE49-F238E27FC236}">
                <a16:creationId xmlns:a16="http://schemas.microsoft.com/office/drawing/2014/main" id="{A1283887-8675-9CDA-21BD-F4178D36800A}"/>
              </a:ext>
            </a:extLst>
          </p:cNvPr>
          <p:cNvSpPr/>
          <p:nvPr/>
        </p:nvSpPr>
        <p:spPr>
          <a:xfrm>
            <a:off x="1976840" y="3923064"/>
            <a:ext cx="2913353" cy="701349"/>
          </a:xfrm>
          <a:prstGeom prst="round2SameRect">
            <a:avLst>
              <a:gd name="adj1" fmla="val 23095"/>
              <a:gd name="adj2" fmla="val 0"/>
            </a:avLst>
          </a:prstGeom>
          <a:solidFill>
            <a:srgbClr val="FF8470"/>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rPr>
              <a:t>Trả lời</a:t>
            </a:r>
            <a:endParaRPr kumimoji="0" lang="en-US" sz="36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endParaRPr>
          </a:p>
        </p:txBody>
      </p:sp>
      <p:cxnSp>
        <p:nvCxnSpPr>
          <p:cNvPr id="26" name="Straight Connector 25">
            <a:extLst>
              <a:ext uri="{FF2B5EF4-FFF2-40B4-BE49-F238E27FC236}">
                <a16:creationId xmlns:a16="http://schemas.microsoft.com/office/drawing/2014/main" id="{72077D58-DFB4-65B0-7721-D7D82B59DD00}"/>
              </a:ext>
            </a:extLst>
          </p:cNvPr>
          <p:cNvCxnSpPr>
            <a:cxnSpLocks/>
          </p:cNvCxnSpPr>
          <p:nvPr/>
        </p:nvCxnSpPr>
        <p:spPr>
          <a:xfrm>
            <a:off x="1976841" y="4602948"/>
            <a:ext cx="6127211" cy="0"/>
          </a:xfrm>
          <a:prstGeom prst="line">
            <a:avLst/>
          </a:prstGeom>
          <a:noFill/>
          <a:ln w="38100" cap="flat" cmpd="sng" algn="ctr">
            <a:solidFill>
              <a:srgbClr val="FF8470"/>
            </a:solidFill>
            <a:prstDash val="solid"/>
            <a:miter lim="800000"/>
          </a:ln>
          <a:effectLst/>
        </p:spPr>
      </p:cxnSp>
      <p:sp>
        <p:nvSpPr>
          <p:cNvPr id="27" name="TextBox 26">
            <a:extLst>
              <a:ext uri="{FF2B5EF4-FFF2-40B4-BE49-F238E27FC236}">
                <a16:creationId xmlns:a16="http://schemas.microsoft.com/office/drawing/2014/main" id="{A0BEF981-BF0C-066D-4E6F-8A9A9EAED935}"/>
              </a:ext>
            </a:extLst>
          </p:cNvPr>
          <p:cNvSpPr txBox="1"/>
          <p:nvPr/>
        </p:nvSpPr>
        <p:spPr>
          <a:xfrm>
            <a:off x="2228786" y="4820522"/>
            <a:ext cx="6654839" cy="3933384"/>
          </a:xfrm>
          <a:prstGeom prst="rect">
            <a:avLst/>
          </a:prstGeom>
          <a:noFill/>
        </p:spPr>
        <p:txBody>
          <a:bodyPr wrap="square" rtlCol="0">
            <a:spAutoFit/>
          </a:bodyPr>
          <a:lstStyle/>
          <a:p>
            <a:pPr marL="0" marR="0" lvl="0" indent="0" defTabSz="1371600" eaLnBrk="1" fontAlgn="auto" latinLnBrk="0" hangingPunct="1">
              <a:lnSpc>
                <a:spcPct val="120000"/>
              </a:lnSpc>
              <a:spcBef>
                <a:spcPts val="0"/>
              </a:spcBef>
              <a:spcAft>
                <a:spcPts val="0"/>
              </a:spcAft>
              <a:buClrTx/>
              <a:buSzTx/>
              <a:buFontTx/>
              <a:buNone/>
              <a:tabLst/>
              <a:defRPr/>
            </a:pPr>
            <a:r>
              <a:rPr kumimoji="0" lang="vi-VN" sz="3300" b="1" i="0" u="none" strike="noStrike" kern="0" cap="none" spc="0" normalizeH="0" baseline="0" noProof="0" dirty="0">
                <a:ln>
                  <a:noFill/>
                </a:ln>
                <a:solidFill>
                  <a:srgbClr val="000000"/>
                </a:solidFill>
                <a:effectLst/>
                <a:uLnTx/>
                <a:uFillTx/>
                <a:cs typeface="Arial" panose="020B0604020202020204" pitchFamily="34" charset="0"/>
              </a:rPr>
              <a:t>►</a:t>
            </a:r>
            <a:r>
              <a:rPr lang="vi-VN" sz="3300" b="1" kern="0" dirty="0">
                <a:solidFill>
                  <a:srgbClr val="000000"/>
                </a:solidFill>
                <a:cs typeface="Arial" panose="020B0604020202020204" pitchFamily="34" charset="0"/>
              </a:rPr>
              <a:t>Ý nghĩa</a:t>
            </a:r>
            <a:endParaRPr kumimoji="0" lang="vi-VN" sz="3300" b="1" i="0" u="none" strike="noStrike" kern="0" cap="none" spc="0" normalizeH="0" baseline="0" noProof="0" dirty="0">
              <a:ln>
                <a:noFill/>
              </a:ln>
              <a:solidFill>
                <a:srgbClr val="000000"/>
              </a:solidFill>
              <a:effectLst/>
              <a:uLnTx/>
              <a:uFillTx/>
              <a:cs typeface="Arial" panose="020B0604020202020204" pitchFamily="34" charset="0"/>
            </a:endParaRPr>
          </a:p>
          <a:p>
            <a:pPr algn="just"/>
            <a:r>
              <a:rPr lang="vi-VN" sz="3000" kern="0" dirty="0">
                <a:solidFill>
                  <a:srgbClr val="000000"/>
                </a:solidFill>
              </a:rPr>
              <a:t>Đột biến </a:t>
            </a:r>
            <a:r>
              <a:rPr lang="vi-VN" sz="3000" kern="0" dirty="0" err="1">
                <a:solidFill>
                  <a:srgbClr val="000000"/>
                </a:solidFill>
              </a:rPr>
              <a:t>gene</a:t>
            </a:r>
            <a:r>
              <a:rPr lang="vi-VN" sz="3000" kern="0" dirty="0">
                <a:solidFill>
                  <a:srgbClr val="000000"/>
                </a:solidFill>
              </a:rPr>
              <a:t> làm </a:t>
            </a:r>
            <a:r>
              <a:rPr lang="vi-VN" sz="3000" b="1" kern="0" dirty="0">
                <a:solidFill>
                  <a:srgbClr val="FF0000"/>
                </a:solidFill>
              </a:rPr>
              <a:t>xuất hiện các </a:t>
            </a:r>
            <a:r>
              <a:rPr lang="vi-VN" sz="3000" b="1" kern="0" dirty="0" err="1">
                <a:solidFill>
                  <a:srgbClr val="FF0000"/>
                </a:solidFill>
              </a:rPr>
              <a:t>allele</a:t>
            </a:r>
            <a:r>
              <a:rPr lang="vi-VN" sz="3000" b="1" kern="0" dirty="0">
                <a:solidFill>
                  <a:srgbClr val="FF0000"/>
                </a:solidFill>
              </a:rPr>
              <a:t> khác nhau </a:t>
            </a:r>
            <a:r>
              <a:rPr lang="vi-VN" sz="3000" kern="0" dirty="0">
                <a:solidFill>
                  <a:srgbClr val="000000"/>
                </a:solidFill>
              </a:rPr>
              <a:t>của cùng một </a:t>
            </a:r>
            <a:r>
              <a:rPr lang="vi-VN" sz="3000" kern="0" dirty="0" err="1">
                <a:solidFill>
                  <a:srgbClr val="000000"/>
                </a:solidFill>
              </a:rPr>
              <a:t>gene</a:t>
            </a:r>
            <a:r>
              <a:rPr lang="vi-VN" sz="3000" kern="0" dirty="0">
                <a:solidFill>
                  <a:srgbClr val="000000"/>
                </a:solidFill>
              </a:rPr>
              <a:t>. </a:t>
            </a:r>
          </a:p>
          <a:p>
            <a:pPr algn="just"/>
            <a:r>
              <a:rPr lang="vi-VN" sz="3000" kern="0" dirty="0">
                <a:solidFill>
                  <a:srgbClr val="000000"/>
                </a:solidFill>
              </a:rPr>
              <a:t>Qua giao phối sẽ xuất hiện nhiều loại kiểu </a:t>
            </a:r>
            <a:r>
              <a:rPr lang="vi-VN" sz="3000" kern="0" dirty="0" err="1">
                <a:solidFill>
                  <a:srgbClr val="000000"/>
                </a:solidFill>
              </a:rPr>
              <a:t>gene</a:t>
            </a:r>
            <a:r>
              <a:rPr lang="vi-VN" sz="3000" kern="0" dirty="0">
                <a:solidFill>
                  <a:srgbClr val="000000"/>
                </a:solidFill>
              </a:rPr>
              <a:t> và kiểu hình mới </a:t>
            </a:r>
            <a:r>
              <a:rPr lang="vi-VN" sz="3000" b="1" kern="0" dirty="0">
                <a:solidFill>
                  <a:srgbClr val="FF0000"/>
                </a:solidFill>
              </a:rPr>
              <a:t>góp phần tạo nên sự đa dạng sinh học</a:t>
            </a:r>
            <a:r>
              <a:rPr lang="vi-VN" sz="3000" kern="0" dirty="0">
                <a:solidFill>
                  <a:srgbClr val="000000"/>
                </a:solidFill>
              </a:rPr>
              <a:t>, cung cấp nguyên liệu phong phú cho quá trình tiến hóa và chọn giống</a:t>
            </a:r>
          </a:p>
        </p:txBody>
      </p:sp>
      <p:sp>
        <p:nvSpPr>
          <p:cNvPr id="28" name="Flowchart: Connector 27">
            <a:extLst>
              <a:ext uri="{FF2B5EF4-FFF2-40B4-BE49-F238E27FC236}">
                <a16:creationId xmlns:a16="http://schemas.microsoft.com/office/drawing/2014/main" id="{39EEC429-312D-FA5D-F832-3AE2D47E2CAA}"/>
              </a:ext>
            </a:extLst>
          </p:cNvPr>
          <p:cNvSpPr/>
          <p:nvPr/>
        </p:nvSpPr>
        <p:spPr>
          <a:xfrm>
            <a:off x="1449215" y="4101830"/>
            <a:ext cx="913736" cy="830867"/>
          </a:xfrm>
          <a:prstGeom prst="flowChartConnector">
            <a:avLst/>
          </a:prstGeom>
          <a:solidFill>
            <a:srgbClr val="FFFFFF"/>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US" sz="2700" b="1" i="0" u="none" strike="noStrike" kern="0" cap="none" spc="0" normalizeH="0" baseline="0" noProof="0">
              <a:ln>
                <a:noFill/>
              </a:ln>
              <a:solidFill>
                <a:srgbClr val="FFFFFF"/>
              </a:solidFill>
              <a:effectLst/>
              <a:uLnTx/>
              <a:uFillTx/>
              <a:latin typeface="Myriad Pro SemiCond" panose="020B0503030403020204" pitchFamily="34" charset="0"/>
              <a:ea typeface="+mn-ea"/>
              <a:cs typeface="+mn-cs"/>
            </a:endParaRPr>
          </a:p>
        </p:txBody>
      </p:sp>
      <p:pic>
        <p:nvPicPr>
          <p:cNvPr id="23" name="Picture 6">
            <a:extLst>
              <a:ext uri="{FF2B5EF4-FFF2-40B4-BE49-F238E27FC236}">
                <a16:creationId xmlns:a16="http://schemas.microsoft.com/office/drawing/2014/main" id="{E477E96B-7F53-0BEE-8323-FA6CEFC480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9215" y="4137832"/>
            <a:ext cx="772813" cy="70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569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xEl>
                                              <p:pRg st="0" end="0"/>
                                            </p:txEl>
                                          </p:spTgt>
                                        </p:tgtEl>
                                        <p:attrNameLst>
                                          <p:attrName>style.visibility</p:attrName>
                                        </p:attrNameLst>
                                      </p:cBhvr>
                                      <p:to>
                                        <p:strVal val="visible"/>
                                      </p:to>
                                    </p:set>
                                    <p:animEffect transition="in" filter="fade">
                                      <p:cBhvr>
                                        <p:cTn id="24" dur="1000"/>
                                        <p:tgtEl>
                                          <p:spTgt spid="27">
                                            <p:txEl>
                                              <p:pRg st="0" end="0"/>
                                            </p:txEl>
                                          </p:spTgt>
                                        </p:tgtEl>
                                      </p:cBhvr>
                                    </p:animEffect>
                                    <p:anim calcmode="lin" valueType="num">
                                      <p:cBhvr>
                                        <p:cTn id="25"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27">
                                            <p:txEl>
                                              <p:pRg st="1" end="1"/>
                                            </p:txEl>
                                          </p:spTgt>
                                        </p:tgtEl>
                                        <p:attrNameLst>
                                          <p:attrName>style.visibility</p:attrName>
                                        </p:attrNameLst>
                                      </p:cBhvr>
                                      <p:to>
                                        <p:strVal val="visible"/>
                                      </p:to>
                                    </p:set>
                                    <p:animEffect transition="in" filter="fade">
                                      <p:cBhvr>
                                        <p:cTn id="30" dur="1000"/>
                                        <p:tgtEl>
                                          <p:spTgt spid="27">
                                            <p:txEl>
                                              <p:pRg st="1" end="1"/>
                                            </p:txEl>
                                          </p:spTgt>
                                        </p:tgtEl>
                                      </p:cBhvr>
                                    </p:animEffect>
                                    <p:anim calcmode="lin" valueType="num">
                                      <p:cBhvr>
                                        <p:cTn id="31"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7">
                                            <p:txEl>
                                              <p:pRg st="2" end="2"/>
                                            </p:txEl>
                                          </p:spTgt>
                                        </p:tgtEl>
                                        <p:attrNameLst>
                                          <p:attrName>style.visibility</p:attrName>
                                        </p:attrNameLst>
                                      </p:cBhvr>
                                      <p:to>
                                        <p:strVal val="visible"/>
                                      </p:to>
                                    </p:set>
                                    <p:animEffect transition="in" filter="fade">
                                      <p:cBhvr>
                                        <p:cTn id="37" dur="1000"/>
                                        <p:tgtEl>
                                          <p:spTgt spid="27">
                                            <p:txEl>
                                              <p:pRg st="2" end="2"/>
                                            </p:txEl>
                                          </p:spTgt>
                                        </p:tgtEl>
                                      </p:cBhvr>
                                    </p:animEffect>
                                    <p:anim calcmode="lin" valueType="num">
                                      <p:cBhvr>
                                        <p:cTn id="38"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uiExpand="1" build="p"/>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endParaRPr lang="vi-VN" dirty="0"/>
            </a:p>
          </p:txBody>
        </p:sp>
        <p:sp>
          <p:nvSpPr>
            <p:cNvPr id="4" name="TextBox 4"/>
            <p:cNvSpPr txBox="1"/>
            <p:nvPr/>
          </p:nvSpPr>
          <p:spPr>
            <a:xfrm>
              <a:off x="0" y="-28575"/>
              <a:ext cx="5760316" cy="2956733"/>
            </a:xfrm>
            <a:prstGeom prst="rect">
              <a:avLst/>
            </a:prstGeom>
          </p:spPr>
          <p:txBody>
            <a:bodyPr lIns="24438" tIns="24438" rIns="24438" bIns="24438" rtlCol="0" anchor="ctr"/>
            <a:lstStyle/>
            <a:p>
              <a:pPr algn="ctr">
                <a:lnSpc>
                  <a:spcPts val="1953"/>
                </a:lnSpc>
                <a:spcBef>
                  <a:spcPct val="0"/>
                </a:spcBef>
              </a:pPr>
              <a:endParaRPr/>
            </a:p>
          </p:txBody>
        </p:sp>
      </p:grpSp>
      <p:sp>
        <p:nvSpPr>
          <p:cNvPr id="24" name="Rectangle 23">
            <a:extLst>
              <a:ext uri="{FF2B5EF4-FFF2-40B4-BE49-F238E27FC236}">
                <a16:creationId xmlns:a16="http://schemas.microsoft.com/office/drawing/2014/main" id="{8AC4EBB1-8031-2DD1-2A39-A00DE0CEE416}"/>
              </a:ext>
            </a:extLst>
          </p:cNvPr>
          <p:cNvSpPr/>
          <p:nvPr/>
        </p:nvSpPr>
        <p:spPr>
          <a:xfrm>
            <a:off x="1670630" y="4133502"/>
            <a:ext cx="7098140" cy="4507352"/>
          </a:xfrm>
          <a:prstGeom prst="rect">
            <a:avLst/>
          </a:prstGeom>
          <a:solidFill>
            <a:srgbClr val="FFEAA7"/>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50000"/>
              </a:lnSpc>
              <a:spcBef>
                <a:spcPts val="0"/>
              </a:spcBef>
              <a:spcAft>
                <a:spcPts val="0"/>
              </a:spcAft>
              <a:buClrTx/>
              <a:buSzTx/>
              <a:buFontTx/>
              <a:buNone/>
              <a:tabLst/>
              <a:defRPr/>
            </a:pPr>
            <a:endParaRPr kumimoji="0" lang="en-US" sz="27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endParaRPr>
          </a:p>
        </p:txBody>
      </p:sp>
      <p:sp>
        <p:nvSpPr>
          <p:cNvPr id="25" name="Rectangle: Top Corners Rounded 24">
            <a:extLst>
              <a:ext uri="{FF2B5EF4-FFF2-40B4-BE49-F238E27FC236}">
                <a16:creationId xmlns:a16="http://schemas.microsoft.com/office/drawing/2014/main" id="{A1283887-8675-9CDA-21BD-F4178D36800A}"/>
              </a:ext>
            </a:extLst>
          </p:cNvPr>
          <p:cNvSpPr/>
          <p:nvPr/>
        </p:nvSpPr>
        <p:spPr>
          <a:xfrm>
            <a:off x="1670625" y="3642262"/>
            <a:ext cx="2913353" cy="701349"/>
          </a:xfrm>
          <a:prstGeom prst="round2SameRect">
            <a:avLst>
              <a:gd name="adj1" fmla="val 23095"/>
              <a:gd name="adj2" fmla="val 0"/>
            </a:avLst>
          </a:prstGeom>
          <a:solidFill>
            <a:srgbClr val="FF8470"/>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rPr>
              <a:t>Trả lời</a:t>
            </a:r>
            <a:endParaRPr kumimoji="0" lang="en-US" sz="36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endParaRPr>
          </a:p>
        </p:txBody>
      </p:sp>
      <p:cxnSp>
        <p:nvCxnSpPr>
          <p:cNvPr id="26" name="Straight Connector 25">
            <a:extLst>
              <a:ext uri="{FF2B5EF4-FFF2-40B4-BE49-F238E27FC236}">
                <a16:creationId xmlns:a16="http://schemas.microsoft.com/office/drawing/2014/main" id="{72077D58-DFB4-65B0-7721-D7D82B59DD00}"/>
              </a:ext>
            </a:extLst>
          </p:cNvPr>
          <p:cNvCxnSpPr>
            <a:cxnSpLocks/>
          </p:cNvCxnSpPr>
          <p:nvPr/>
        </p:nvCxnSpPr>
        <p:spPr>
          <a:xfrm>
            <a:off x="1670626" y="4322146"/>
            <a:ext cx="6127211" cy="0"/>
          </a:xfrm>
          <a:prstGeom prst="line">
            <a:avLst/>
          </a:prstGeom>
          <a:noFill/>
          <a:ln w="38100" cap="flat" cmpd="sng" algn="ctr">
            <a:solidFill>
              <a:srgbClr val="FF8470"/>
            </a:solidFill>
            <a:prstDash val="solid"/>
            <a:miter lim="800000"/>
          </a:ln>
          <a:effectLst/>
        </p:spPr>
      </p:cxnSp>
      <p:sp>
        <p:nvSpPr>
          <p:cNvPr id="27" name="TextBox 26">
            <a:extLst>
              <a:ext uri="{FF2B5EF4-FFF2-40B4-BE49-F238E27FC236}">
                <a16:creationId xmlns:a16="http://schemas.microsoft.com/office/drawing/2014/main" id="{A0BEF981-BF0C-066D-4E6F-8A9A9EAED935}"/>
              </a:ext>
            </a:extLst>
          </p:cNvPr>
          <p:cNvSpPr txBox="1"/>
          <p:nvPr/>
        </p:nvSpPr>
        <p:spPr>
          <a:xfrm>
            <a:off x="1796601" y="4402662"/>
            <a:ext cx="6846198" cy="4148828"/>
          </a:xfrm>
          <a:prstGeom prst="rect">
            <a:avLst/>
          </a:prstGeom>
          <a:noFill/>
        </p:spPr>
        <p:txBody>
          <a:bodyPr wrap="square" rtlCol="0">
            <a:spAutoFit/>
          </a:bodyPr>
          <a:lstStyle/>
          <a:p>
            <a:pPr marL="0" marR="0" lvl="0" indent="0" defTabSz="1371600" eaLnBrk="1" fontAlgn="auto" latinLnBrk="0" hangingPunct="1">
              <a:lnSpc>
                <a:spcPct val="120000"/>
              </a:lnSpc>
              <a:spcBef>
                <a:spcPts val="0"/>
              </a:spcBef>
              <a:spcAft>
                <a:spcPts val="0"/>
              </a:spcAft>
              <a:buClrTx/>
              <a:buSzTx/>
              <a:buFontTx/>
              <a:buNone/>
              <a:tabLst/>
              <a:defRPr/>
            </a:pPr>
            <a:r>
              <a:rPr kumimoji="0" lang="vi-VN" sz="3300" b="1" i="0" u="none" strike="noStrike" kern="0" cap="none" spc="0" normalizeH="0" baseline="0" noProof="0" dirty="0">
                <a:ln>
                  <a:noFill/>
                </a:ln>
                <a:solidFill>
                  <a:srgbClr val="000000"/>
                </a:solidFill>
                <a:effectLst/>
                <a:uLnTx/>
                <a:uFillTx/>
                <a:cs typeface="Arial" panose="020B0604020202020204" pitchFamily="34" charset="0"/>
              </a:rPr>
              <a:t>►</a:t>
            </a:r>
            <a:r>
              <a:rPr lang="vi-VN" sz="3300" b="1" kern="0" noProof="0" dirty="0">
                <a:solidFill>
                  <a:srgbClr val="000000"/>
                </a:solidFill>
                <a:cs typeface="Arial" panose="020B0604020202020204" pitchFamily="34" charset="0"/>
              </a:rPr>
              <a:t>Đột biến </a:t>
            </a:r>
            <a:r>
              <a:rPr lang="vi-VN" sz="3300" b="1" kern="0" noProof="0" dirty="0" err="1">
                <a:solidFill>
                  <a:srgbClr val="000000"/>
                </a:solidFill>
                <a:cs typeface="Arial" panose="020B0604020202020204" pitchFamily="34" charset="0"/>
              </a:rPr>
              <a:t>gene</a:t>
            </a:r>
            <a:r>
              <a:rPr lang="vi-VN" sz="3300" b="1" kern="0" noProof="0" dirty="0">
                <a:solidFill>
                  <a:srgbClr val="000000"/>
                </a:solidFill>
                <a:cs typeface="Arial" panose="020B0604020202020204" pitchFamily="34" charset="0"/>
              </a:rPr>
              <a:t> có lợi </a:t>
            </a:r>
            <a:endParaRPr kumimoji="0" lang="vi-VN" sz="3300" b="1" i="0" u="none" strike="noStrike" kern="0" cap="none" spc="0" normalizeH="0" baseline="0" noProof="0" dirty="0">
              <a:ln>
                <a:noFill/>
              </a:ln>
              <a:solidFill>
                <a:srgbClr val="000000"/>
              </a:solidFill>
              <a:effectLst/>
              <a:uLnTx/>
              <a:uFillTx/>
              <a:cs typeface="Arial" panose="020B0604020202020204" pitchFamily="34" charset="0"/>
            </a:endParaRPr>
          </a:p>
          <a:p>
            <a:pPr algn="just"/>
            <a:r>
              <a:rPr lang="vi-VN" sz="3200" kern="0" dirty="0">
                <a:solidFill>
                  <a:srgbClr val="000000"/>
                </a:solidFill>
              </a:rPr>
              <a:t>+ Giống cà chua đột biến </a:t>
            </a:r>
            <a:r>
              <a:rPr lang="vi-VN" sz="3200" kern="0" dirty="0" err="1">
                <a:solidFill>
                  <a:srgbClr val="000000"/>
                </a:solidFill>
              </a:rPr>
              <a:t>gene</a:t>
            </a:r>
            <a:r>
              <a:rPr lang="vi-VN" sz="3200" kern="0" dirty="0">
                <a:solidFill>
                  <a:srgbClr val="000000"/>
                </a:solidFill>
              </a:rPr>
              <a:t> có hàm lượng </a:t>
            </a:r>
            <a:r>
              <a:rPr lang="vi-VN" sz="3200" kern="0" dirty="0" err="1">
                <a:solidFill>
                  <a:srgbClr val="000000"/>
                </a:solidFill>
              </a:rPr>
              <a:t>gamma</a:t>
            </a:r>
            <a:r>
              <a:rPr lang="vi-VN" sz="3200" kern="0" dirty="0">
                <a:solidFill>
                  <a:srgbClr val="000000"/>
                </a:solidFill>
              </a:rPr>
              <a:t> </a:t>
            </a:r>
            <a:r>
              <a:rPr lang="vi-VN" sz="3200" kern="0" dirty="0" err="1">
                <a:solidFill>
                  <a:srgbClr val="000000"/>
                </a:solidFill>
              </a:rPr>
              <a:t>aminobutyric</a:t>
            </a:r>
            <a:r>
              <a:rPr lang="vi-VN" sz="3200" kern="0" dirty="0">
                <a:solidFill>
                  <a:srgbClr val="000000"/>
                </a:solidFill>
              </a:rPr>
              <a:t> </a:t>
            </a:r>
            <a:r>
              <a:rPr lang="vi-VN" sz="3200" kern="0" dirty="0" err="1">
                <a:solidFill>
                  <a:srgbClr val="000000"/>
                </a:solidFill>
              </a:rPr>
              <a:t>acid</a:t>
            </a:r>
            <a:r>
              <a:rPr lang="vi-VN" sz="3200" kern="0" dirty="0">
                <a:solidFill>
                  <a:srgbClr val="000000"/>
                </a:solidFill>
              </a:rPr>
              <a:t> (GABA) trong quả cao hơn khoảng 5 – 6 lần so với cà chua trong tự nhiên.</a:t>
            </a:r>
          </a:p>
          <a:p>
            <a:pPr algn="just"/>
            <a:r>
              <a:rPr lang="vi-VN" sz="3200" kern="0" dirty="0">
                <a:solidFill>
                  <a:srgbClr val="000000"/>
                </a:solidFill>
              </a:rPr>
              <a:t>+ Ngô ngọt đột biến </a:t>
            </a:r>
            <a:r>
              <a:rPr lang="vi-VN" sz="3200" kern="0" dirty="0" err="1">
                <a:solidFill>
                  <a:srgbClr val="000000"/>
                </a:solidFill>
              </a:rPr>
              <a:t>gene</a:t>
            </a:r>
            <a:r>
              <a:rPr lang="vi-VN" sz="3200" kern="0" dirty="0">
                <a:solidFill>
                  <a:srgbClr val="000000"/>
                </a:solidFill>
              </a:rPr>
              <a:t> có hàm lượng đường trong hạt cao</a:t>
            </a:r>
          </a:p>
        </p:txBody>
      </p:sp>
      <p:sp>
        <p:nvSpPr>
          <p:cNvPr id="28" name="Flowchart: Connector 27">
            <a:extLst>
              <a:ext uri="{FF2B5EF4-FFF2-40B4-BE49-F238E27FC236}">
                <a16:creationId xmlns:a16="http://schemas.microsoft.com/office/drawing/2014/main" id="{39EEC429-312D-FA5D-F832-3AE2D47E2CAA}"/>
              </a:ext>
            </a:extLst>
          </p:cNvPr>
          <p:cNvSpPr/>
          <p:nvPr/>
        </p:nvSpPr>
        <p:spPr>
          <a:xfrm>
            <a:off x="1143000" y="3821028"/>
            <a:ext cx="913736" cy="830867"/>
          </a:xfrm>
          <a:prstGeom prst="flowChartConnector">
            <a:avLst/>
          </a:prstGeom>
          <a:solidFill>
            <a:srgbClr val="FFFFFF"/>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US" sz="2700" b="1" i="0" u="none" strike="noStrike" kern="0" cap="none" spc="0" normalizeH="0" baseline="0" noProof="0">
              <a:ln>
                <a:noFill/>
              </a:ln>
              <a:solidFill>
                <a:srgbClr val="FFFFFF"/>
              </a:solidFill>
              <a:effectLst/>
              <a:uLnTx/>
              <a:uFillTx/>
              <a:latin typeface="Myriad Pro SemiCond" panose="020B0503030403020204" pitchFamily="34" charset="0"/>
              <a:ea typeface="+mn-ea"/>
              <a:cs typeface="+mn-cs"/>
            </a:endParaRPr>
          </a:p>
        </p:txBody>
      </p:sp>
      <p:pic>
        <p:nvPicPr>
          <p:cNvPr id="23" name="Picture 6">
            <a:extLst>
              <a:ext uri="{FF2B5EF4-FFF2-40B4-BE49-F238E27FC236}">
                <a16:creationId xmlns:a16="http://schemas.microsoft.com/office/drawing/2014/main" id="{E477E96B-7F53-0BEE-8323-FA6CEFC480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3857030"/>
            <a:ext cx="772813" cy="70272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Lý thuyết Sinh học 9 Bài 32: Công nghệ gen hay, ngắn gọn">
            <a:extLst>
              <a:ext uri="{FF2B5EF4-FFF2-40B4-BE49-F238E27FC236}">
                <a16:creationId xmlns:a16="http://schemas.microsoft.com/office/drawing/2014/main" id="{2ED6337F-1B90-85E7-0D77-4C19410D4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4133501"/>
            <a:ext cx="7324447" cy="45073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8767DF0-0076-59BF-A1DE-2091A68B1A55}"/>
              </a:ext>
            </a:extLst>
          </p:cNvPr>
          <p:cNvGrpSpPr/>
          <p:nvPr/>
        </p:nvGrpSpPr>
        <p:grpSpPr>
          <a:xfrm>
            <a:off x="1437314" y="1257300"/>
            <a:ext cx="15087600" cy="2057400"/>
            <a:chOff x="668718" y="2691444"/>
            <a:chExt cx="20162074" cy="2749378"/>
          </a:xfrm>
        </p:grpSpPr>
        <p:sp>
          <p:nvSpPr>
            <p:cNvPr id="6" name="Rectangle: Rounded Corners 10">
              <a:extLst>
                <a:ext uri="{FF2B5EF4-FFF2-40B4-BE49-F238E27FC236}">
                  <a16:creationId xmlns:a16="http://schemas.microsoft.com/office/drawing/2014/main" id="{AD211DEC-63FF-B772-04C0-20C9A3A4DF34}"/>
                </a:ext>
              </a:extLst>
            </p:cNvPr>
            <p:cNvSpPr/>
            <p:nvPr/>
          </p:nvSpPr>
          <p:spPr>
            <a:xfrm>
              <a:off x="1116748" y="3253669"/>
              <a:ext cx="19714044" cy="2187153"/>
            </a:xfrm>
            <a:prstGeom prst="roundRect">
              <a:avLst>
                <a:gd name="adj" fmla="val 6602"/>
              </a:avLst>
            </a:prstGeom>
            <a:solidFill>
              <a:schemeClr val="accent6">
                <a:lumMod val="40000"/>
                <a:lumOff val="60000"/>
              </a:schemeClr>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4CEF652-933C-803F-2A1B-10AFBAF4B296}"/>
                </a:ext>
              </a:extLst>
            </p:cNvPr>
            <p:cNvSpPr txBox="1"/>
            <p:nvPr/>
          </p:nvSpPr>
          <p:spPr>
            <a:xfrm>
              <a:off x="1872263" y="3317640"/>
              <a:ext cx="18754871" cy="1948072"/>
            </a:xfrm>
            <a:prstGeom prst="rect">
              <a:avLst/>
            </a:prstGeom>
            <a:noFill/>
          </p:spPr>
          <p:txBody>
            <a:bodyPr wrap="square" rtlCol="0">
              <a:spAutoFit/>
            </a:bodyPr>
            <a:lstStyle/>
            <a:p>
              <a:pPr algn="just">
                <a:lnSpc>
                  <a:spcPct val="130000"/>
                </a:lnSpc>
                <a:defRPr/>
              </a:pPr>
              <a:r>
                <a:rPr lang="vi-VN" sz="3600" b="1" i="1" kern="0" dirty="0">
                  <a:solidFill>
                    <a:srgbClr val="002060"/>
                  </a:solidFill>
                  <a:latin typeface="Arial" panose="020B0604020202020204" pitchFamily="34" charset="0"/>
                  <a:cs typeface="Arial" panose="020B0604020202020204" pitchFamily="34" charset="0"/>
                </a:rPr>
                <a:t>Lấy một số ví dụ để chỉ ra đột biến </a:t>
              </a:r>
              <a:r>
                <a:rPr lang="vi-VN" sz="3600" b="1" i="1" kern="0" dirty="0" err="1">
                  <a:solidFill>
                    <a:srgbClr val="002060"/>
                  </a:solidFill>
                  <a:latin typeface="Arial" panose="020B0604020202020204" pitchFamily="34" charset="0"/>
                  <a:cs typeface="Arial" panose="020B0604020202020204" pitchFamily="34" charset="0"/>
                </a:rPr>
                <a:t>gene</a:t>
              </a:r>
              <a:r>
                <a:rPr lang="vi-VN" sz="3600" b="1" i="1" kern="0" dirty="0">
                  <a:solidFill>
                    <a:srgbClr val="002060"/>
                  </a:solidFill>
                  <a:latin typeface="Arial" panose="020B0604020202020204" pitchFamily="34" charset="0"/>
                  <a:cs typeface="Arial" panose="020B0604020202020204" pitchFamily="34" charset="0"/>
                </a:rPr>
                <a:t> có lợi cho cơ thể sinh vật và cho nhu cầu của con người.</a:t>
              </a:r>
            </a:p>
          </p:txBody>
        </p:sp>
        <p:sp>
          <p:nvSpPr>
            <p:cNvPr id="8" name="Oval Callout 13">
              <a:extLst>
                <a:ext uri="{FF2B5EF4-FFF2-40B4-BE49-F238E27FC236}">
                  <a16:creationId xmlns:a16="http://schemas.microsoft.com/office/drawing/2014/main" id="{68BAEA22-7282-58E7-CC18-AD41734E481A}"/>
                </a:ext>
              </a:extLst>
            </p:cNvPr>
            <p:cNvSpPr/>
            <p:nvPr/>
          </p:nvSpPr>
          <p:spPr>
            <a:xfrm>
              <a:off x="668718" y="2691444"/>
              <a:ext cx="1259522" cy="1220317"/>
            </a:xfrm>
            <a:prstGeom prst="wedgeEllipseCallout">
              <a:avLst>
                <a:gd name="adj1" fmla="val -1478"/>
                <a:gd name="adj2" fmla="val 62500"/>
              </a:avLst>
            </a:prstGeom>
            <a:solidFill>
              <a:sysClr val="window" lastClr="FFFFFF"/>
            </a:solidFill>
            <a:ln w="17145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5" name="Picture 6">
            <a:extLst>
              <a:ext uri="{FF2B5EF4-FFF2-40B4-BE49-F238E27FC236}">
                <a16:creationId xmlns:a16="http://schemas.microsoft.com/office/drawing/2014/main" id="{C2D8F980-DF61-DA4D-2131-3D5A68D7DFBD}"/>
              </a:ext>
            </a:extLst>
          </p:cNvPr>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475363" y="1318743"/>
            <a:ext cx="866422" cy="77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054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xEl>
                                              <p:pRg st="0" end="0"/>
                                            </p:txEl>
                                          </p:spTgt>
                                        </p:tgtEl>
                                        <p:attrNameLst>
                                          <p:attrName>style.visibility</p:attrName>
                                        </p:attrNameLst>
                                      </p:cBhvr>
                                      <p:to>
                                        <p:strVal val="visible"/>
                                      </p:to>
                                    </p:set>
                                    <p:animEffect transition="in" filter="fade">
                                      <p:cBhvr>
                                        <p:cTn id="24" dur="1000"/>
                                        <p:tgtEl>
                                          <p:spTgt spid="27">
                                            <p:txEl>
                                              <p:pRg st="0" end="0"/>
                                            </p:txEl>
                                          </p:spTgt>
                                        </p:tgtEl>
                                      </p:cBhvr>
                                    </p:animEffect>
                                    <p:anim calcmode="lin" valueType="num">
                                      <p:cBhvr>
                                        <p:cTn id="25"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292"/>
                                        </p:tgtEl>
                                        <p:attrNameLst>
                                          <p:attrName>style.visibility</p:attrName>
                                        </p:attrNameLst>
                                      </p:cBhvr>
                                      <p:to>
                                        <p:strVal val="visible"/>
                                      </p:to>
                                    </p:set>
                                    <p:animEffect transition="in" filter="fade">
                                      <p:cBhvr>
                                        <p:cTn id="31"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uiExpand="1" build="p"/>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endParaRPr lang="vi-VN"/>
            </a:p>
          </p:txBody>
        </p:sp>
        <p:sp>
          <p:nvSpPr>
            <p:cNvPr id="4" name="TextBox 4"/>
            <p:cNvSpPr txBox="1"/>
            <p:nvPr/>
          </p:nvSpPr>
          <p:spPr>
            <a:xfrm>
              <a:off x="0" y="-28575"/>
              <a:ext cx="5760316" cy="2956733"/>
            </a:xfrm>
            <a:prstGeom prst="rect">
              <a:avLst/>
            </a:prstGeom>
          </p:spPr>
          <p:txBody>
            <a:bodyPr lIns="24438" tIns="24438" rIns="24438" bIns="24438" rtlCol="0" anchor="ctr"/>
            <a:lstStyle/>
            <a:p>
              <a:pPr algn="ctr">
                <a:lnSpc>
                  <a:spcPts val="1953"/>
                </a:lnSpc>
                <a:spcBef>
                  <a:spcPct val="0"/>
                </a:spcBef>
              </a:pPr>
              <a:endParaRPr/>
            </a:p>
          </p:txBody>
        </p:sp>
      </p:grpSp>
      <p:sp>
        <p:nvSpPr>
          <p:cNvPr id="5" name="TextBox 4">
            <a:extLst>
              <a:ext uri="{FF2B5EF4-FFF2-40B4-BE49-F238E27FC236}">
                <a16:creationId xmlns:a16="http://schemas.microsoft.com/office/drawing/2014/main" id="{048E2A55-1ABF-046D-31D1-75F6890F5F11}"/>
              </a:ext>
            </a:extLst>
          </p:cNvPr>
          <p:cNvSpPr txBox="1"/>
          <p:nvPr/>
        </p:nvSpPr>
        <p:spPr>
          <a:xfrm>
            <a:off x="1219200" y="8163703"/>
            <a:ext cx="7543800" cy="523220"/>
          </a:xfrm>
          <a:prstGeom prst="rect">
            <a:avLst/>
          </a:prstGeom>
          <a:noFill/>
        </p:spPr>
        <p:txBody>
          <a:bodyPr wrap="square" rtlCol="0">
            <a:spAutoFit/>
          </a:bodyPr>
          <a:lstStyle/>
          <a:p>
            <a:r>
              <a:rPr lang="vi-VN" sz="2800" b="1" dirty="0"/>
              <a:t>Hình. </a:t>
            </a:r>
            <a:r>
              <a:rPr lang="vi-VN" sz="2800" dirty="0"/>
              <a:t>Giống lúa bình </a:t>
            </a:r>
            <a:r>
              <a:rPr lang="vi-VN" sz="2800" dirty="0" err="1"/>
              <a:t>thuờng</a:t>
            </a:r>
            <a:r>
              <a:rPr lang="vi-VN" sz="2800" dirty="0"/>
              <a:t> ít hạt, dễ đổ ngã</a:t>
            </a:r>
            <a:endParaRPr lang="vi-VN" sz="2800" b="1" dirty="0"/>
          </a:p>
        </p:txBody>
      </p:sp>
      <p:sp>
        <p:nvSpPr>
          <p:cNvPr id="6" name="TextBox 5">
            <a:extLst>
              <a:ext uri="{FF2B5EF4-FFF2-40B4-BE49-F238E27FC236}">
                <a16:creationId xmlns:a16="http://schemas.microsoft.com/office/drawing/2014/main" id="{ED162AC4-202E-91FC-DB80-D83231D6D74B}"/>
              </a:ext>
            </a:extLst>
          </p:cNvPr>
          <p:cNvSpPr txBox="1"/>
          <p:nvPr/>
        </p:nvSpPr>
        <p:spPr>
          <a:xfrm>
            <a:off x="9143998" y="8056029"/>
            <a:ext cx="7543800" cy="954107"/>
          </a:xfrm>
          <a:prstGeom prst="rect">
            <a:avLst/>
          </a:prstGeom>
          <a:noFill/>
        </p:spPr>
        <p:txBody>
          <a:bodyPr wrap="square" rtlCol="0">
            <a:spAutoFit/>
          </a:bodyPr>
          <a:lstStyle/>
          <a:p>
            <a:pPr algn="ctr"/>
            <a:r>
              <a:rPr lang="vi-VN" sz="2800" b="1" dirty="0"/>
              <a:t>Hình. </a:t>
            </a:r>
            <a:r>
              <a:rPr lang="vi-VN" sz="2800" dirty="0"/>
              <a:t>Giống lúa đột biến hạt to, chắc cây chống đổ ngã</a:t>
            </a:r>
          </a:p>
        </p:txBody>
      </p:sp>
      <p:sp>
        <p:nvSpPr>
          <p:cNvPr id="8" name="TextBox 7">
            <a:extLst>
              <a:ext uri="{FF2B5EF4-FFF2-40B4-BE49-F238E27FC236}">
                <a16:creationId xmlns:a16="http://schemas.microsoft.com/office/drawing/2014/main" id="{E5519BAD-B6BB-5180-9190-BCA181800164}"/>
              </a:ext>
            </a:extLst>
          </p:cNvPr>
          <p:cNvSpPr txBox="1"/>
          <p:nvPr/>
        </p:nvSpPr>
        <p:spPr>
          <a:xfrm>
            <a:off x="2438400" y="1731220"/>
            <a:ext cx="14097000" cy="646331"/>
          </a:xfrm>
          <a:prstGeom prst="rect">
            <a:avLst/>
          </a:prstGeom>
          <a:noFill/>
        </p:spPr>
        <p:txBody>
          <a:bodyPr wrap="square">
            <a:spAutoFit/>
          </a:bodyPr>
          <a:lstStyle/>
          <a:p>
            <a:pPr algn="just">
              <a:defRPr/>
            </a:pPr>
            <a:r>
              <a:rPr lang="vi-VN" sz="3600" b="1" i="1" kern="0" dirty="0">
                <a:solidFill>
                  <a:srgbClr val="002060"/>
                </a:solidFill>
                <a:latin typeface="Arial" panose="020B0604020202020204" pitchFamily="34" charset="0"/>
                <a:cs typeface="Arial" panose="020B0604020202020204" pitchFamily="34" charset="0"/>
              </a:rPr>
              <a:t>Tạo ra đột biến giống lúa có nhiều ưu điểm</a:t>
            </a:r>
          </a:p>
        </p:txBody>
      </p:sp>
      <p:sp>
        <p:nvSpPr>
          <p:cNvPr id="9" name="Isosceles Triangle 8">
            <a:extLst>
              <a:ext uri="{FF2B5EF4-FFF2-40B4-BE49-F238E27FC236}">
                <a16:creationId xmlns:a16="http://schemas.microsoft.com/office/drawing/2014/main" id="{E4CA2176-615D-34F3-5F05-86D7E47A9A66}"/>
              </a:ext>
            </a:extLst>
          </p:cNvPr>
          <p:cNvSpPr/>
          <p:nvPr/>
        </p:nvSpPr>
        <p:spPr>
          <a:xfrm rot="5400000">
            <a:off x="1455221" y="1689309"/>
            <a:ext cx="846980" cy="730155"/>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218" name="Picture 2" descr="Giống lúa Khang dân đột biến - Vinaseed">
            <a:extLst>
              <a:ext uri="{FF2B5EF4-FFF2-40B4-BE49-F238E27FC236}">
                <a16:creationId xmlns:a16="http://schemas.microsoft.com/office/drawing/2014/main" id="{C27D6CBD-818B-7BA0-1653-5CF3DACE2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08" r="1"/>
          <a:stretch/>
        </p:blipFill>
        <p:spPr bwMode="auto">
          <a:xfrm>
            <a:off x="9296400" y="2862468"/>
            <a:ext cx="5380913" cy="515355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hân giống thành công giống lúa thơm Basmati - Tuổi Trẻ Online">
            <a:extLst>
              <a:ext uri="{FF2B5EF4-FFF2-40B4-BE49-F238E27FC236}">
                <a16:creationId xmlns:a16="http://schemas.microsoft.com/office/drawing/2014/main" id="{26C0D713-8BFC-EAA1-F790-0B58304ED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5581" y="2862468"/>
            <a:ext cx="3318265" cy="515437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ưa lớn làm hàng trăm héc ta lúa ngã đổ - Báo Quảng Ngãi điện tử">
            <a:extLst>
              <a:ext uri="{FF2B5EF4-FFF2-40B4-BE49-F238E27FC236}">
                <a16:creationId xmlns:a16="http://schemas.microsoft.com/office/drawing/2014/main" id="{51C75116-4C5C-B57B-4F57-5CBF4A6E1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3633" y="2857500"/>
            <a:ext cx="6715967" cy="5164308"/>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5">
            <a:extLst>
              <a:ext uri="{FF2B5EF4-FFF2-40B4-BE49-F238E27FC236}">
                <a16:creationId xmlns:a16="http://schemas.microsoft.com/office/drawing/2014/main" id="{73931936-6EBB-4C94-BF97-F4985A25C397}"/>
              </a:ext>
            </a:extLst>
          </p:cNvPr>
          <p:cNvSpPr/>
          <p:nvPr/>
        </p:nvSpPr>
        <p:spPr>
          <a:xfrm rot="512698" flipV="1">
            <a:off x="7983024" y="5529817"/>
            <a:ext cx="1589129" cy="568113"/>
          </a:xfrm>
          <a:custGeom>
            <a:avLst/>
            <a:gdLst/>
            <a:ahLst/>
            <a:cxnLst/>
            <a:rect l="l" t="t" r="r" b="b"/>
            <a:pathLst>
              <a:path w="1589129" h="568113">
                <a:moveTo>
                  <a:pt x="0" y="568114"/>
                </a:moveTo>
                <a:lnTo>
                  <a:pt x="1589129" y="568114"/>
                </a:lnTo>
                <a:lnTo>
                  <a:pt x="1589129" y="0"/>
                </a:lnTo>
                <a:lnTo>
                  <a:pt x="0" y="0"/>
                </a:lnTo>
                <a:lnTo>
                  <a:pt x="0" y="56811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extLst>
      <p:ext uri="{BB962C8B-B14F-4D97-AF65-F5344CB8AC3E}">
        <p14:creationId xmlns:p14="http://schemas.microsoft.com/office/powerpoint/2010/main" val="112272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animEffect transition="in" filter="fade">
                                      <p:cBhvr>
                                        <p:cTn id="19" dur="500"/>
                                        <p:tgtEl>
                                          <p:spTgt spid="92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42" presetClass="entr" presetSubtype="0" fill="hold" nodeType="withEffect">
                                  <p:stCondLst>
                                    <p:cond delay="0"/>
                                  </p:stCondLst>
                                  <p:childTnLst>
                                    <p:set>
                                      <p:cBhvr>
                                        <p:cTn id="29" dur="1" fill="hold">
                                          <p:stCondLst>
                                            <p:cond delay="0"/>
                                          </p:stCondLst>
                                        </p:cTn>
                                        <p:tgtEl>
                                          <p:spTgt spid="9218"/>
                                        </p:tgtEl>
                                        <p:attrNameLst>
                                          <p:attrName>style.visibility</p:attrName>
                                        </p:attrNameLst>
                                      </p:cBhvr>
                                      <p:to>
                                        <p:strVal val="visible"/>
                                      </p:to>
                                    </p:set>
                                    <p:animEffect transition="in" filter="fade">
                                      <p:cBhvr>
                                        <p:cTn id="30" dur="1000"/>
                                        <p:tgtEl>
                                          <p:spTgt spid="9218"/>
                                        </p:tgtEl>
                                      </p:cBhvr>
                                    </p:animEffect>
                                    <p:anim calcmode="lin" valueType="num">
                                      <p:cBhvr>
                                        <p:cTn id="31" dur="1000" fill="hold"/>
                                        <p:tgtEl>
                                          <p:spTgt spid="9218"/>
                                        </p:tgtEl>
                                        <p:attrNameLst>
                                          <p:attrName>ppt_x</p:attrName>
                                        </p:attrNameLst>
                                      </p:cBhvr>
                                      <p:tavLst>
                                        <p:tav tm="0">
                                          <p:val>
                                            <p:strVal val="#ppt_x"/>
                                          </p:val>
                                        </p:tav>
                                        <p:tav tm="100000">
                                          <p:val>
                                            <p:strVal val="#ppt_x"/>
                                          </p:val>
                                        </p:tav>
                                      </p:tavLst>
                                    </p:anim>
                                    <p:anim calcmode="lin" valueType="num">
                                      <p:cBhvr>
                                        <p:cTn id="32" dur="1000" fill="hold"/>
                                        <p:tgtEl>
                                          <p:spTgt spid="921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9220"/>
                                        </p:tgtEl>
                                        <p:attrNameLst>
                                          <p:attrName>style.visibility</p:attrName>
                                        </p:attrNameLst>
                                      </p:cBhvr>
                                      <p:to>
                                        <p:strVal val="visible"/>
                                      </p:to>
                                    </p:set>
                                    <p:animEffect transition="in" filter="fade">
                                      <p:cBhvr>
                                        <p:cTn id="40" dur="1000"/>
                                        <p:tgtEl>
                                          <p:spTgt spid="9220"/>
                                        </p:tgtEl>
                                      </p:cBhvr>
                                    </p:animEffect>
                                    <p:anim calcmode="lin" valueType="num">
                                      <p:cBhvr>
                                        <p:cTn id="41" dur="1000" fill="hold"/>
                                        <p:tgtEl>
                                          <p:spTgt spid="9220"/>
                                        </p:tgtEl>
                                        <p:attrNameLst>
                                          <p:attrName>ppt_x</p:attrName>
                                        </p:attrNameLst>
                                      </p:cBhvr>
                                      <p:tavLst>
                                        <p:tav tm="0">
                                          <p:val>
                                            <p:strVal val="#ppt_x"/>
                                          </p:val>
                                        </p:tav>
                                        <p:tav tm="100000">
                                          <p:val>
                                            <p:strVal val="#ppt_x"/>
                                          </p:val>
                                        </p:tav>
                                      </p:tavLst>
                                    </p:anim>
                                    <p:anim calcmode="lin" valueType="num">
                                      <p:cBhvr>
                                        <p:cTn id="42"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endParaRPr lang="vi-VN"/>
            </a:p>
          </p:txBody>
        </p:sp>
        <p:sp>
          <p:nvSpPr>
            <p:cNvPr id="4" name="TextBox 4"/>
            <p:cNvSpPr txBox="1"/>
            <p:nvPr/>
          </p:nvSpPr>
          <p:spPr>
            <a:xfrm>
              <a:off x="0" y="-28575"/>
              <a:ext cx="5760316" cy="2956733"/>
            </a:xfrm>
            <a:prstGeom prst="rect">
              <a:avLst/>
            </a:prstGeom>
          </p:spPr>
          <p:txBody>
            <a:bodyPr lIns="24438" tIns="24438" rIns="24438" bIns="24438" rtlCol="0" anchor="ctr"/>
            <a:lstStyle/>
            <a:p>
              <a:pPr algn="ctr">
                <a:lnSpc>
                  <a:spcPts val="1953"/>
                </a:lnSpc>
                <a:spcBef>
                  <a:spcPct val="0"/>
                </a:spcBef>
              </a:pPr>
              <a:endParaRPr/>
            </a:p>
          </p:txBody>
        </p:sp>
      </p:grpSp>
      <p:pic>
        <p:nvPicPr>
          <p:cNvPr id="7174" name="Picture 6">
            <a:extLst>
              <a:ext uri="{FF2B5EF4-FFF2-40B4-BE49-F238E27FC236}">
                <a16:creationId xmlns:a16="http://schemas.microsoft.com/office/drawing/2014/main" id="{F1E8D919-9796-83DE-684B-CE8FF99D1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88235"/>
            <a:ext cx="7416475" cy="507699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12CA0522-C457-94C5-5F0B-B7E1A4EA6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8966" y="2988235"/>
            <a:ext cx="6996584" cy="50769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8E2A55-1ABF-046D-31D1-75F6890F5F11}"/>
              </a:ext>
            </a:extLst>
          </p:cNvPr>
          <p:cNvSpPr txBox="1"/>
          <p:nvPr/>
        </p:nvSpPr>
        <p:spPr>
          <a:xfrm>
            <a:off x="2153000" y="8201680"/>
            <a:ext cx="7543800" cy="523220"/>
          </a:xfrm>
          <a:prstGeom prst="rect">
            <a:avLst/>
          </a:prstGeom>
          <a:noFill/>
        </p:spPr>
        <p:txBody>
          <a:bodyPr wrap="square" rtlCol="0">
            <a:spAutoFit/>
          </a:bodyPr>
          <a:lstStyle/>
          <a:p>
            <a:r>
              <a:rPr lang="vi-VN" sz="2800" b="1" dirty="0"/>
              <a:t>Hình. </a:t>
            </a:r>
            <a:r>
              <a:rPr lang="vi-VN" sz="2800" dirty="0"/>
              <a:t>Mai vàng bình </a:t>
            </a:r>
            <a:r>
              <a:rPr lang="vi-VN" sz="2800" dirty="0" err="1"/>
              <a:t>thuờng</a:t>
            </a:r>
            <a:r>
              <a:rPr lang="vi-VN" sz="2800" dirty="0"/>
              <a:t> 5 cánh</a:t>
            </a:r>
            <a:endParaRPr lang="vi-VN" sz="2800" b="1" dirty="0"/>
          </a:p>
        </p:txBody>
      </p:sp>
      <p:sp>
        <p:nvSpPr>
          <p:cNvPr id="6" name="TextBox 5">
            <a:extLst>
              <a:ext uri="{FF2B5EF4-FFF2-40B4-BE49-F238E27FC236}">
                <a16:creationId xmlns:a16="http://schemas.microsoft.com/office/drawing/2014/main" id="{ED162AC4-202E-91FC-DB80-D83231D6D74B}"/>
              </a:ext>
            </a:extLst>
          </p:cNvPr>
          <p:cNvSpPr txBox="1"/>
          <p:nvPr/>
        </p:nvSpPr>
        <p:spPr>
          <a:xfrm>
            <a:off x="10210800" y="8201680"/>
            <a:ext cx="7543800" cy="523220"/>
          </a:xfrm>
          <a:prstGeom prst="rect">
            <a:avLst/>
          </a:prstGeom>
          <a:noFill/>
        </p:spPr>
        <p:txBody>
          <a:bodyPr wrap="square" rtlCol="0">
            <a:spAutoFit/>
          </a:bodyPr>
          <a:lstStyle/>
          <a:p>
            <a:r>
              <a:rPr lang="vi-VN" sz="2800" b="1" dirty="0"/>
              <a:t>Hình. </a:t>
            </a:r>
            <a:r>
              <a:rPr lang="vi-VN" sz="2800" dirty="0"/>
              <a:t>Mai vàng đột biến 150 cánh</a:t>
            </a:r>
            <a:endParaRPr lang="vi-VN" sz="2800" b="1" dirty="0"/>
          </a:p>
        </p:txBody>
      </p:sp>
      <p:sp>
        <p:nvSpPr>
          <p:cNvPr id="8" name="TextBox 7">
            <a:extLst>
              <a:ext uri="{FF2B5EF4-FFF2-40B4-BE49-F238E27FC236}">
                <a16:creationId xmlns:a16="http://schemas.microsoft.com/office/drawing/2014/main" id="{E5519BAD-B6BB-5180-9190-BCA181800164}"/>
              </a:ext>
            </a:extLst>
          </p:cNvPr>
          <p:cNvSpPr txBox="1"/>
          <p:nvPr/>
        </p:nvSpPr>
        <p:spPr>
          <a:xfrm>
            <a:off x="2438400" y="1731220"/>
            <a:ext cx="9144000" cy="646331"/>
          </a:xfrm>
          <a:prstGeom prst="rect">
            <a:avLst/>
          </a:prstGeom>
          <a:noFill/>
        </p:spPr>
        <p:txBody>
          <a:bodyPr wrap="square">
            <a:spAutoFit/>
          </a:bodyPr>
          <a:lstStyle/>
          <a:p>
            <a:pPr algn="just">
              <a:defRPr/>
            </a:pPr>
            <a:r>
              <a:rPr lang="vi-VN" sz="3600" b="1" i="1" kern="0" dirty="0">
                <a:solidFill>
                  <a:srgbClr val="002060"/>
                </a:solidFill>
                <a:latin typeface="Arial" panose="020B0604020202020204" pitchFamily="34" charset="0"/>
                <a:cs typeface="Arial" panose="020B0604020202020204" pitchFamily="34" charset="0"/>
              </a:rPr>
              <a:t>Tạo ra đột biến mai vàng 150 cánh</a:t>
            </a:r>
          </a:p>
        </p:txBody>
      </p:sp>
      <p:sp>
        <p:nvSpPr>
          <p:cNvPr id="9" name="Isosceles Triangle 8">
            <a:extLst>
              <a:ext uri="{FF2B5EF4-FFF2-40B4-BE49-F238E27FC236}">
                <a16:creationId xmlns:a16="http://schemas.microsoft.com/office/drawing/2014/main" id="{E4CA2176-615D-34F3-5F05-86D7E47A9A66}"/>
              </a:ext>
            </a:extLst>
          </p:cNvPr>
          <p:cNvSpPr/>
          <p:nvPr/>
        </p:nvSpPr>
        <p:spPr>
          <a:xfrm rot="5400000">
            <a:off x="1455221" y="1689309"/>
            <a:ext cx="846980" cy="730155"/>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5">
            <a:extLst>
              <a:ext uri="{FF2B5EF4-FFF2-40B4-BE49-F238E27FC236}">
                <a16:creationId xmlns:a16="http://schemas.microsoft.com/office/drawing/2014/main" id="{30C323C1-B0FF-29E5-45B0-C1B0779C15B8}"/>
              </a:ext>
            </a:extLst>
          </p:cNvPr>
          <p:cNvSpPr/>
          <p:nvPr/>
        </p:nvSpPr>
        <p:spPr>
          <a:xfrm rot="512698" flipV="1">
            <a:off x="8824582" y="5732010"/>
            <a:ext cx="970277" cy="346874"/>
          </a:xfrm>
          <a:custGeom>
            <a:avLst/>
            <a:gdLst/>
            <a:ahLst/>
            <a:cxnLst/>
            <a:rect l="l" t="t" r="r" b="b"/>
            <a:pathLst>
              <a:path w="1589129" h="568113">
                <a:moveTo>
                  <a:pt x="0" y="568114"/>
                </a:moveTo>
                <a:lnTo>
                  <a:pt x="1589129" y="568114"/>
                </a:lnTo>
                <a:lnTo>
                  <a:pt x="1589129" y="0"/>
                </a:lnTo>
                <a:lnTo>
                  <a:pt x="0" y="0"/>
                </a:lnTo>
                <a:lnTo>
                  <a:pt x="0" y="56811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Tree>
    <p:extLst>
      <p:ext uri="{BB962C8B-B14F-4D97-AF65-F5344CB8AC3E}">
        <p14:creationId xmlns:p14="http://schemas.microsoft.com/office/powerpoint/2010/main" val="130067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animEffect transition="in" filter="fade">
                                      <p:cBhvr>
                                        <p:cTn id="19" dur="1000"/>
                                        <p:tgtEl>
                                          <p:spTgt spid="7174"/>
                                        </p:tgtEl>
                                      </p:cBhvr>
                                    </p:animEffect>
                                    <p:anim calcmode="lin" valueType="num">
                                      <p:cBhvr>
                                        <p:cTn id="20" dur="1000" fill="hold"/>
                                        <p:tgtEl>
                                          <p:spTgt spid="7174"/>
                                        </p:tgtEl>
                                        <p:attrNameLst>
                                          <p:attrName>ppt_x</p:attrName>
                                        </p:attrNameLst>
                                      </p:cBhvr>
                                      <p:tavLst>
                                        <p:tav tm="0">
                                          <p:val>
                                            <p:strVal val="#ppt_x"/>
                                          </p:val>
                                        </p:tav>
                                        <p:tav tm="100000">
                                          <p:val>
                                            <p:strVal val="#ppt_x"/>
                                          </p:val>
                                        </p:tav>
                                      </p:tavLst>
                                    </p:anim>
                                    <p:anim calcmode="lin" valueType="num">
                                      <p:cBhvr>
                                        <p:cTn id="21" dur="1000" fill="hold"/>
                                        <p:tgtEl>
                                          <p:spTgt spid="717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42" presetClass="entr" presetSubtype="0" fill="hold"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fade">
                                      <p:cBhvr>
                                        <p:cTn id="34" dur="1000"/>
                                        <p:tgtEl>
                                          <p:spTgt spid="7176"/>
                                        </p:tgtEl>
                                      </p:cBhvr>
                                    </p:animEffect>
                                    <p:anim calcmode="lin" valueType="num">
                                      <p:cBhvr>
                                        <p:cTn id="35" dur="1000" fill="hold"/>
                                        <p:tgtEl>
                                          <p:spTgt spid="7176"/>
                                        </p:tgtEl>
                                        <p:attrNameLst>
                                          <p:attrName>ppt_x</p:attrName>
                                        </p:attrNameLst>
                                      </p:cBhvr>
                                      <p:tavLst>
                                        <p:tav tm="0">
                                          <p:val>
                                            <p:strVal val="#ppt_x"/>
                                          </p:val>
                                        </p:tav>
                                        <p:tav tm="100000">
                                          <p:val>
                                            <p:strVal val="#ppt_x"/>
                                          </p:val>
                                        </p:tav>
                                      </p:tavLst>
                                    </p:anim>
                                    <p:anim calcmode="lin" valueType="num">
                                      <p:cBhvr>
                                        <p:cTn id="36" dur="1000" fill="hold"/>
                                        <p:tgtEl>
                                          <p:spTgt spid="71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endParaRPr lang="vi-VN"/>
            </a:p>
          </p:txBody>
        </p:sp>
        <p:sp>
          <p:nvSpPr>
            <p:cNvPr id="4" name="TextBox 4"/>
            <p:cNvSpPr txBox="1"/>
            <p:nvPr/>
          </p:nvSpPr>
          <p:spPr>
            <a:xfrm>
              <a:off x="0" y="-28575"/>
              <a:ext cx="5760316" cy="2956733"/>
            </a:xfrm>
            <a:prstGeom prst="rect">
              <a:avLst/>
            </a:prstGeom>
          </p:spPr>
          <p:txBody>
            <a:bodyPr lIns="24438" tIns="24438" rIns="24438" bIns="24438" rtlCol="0" anchor="ctr"/>
            <a:lstStyle/>
            <a:p>
              <a:pPr algn="ctr">
                <a:lnSpc>
                  <a:spcPts val="1953"/>
                </a:lnSpc>
                <a:spcBef>
                  <a:spcPct val="0"/>
                </a:spcBef>
              </a:pPr>
              <a:endParaRPr/>
            </a:p>
          </p:txBody>
        </p:sp>
      </p:grpSp>
      <p:sp>
        <p:nvSpPr>
          <p:cNvPr id="5" name="TextBox 4">
            <a:extLst>
              <a:ext uri="{FF2B5EF4-FFF2-40B4-BE49-F238E27FC236}">
                <a16:creationId xmlns:a16="http://schemas.microsoft.com/office/drawing/2014/main" id="{048E2A55-1ABF-046D-31D1-75F6890F5F11}"/>
              </a:ext>
            </a:extLst>
          </p:cNvPr>
          <p:cNvSpPr txBox="1"/>
          <p:nvPr/>
        </p:nvSpPr>
        <p:spPr>
          <a:xfrm>
            <a:off x="3129364" y="8508951"/>
            <a:ext cx="7543800" cy="523220"/>
          </a:xfrm>
          <a:prstGeom prst="rect">
            <a:avLst/>
          </a:prstGeom>
          <a:noFill/>
        </p:spPr>
        <p:txBody>
          <a:bodyPr wrap="square" rtlCol="0">
            <a:spAutoFit/>
          </a:bodyPr>
          <a:lstStyle/>
          <a:p>
            <a:r>
              <a:rPr lang="vi-VN" sz="2800" b="1" dirty="0"/>
              <a:t>Hình. </a:t>
            </a:r>
            <a:r>
              <a:rPr lang="vi-VN" sz="2800" dirty="0"/>
              <a:t>Sầu riêng bình </a:t>
            </a:r>
            <a:r>
              <a:rPr lang="vi-VN" sz="2800" dirty="0" err="1"/>
              <a:t>thuờng</a:t>
            </a:r>
            <a:r>
              <a:rPr lang="vi-VN" sz="2800" dirty="0"/>
              <a:t> hạt to</a:t>
            </a:r>
            <a:endParaRPr lang="vi-VN" sz="2800" b="1" dirty="0"/>
          </a:p>
        </p:txBody>
      </p:sp>
      <p:sp>
        <p:nvSpPr>
          <p:cNvPr id="6" name="TextBox 5">
            <a:extLst>
              <a:ext uri="{FF2B5EF4-FFF2-40B4-BE49-F238E27FC236}">
                <a16:creationId xmlns:a16="http://schemas.microsoft.com/office/drawing/2014/main" id="{ED162AC4-202E-91FC-DB80-D83231D6D74B}"/>
              </a:ext>
            </a:extLst>
          </p:cNvPr>
          <p:cNvSpPr txBox="1"/>
          <p:nvPr/>
        </p:nvSpPr>
        <p:spPr>
          <a:xfrm>
            <a:off x="10744200" y="8508951"/>
            <a:ext cx="7543800" cy="523220"/>
          </a:xfrm>
          <a:prstGeom prst="rect">
            <a:avLst/>
          </a:prstGeom>
          <a:noFill/>
        </p:spPr>
        <p:txBody>
          <a:bodyPr wrap="square" rtlCol="0">
            <a:spAutoFit/>
          </a:bodyPr>
          <a:lstStyle/>
          <a:p>
            <a:r>
              <a:rPr lang="vi-VN" sz="2800" b="1" dirty="0"/>
              <a:t>Hình. </a:t>
            </a:r>
            <a:r>
              <a:rPr lang="vi-VN" sz="2800" dirty="0"/>
              <a:t>Sầu riêng hạt lép, cơm vàng</a:t>
            </a:r>
          </a:p>
        </p:txBody>
      </p:sp>
      <p:sp>
        <p:nvSpPr>
          <p:cNvPr id="8" name="TextBox 7">
            <a:extLst>
              <a:ext uri="{FF2B5EF4-FFF2-40B4-BE49-F238E27FC236}">
                <a16:creationId xmlns:a16="http://schemas.microsoft.com/office/drawing/2014/main" id="{E5519BAD-B6BB-5180-9190-BCA181800164}"/>
              </a:ext>
            </a:extLst>
          </p:cNvPr>
          <p:cNvSpPr txBox="1"/>
          <p:nvPr/>
        </p:nvSpPr>
        <p:spPr>
          <a:xfrm>
            <a:off x="2438400" y="1731220"/>
            <a:ext cx="14097000" cy="646331"/>
          </a:xfrm>
          <a:prstGeom prst="rect">
            <a:avLst/>
          </a:prstGeom>
          <a:noFill/>
        </p:spPr>
        <p:txBody>
          <a:bodyPr wrap="square">
            <a:spAutoFit/>
          </a:bodyPr>
          <a:lstStyle/>
          <a:p>
            <a:pPr algn="just">
              <a:defRPr/>
            </a:pPr>
            <a:r>
              <a:rPr lang="vi-VN" sz="3600" b="1" i="1" kern="0" dirty="0">
                <a:solidFill>
                  <a:srgbClr val="002060"/>
                </a:solidFill>
                <a:latin typeface="Arial" panose="020B0604020202020204" pitchFamily="34" charset="0"/>
                <a:cs typeface="Arial" panose="020B0604020202020204" pitchFamily="34" charset="0"/>
              </a:rPr>
              <a:t>Tạo ra đột biến sầu riêng cơm vàng, hạt lép (Cái Mơn- Bến Tre)</a:t>
            </a:r>
          </a:p>
        </p:txBody>
      </p:sp>
      <p:sp>
        <p:nvSpPr>
          <p:cNvPr id="9" name="Isosceles Triangle 8">
            <a:extLst>
              <a:ext uri="{FF2B5EF4-FFF2-40B4-BE49-F238E27FC236}">
                <a16:creationId xmlns:a16="http://schemas.microsoft.com/office/drawing/2014/main" id="{E4CA2176-615D-34F3-5F05-86D7E47A9A66}"/>
              </a:ext>
            </a:extLst>
          </p:cNvPr>
          <p:cNvSpPr/>
          <p:nvPr/>
        </p:nvSpPr>
        <p:spPr>
          <a:xfrm rot="5400000">
            <a:off x="1455221" y="1689309"/>
            <a:ext cx="846980" cy="730155"/>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198" name="Picture 6">
            <a:extLst>
              <a:ext uri="{FF2B5EF4-FFF2-40B4-BE49-F238E27FC236}">
                <a16:creationId xmlns:a16="http://schemas.microsoft.com/office/drawing/2014/main" id="{6972A9C6-E06F-05E0-8164-7CDF45A4E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929" y="2688358"/>
            <a:ext cx="4556503" cy="568280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Báo Ấp Bắc điện tử">
            <a:extLst>
              <a:ext uri="{FF2B5EF4-FFF2-40B4-BE49-F238E27FC236}">
                <a16:creationId xmlns:a16="http://schemas.microsoft.com/office/drawing/2014/main" id="{B46A9939-38D2-2230-62CE-5F2AE84CE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465" y="2688358"/>
            <a:ext cx="8934699" cy="5710438"/>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5">
            <a:extLst>
              <a:ext uri="{FF2B5EF4-FFF2-40B4-BE49-F238E27FC236}">
                <a16:creationId xmlns:a16="http://schemas.microsoft.com/office/drawing/2014/main" id="{48C5E746-3D04-1B80-215E-3C4405C236F5}"/>
              </a:ext>
            </a:extLst>
          </p:cNvPr>
          <p:cNvSpPr/>
          <p:nvPr/>
        </p:nvSpPr>
        <p:spPr>
          <a:xfrm rot="512698" flipV="1">
            <a:off x="10233482" y="5533869"/>
            <a:ext cx="1589129" cy="568113"/>
          </a:xfrm>
          <a:custGeom>
            <a:avLst/>
            <a:gdLst/>
            <a:ahLst/>
            <a:cxnLst/>
            <a:rect l="l" t="t" r="r" b="b"/>
            <a:pathLst>
              <a:path w="1589129" h="568113">
                <a:moveTo>
                  <a:pt x="0" y="568114"/>
                </a:moveTo>
                <a:lnTo>
                  <a:pt x="1589129" y="568114"/>
                </a:lnTo>
                <a:lnTo>
                  <a:pt x="1589129" y="0"/>
                </a:lnTo>
                <a:lnTo>
                  <a:pt x="0" y="0"/>
                </a:lnTo>
                <a:lnTo>
                  <a:pt x="0" y="56811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Tree>
    <p:extLst>
      <p:ext uri="{BB962C8B-B14F-4D97-AF65-F5344CB8AC3E}">
        <p14:creationId xmlns:p14="http://schemas.microsoft.com/office/powerpoint/2010/main" val="405054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200"/>
                                        </p:tgtEl>
                                        <p:attrNameLst>
                                          <p:attrName>style.visibility</p:attrName>
                                        </p:attrNameLst>
                                      </p:cBhvr>
                                      <p:to>
                                        <p:strVal val="visible"/>
                                      </p:to>
                                    </p:set>
                                    <p:animEffect transition="in" filter="fade">
                                      <p:cBhvr>
                                        <p:cTn id="15" dur="1000"/>
                                        <p:tgtEl>
                                          <p:spTgt spid="8200"/>
                                        </p:tgtEl>
                                      </p:cBhvr>
                                    </p:animEffect>
                                    <p:anim calcmode="lin" valueType="num">
                                      <p:cBhvr>
                                        <p:cTn id="16" dur="1000" fill="hold"/>
                                        <p:tgtEl>
                                          <p:spTgt spid="8200"/>
                                        </p:tgtEl>
                                        <p:attrNameLst>
                                          <p:attrName>ppt_x</p:attrName>
                                        </p:attrNameLst>
                                      </p:cBhvr>
                                      <p:tavLst>
                                        <p:tav tm="0">
                                          <p:val>
                                            <p:strVal val="#ppt_x"/>
                                          </p:val>
                                        </p:tav>
                                        <p:tav tm="100000">
                                          <p:val>
                                            <p:strVal val="#ppt_x"/>
                                          </p:val>
                                        </p:tav>
                                      </p:tavLst>
                                    </p:anim>
                                    <p:anim calcmode="lin" valueType="num">
                                      <p:cBhvr>
                                        <p:cTn id="17" dur="1000" fill="hold"/>
                                        <p:tgtEl>
                                          <p:spTgt spid="820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198"/>
                                        </p:tgtEl>
                                        <p:attrNameLst>
                                          <p:attrName>style.visibility</p:attrName>
                                        </p:attrNameLst>
                                      </p:cBhvr>
                                      <p:to>
                                        <p:strVal val="visible"/>
                                      </p:to>
                                    </p:set>
                                    <p:animEffect transition="in" filter="fade">
                                      <p:cBhvr>
                                        <p:cTn id="32" dur="1000"/>
                                        <p:tgtEl>
                                          <p:spTgt spid="8198"/>
                                        </p:tgtEl>
                                      </p:cBhvr>
                                    </p:animEffect>
                                    <p:anim calcmode="lin" valueType="num">
                                      <p:cBhvr>
                                        <p:cTn id="33" dur="1000" fill="hold"/>
                                        <p:tgtEl>
                                          <p:spTgt spid="8198"/>
                                        </p:tgtEl>
                                        <p:attrNameLst>
                                          <p:attrName>ppt_x</p:attrName>
                                        </p:attrNameLst>
                                      </p:cBhvr>
                                      <p:tavLst>
                                        <p:tav tm="0">
                                          <p:val>
                                            <p:strVal val="#ppt_x"/>
                                          </p:val>
                                        </p:tav>
                                        <p:tav tm="100000">
                                          <p:val>
                                            <p:strVal val="#ppt_x"/>
                                          </p:val>
                                        </p:tav>
                                      </p:tavLst>
                                    </p:anim>
                                    <p:anim calcmode="lin" valueType="num">
                                      <p:cBhvr>
                                        <p:cTn id="34" dur="1000" fill="hold"/>
                                        <p:tgtEl>
                                          <p:spTgt spid="819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endParaRPr lang="vi-VN"/>
            </a:p>
          </p:txBody>
        </p:sp>
        <p:sp>
          <p:nvSpPr>
            <p:cNvPr id="4" name="TextBox 4"/>
            <p:cNvSpPr txBox="1"/>
            <p:nvPr/>
          </p:nvSpPr>
          <p:spPr>
            <a:xfrm>
              <a:off x="0" y="-28575"/>
              <a:ext cx="5760316" cy="2956733"/>
            </a:xfrm>
            <a:prstGeom prst="rect">
              <a:avLst/>
            </a:prstGeom>
          </p:spPr>
          <p:txBody>
            <a:bodyPr lIns="24438" tIns="24438" rIns="24438" bIns="24438" rtlCol="0" anchor="ctr"/>
            <a:lstStyle/>
            <a:p>
              <a:pPr algn="ctr">
                <a:lnSpc>
                  <a:spcPts val="1953"/>
                </a:lnSpc>
                <a:spcBef>
                  <a:spcPct val="0"/>
                </a:spcBef>
              </a:pPr>
              <a:endParaRPr/>
            </a:p>
          </p:txBody>
        </p:sp>
      </p:grpSp>
      <p:sp>
        <p:nvSpPr>
          <p:cNvPr id="5" name="TextBox 4">
            <a:extLst>
              <a:ext uri="{FF2B5EF4-FFF2-40B4-BE49-F238E27FC236}">
                <a16:creationId xmlns:a16="http://schemas.microsoft.com/office/drawing/2014/main" id="{048E2A55-1ABF-046D-31D1-75F6890F5F11}"/>
              </a:ext>
            </a:extLst>
          </p:cNvPr>
          <p:cNvSpPr txBox="1"/>
          <p:nvPr/>
        </p:nvSpPr>
        <p:spPr>
          <a:xfrm>
            <a:off x="3129364" y="8508951"/>
            <a:ext cx="11577236" cy="523220"/>
          </a:xfrm>
          <a:prstGeom prst="rect">
            <a:avLst/>
          </a:prstGeom>
          <a:noFill/>
        </p:spPr>
        <p:txBody>
          <a:bodyPr wrap="square" rtlCol="0">
            <a:spAutoFit/>
          </a:bodyPr>
          <a:lstStyle/>
          <a:p>
            <a:r>
              <a:rPr lang="vi-VN" sz="2800" b="1" dirty="0"/>
              <a:t>Hình. </a:t>
            </a:r>
            <a:r>
              <a:rPr lang="vi-VN" sz="2800" dirty="0"/>
              <a:t>Ngô bình </a:t>
            </a:r>
            <a:r>
              <a:rPr lang="vi-VN" sz="2800" dirty="0" err="1"/>
              <a:t>thuờng</a:t>
            </a:r>
            <a:r>
              <a:rPr lang="vi-VN" sz="2800" dirty="0"/>
              <a:t> dễ sâu hại và ngô bị gây đột biến ngừa sâu</a:t>
            </a:r>
            <a:endParaRPr lang="vi-VN" sz="2800" b="1" dirty="0"/>
          </a:p>
        </p:txBody>
      </p:sp>
      <p:sp>
        <p:nvSpPr>
          <p:cNvPr id="8" name="TextBox 7">
            <a:extLst>
              <a:ext uri="{FF2B5EF4-FFF2-40B4-BE49-F238E27FC236}">
                <a16:creationId xmlns:a16="http://schemas.microsoft.com/office/drawing/2014/main" id="{E5519BAD-B6BB-5180-9190-BCA181800164}"/>
              </a:ext>
            </a:extLst>
          </p:cNvPr>
          <p:cNvSpPr txBox="1"/>
          <p:nvPr/>
        </p:nvSpPr>
        <p:spPr>
          <a:xfrm>
            <a:off x="2438400" y="1731220"/>
            <a:ext cx="14097000" cy="646331"/>
          </a:xfrm>
          <a:prstGeom prst="rect">
            <a:avLst/>
          </a:prstGeom>
          <a:noFill/>
        </p:spPr>
        <p:txBody>
          <a:bodyPr wrap="square">
            <a:spAutoFit/>
          </a:bodyPr>
          <a:lstStyle/>
          <a:p>
            <a:pPr algn="just">
              <a:defRPr/>
            </a:pPr>
            <a:r>
              <a:rPr lang="vi-VN" sz="3600" b="1" i="1" kern="0" dirty="0">
                <a:solidFill>
                  <a:srgbClr val="002060"/>
                </a:solidFill>
                <a:latin typeface="Arial" panose="020B0604020202020204" pitchFamily="34" charset="0"/>
                <a:cs typeface="Arial" panose="020B0604020202020204" pitchFamily="34" charset="0"/>
              </a:rPr>
              <a:t>Tạo ra đột biến ngô phòng ngừa sâu hại</a:t>
            </a:r>
          </a:p>
        </p:txBody>
      </p:sp>
      <p:sp>
        <p:nvSpPr>
          <p:cNvPr id="9" name="Isosceles Triangle 8">
            <a:extLst>
              <a:ext uri="{FF2B5EF4-FFF2-40B4-BE49-F238E27FC236}">
                <a16:creationId xmlns:a16="http://schemas.microsoft.com/office/drawing/2014/main" id="{E4CA2176-615D-34F3-5F05-86D7E47A9A66}"/>
              </a:ext>
            </a:extLst>
          </p:cNvPr>
          <p:cNvSpPr/>
          <p:nvPr/>
        </p:nvSpPr>
        <p:spPr>
          <a:xfrm rot="5400000">
            <a:off x="1455221" y="1689309"/>
            <a:ext cx="846980" cy="730155"/>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314" name="Picture 2" descr="Những hiểu lầm về thực phẩm biến đổi gen">
            <a:extLst>
              <a:ext uri="{FF2B5EF4-FFF2-40B4-BE49-F238E27FC236}">
                <a16:creationId xmlns:a16="http://schemas.microsoft.com/office/drawing/2014/main" id="{0EC885C6-5EFA-925A-48E8-E63E271D6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633" y="2738151"/>
            <a:ext cx="731520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t maize leads to an additional maize production of 1.89 M tons in Spain  and Portugal | Nieuwsbericht | Agroberichten Buitenland">
            <a:extLst>
              <a:ext uri="{FF2B5EF4-FFF2-40B4-BE49-F238E27FC236}">
                <a16:creationId xmlns:a16="http://schemas.microsoft.com/office/drawing/2014/main" id="{755B154E-A33C-FAA3-906E-A289BCDB8F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31" r="5083"/>
          <a:stretch/>
        </p:blipFill>
        <p:spPr bwMode="auto">
          <a:xfrm>
            <a:off x="9514464" y="2738152"/>
            <a:ext cx="7059202" cy="5410199"/>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5">
            <a:extLst>
              <a:ext uri="{FF2B5EF4-FFF2-40B4-BE49-F238E27FC236}">
                <a16:creationId xmlns:a16="http://schemas.microsoft.com/office/drawing/2014/main" id="{48C5E746-3D04-1B80-215E-3C4405C236F5}"/>
              </a:ext>
            </a:extLst>
          </p:cNvPr>
          <p:cNvSpPr/>
          <p:nvPr/>
        </p:nvSpPr>
        <p:spPr>
          <a:xfrm rot="512698" flipV="1">
            <a:off x="8535650" y="5247934"/>
            <a:ext cx="1589129" cy="568113"/>
          </a:xfrm>
          <a:custGeom>
            <a:avLst/>
            <a:gdLst/>
            <a:ahLst/>
            <a:cxnLst/>
            <a:rect l="l" t="t" r="r" b="b"/>
            <a:pathLst>
              <a:path w="1589129" h="568113">
                <a:moveTo>
                  <a:pt x="0" y="568114"/>
                </a:moveTo>
                <a:lnTo>
                  <a:pt x="1589129" y="568114"/>
                </a:lnTo>
                <a:lnTo>
                  <a:pt x="1589129" y="0"/>
                </a:lnTo>
                <a:lnTo>
                  <a:pt x="0" y="0"/>
                </a:lnTo>
                <a:lnTo>
                  <a:pt x="0" y="56811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dirty="0"/>
          </a:p>
        </p:txBody>
      </p:sp>
    </p:spTree>
    <p:extLst>
      <p:ext uri="{BB962C8B-B14F-4D97-AF65-F5344CB8AC3E}">
        <p14:creationId xmlns:p14="http://schemas.microsoft.com/office/powerpoint/2010/main" val="219794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fade">
                                      <p:cBhvr>
                                        <p:cTn id="15" dur="500"/>
                                        <p:tgtEl>
                                          <p:spTgt spid="133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endParaRPr lang="vi-VN"/>
            </a:p>
          </p:txBody>
        </p:sp>
        <p:sp>
          <p:nvSpPr>
            <p:cNvPr id="4" name="TextBox 4"/>
            <p:cNvSpPr txBox="1"/>
            <p:nvPr/>
          </p:nvSpPr>
          <p:spPr>
            <a:xfrm>
              <a:off x="0" y="-28575"/>
              <a:ext cx="5760316" cy="2956733"/>
            </a:xfrm>
            <a:prstGeom prst="rect">
              <a:avLst/>
            </a:prstGeom>
          </p:spPr>
          <p:txBody>
            <a:bodyPr lIns="24438" tIns="24438" rIns="24438" bIns="24438" rtlCol="0" anchor="ctr"/>
            <a:lstStyle/>
            <a:p>
              <a:pPr algn="ctr">
                <a:lnSpc>
                  <a:spcPts val="1953"/>
                </a:lnSpc>
                <a:spcBef>
                  <a:spcPct val="0"/>
                </a:spcBef>
              </a:pPr>
              <a:endParaRPr/>
            </a:p>
          </p:txBody>
        </p:sp>
      </p:grpSp>
      <p:sp>
        <p:nvSpPr>
          <p:cNvPr id="5" name="TextBox 4">
            <a:extLst>
              <a:ext uri="{FF2B5EF4-FFF2-40B4-BE49-F238E27FC236}">
                <a16:creationId xmlns:a16="http://schemas.microsoft.com/office/drawing/2014/main" id="{048E2A55-1ABF-046D-31D1-75F6890F5F11}"/>
              </a:ext>
            </a:extLst>
          </p:cNvPr>
          <p:cNvSpPr txBox="1"/>
          <p:nvPr/>
        </p:nvSpPr>
        <p:spPr>
          <a:xfrm>
            <a:off x="1219200" y="8163703"/>
            <a:ext cx="7543800" cy="523220"/>
          </a:xfrm>
          <a:prstGeom prst="rect">
            <a:avLst/>
          </a:prstGeom>
          <a:noFill/>
        </p:spPr>
        <p:txBody>
          <a:bodyPr wrap="square" rtlCol="0">
            <a:spAutoFit/>
          </a:bodyPr>
          <a:lstStyle/>
          <a:p>
            <a:r>
              <a:rPr lang="vi-VN" sz="2800" b="1" dirty="0"/>
              <a:t>Hình. </a:t>
            </a:r>
            <a:r>
              <a:rPr lang="vi-VN" sz="2800" dirty="0"/>
              <a:t>Giống lúa bình </a:t>
            </a:r>
            <a:r>
              <a:rPr lang="vi-VN" sz="2800" dirty="0" err="1"/>
              <a:t>thuờng</a:t>
            </a:r>
            <a:r>
              <a:rPr lang="vi-VN" sz="2800" dirty="0"/>
              <a:t> ít hạt, dễ đổ ngã</a:t>
            </a:r>
            <a:endParaRPr lang="vi-VN" sz="2800" b="1" dirty="0"/>
          </a:p>
        </p:txBody>
      </p:sp>
      <p:sp>
        <p:nvSpPr>
          <p:cNvPr id="6" name="TextBox 5">
            <a:extLst>
              <a:ext uri="{FF2B5EF4-FFF2-40B4-BE49-F238E27FC236}">
                <a16:creationId xmlns:a16="http://schemas.microsoft.com/office/drawing/2014/main" id="{ED162AC4-202E-91FC-DB80-D83231D6D74B}"/>
              </a:ext>
            </a:extLst>
          </p:cNvPr>
          <p:cNvSpPr txBox="1"/>
          <p:nvPr/>
        </p:nvSpPr>
        <p:spPr>
          <a:xfrm>
            <a:off x="9143998" y="8056029"/>
            <a:ext cx="7543800" cy="954107"/>
          </a:xfrm>
          <a:prstGeom prst="rect">
            <a:avLst/>
          </a:prstGeom>
          <a:noFill/>
        </p:spPr>
        <p:txBody>
          <a:bodyPr wrap="square" rtlCol="0">
            <a:spAutoFit/>
          </a:bodyPr>
          <a:lstStyle/>
          <a:p>
            <a:pPr algn="ctr"/>
            <a:r>
              <a:rPr lang="vi-VN" sz="2800" b="1" dirty="0"/>
              <a:t>Hình. </a:t>
            </a:r>
            <a:r>
              <a:rPr lang="vi-VN" sz="2800" dirty="0"/>
              <a:t>Giống lúa đột biến hạt to, chắc cây chống đổ ngã</a:t>
            </a:r>
          </a:p>
        </p:txBody>
      </p:sp>
      <p:sp>
        <p:nvSpPr>
          <p:cNvPr id="8" name="TextBox 7">
            <a:extLst>
              <a:ext uri="{FF2B5EF4-FFF2-40B4-BE49-F238E27FC236}">
                <a16:creationId xmlns:a16="http://schemas.microsoft.com/office/drawing/2014/main" id="{E5519BAD-B6BB-5180-9190-BCA181800164}"/>
              </a:ext>
            </a:extLst>
          </p:cNvPr>
          <p:cNvSpPr txBox="1"/>
          <p:nvPr/>
        </p:nvSpPr>
        <p:spPr>
          <a:xfrm>
            <a:off x="2438400" y="1731220"/>
            <a:ext cx="14097000" cy="646331"/>
          </a:xfrm>
          <a:prstGeom prst="rect">
            <a:avLst/>
          </a:prstGeom>
          <a:noFill/>
        </p:spPr>
        <p:txBody>
          <a:bodyPr wrap="square">
            <a:spAutoFit/>
          </a:bodyPr>
          <a:lstStyle/>
          <a:p>
            <a:pPr algn="just">
              <a:defRPr/>
            </a:pPr>
            <a:r>
              <a:rPr lang="vi-VN" sz="3600" b="1" i="1" kern="0" dirty="0">
                <a:solidFill>
                  <a:srgbClr val="002060"/>
                </a:solidFill>
                <a:latin typeface="Arial" panose="020B0604020202020204" pitchFamily="34" charset="0"/>
                <a:cs typeface="Arial" panose="020B0604020202020204" pitchFamily="34" charset="0"/>
              </a:rPr>
              <a:t>Tạo ra đột biến giống lúa có nhiều ưu điểm</a:t>
            </a:r>
          </a:p>
        </p:txBody>
      </p:sp>
      <p:sp>
        <p:nvSpPr>
          <p:cNvPr id="9" name="Isosceles Triangle 8">
            <a:extLst>
              <a:ext uri="{FF2B5EF4-FFF2-40B4-BE49-F238E27FC236}">
                <a16:creationId xmlns:a16="http://schemas.microsoft.com/office/drawing/2014/main" id="{E4CA2176-615D-34F3-5F05-86D7E47A9A66}"/>
              </a:ext>
            </a:extLst>
          </p:cNvPr>
          <p:cNvSpPr/>
          <p:nvPr/>
        </p:nvSpPr>
        <p:spPr>
          <a:xfrm rot="5400000">
            <a:off x="1455221" y="1689309"/>
            <a:ext cx="846980" cy="730155"/>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9218" name="Picture 2" descr="Giống lúa Khang dân đột biến - Vinaseed">
            <a:extLst>
              <a:ext uri="{FF2B5EF4-FFF2-40B4-BE49-F238E27FC236}">
                <a16:creationId xmlns:a16="http://schemas.microsoft.com/office/drawing/2014/main" id="{C27D6CBD-818B-7BA0-1653-5CF3DACE2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08" r="1"/>
          <a:stretch/>
        </p:blipFill>
        <p:spPr bwMode="auto">
          <a:xfrm>
            <a:off x="9296400" y="2862468"/>
            <a:ext cx="5380913" cy="515355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hân giống thành công giống lúa thơm Basmati - Tuổi Trẻ Online">
            <a:extLst>
              <a:ext uri="{FF2B5EF4-FFF2-40B4-BE49-F238E27FC236}">
                <a16:creationId xmlns:a16="http://schemas.microsoft.com/office/drawing/2014/main" id="{26C0D713-8BFC-EAA1-F790-0B58304ED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5581" y="2862468"/>
            <a:ext cx="3318265" cy="515437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ưa lớn làm hàng trăm héc ta lúa ngã đổ - Báo Quảng Ngãi điện tử">
            <a:extLst>
              <a:ext uri="{FF2B5EF4-FFF2-40B4-BE49-F238E27FC236}">
                <a16:creationId xmlns:a16="http://schemas.microsoft.com/office/drawing/2014/main" id="{51C75116-4C5C-B57B-4F57-5CBF4A6E1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3633" y="2857500"/>
            <a:ext cx="6715967" cy="5164308"/>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5">
            <a:extLst>
              <a:ext uri="{FF2B5EF4-FFF2-40B4-BE49-F238E27FC236}">
                <a16:creationId xmlns:a16="http://schemas.microsoft.com/office/drawing/2014/main" id="{61B5D60C-EA83-CB97-FC8D-B63DF132213F}"/>
              </a:ext>
            </a:extLst>
          </p:cNvPr>
          <p:cNvSpPr/>
          <p:nvPr/>
        </p:nvSpPr>
        <p:spPr>
          <a:xfrm rot="512698" flipV="1">
            <a:off x="7983024" y="5529817"/>
            <a:ext cx="1589129" cy="568113"/>
          </a:xfrm>
          <a:custGeom>
            <a:avLst/>
            <a:gdLst/>
            <a:ahLst/>
            <a:cxnLst/>
            <a:rect l="l" t="t" r="r" b="b"/>
            <a:pathLst>
              <a:path w="1589129" h="568113">
                <a:moveTo>
                  <a:pt x="0" y="568114"/>
                </a:moveTo>
                <a:lnTo>
                  <a:pt x="1589129" y="568114"/>
                </a:lnTo>
                <a:lnTo>
                  <a:pt x="1589129" y="0"/>
                </a:lnTo>
                <a:lnTo>
                  <a:pt x="0" y="0"/>
                </a:lnTo>
                <a:lnTo>
                  <a:pt x="0" y="56811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extLst>
      <p:ext uri="{BB962C8B-B14F-4D97-AF65-F5344CB8AC3E}">
        <p14:creationId xmlns:p14="http://schemas.microsoft.com/office/powerpoint/2010/main" val="169551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fade">
                                      <p:cBhvr>
                                        <p:cTn id="15" dur="1000"/>
                                        <p:tgtEl>
                                          <p:spTgt spid="9222"/>
                                        </p:tgtEl>
                                      </p:cBhvr>
                                    </p:animEffect>
                                    <p:anim calcmode="lin" valueType="num">
                                      <p:cBhvr>
                                        <p:cTn id="16" dur="1000" fill="hold"/>
                                        <p:tgtEl>
                                          <p:spTgt spid="9222"/>
                                        </p:tgtEl>
                                        <p:attrNameLst>
                                          <p:attrName>ppt_x</p:attrName>
                                        </p:attrNameLst>
                                      </p:cBhvr>
                                      <p:tavLst>
                                        <p:tav tm="0">
                                          <p:val>
                                            <p:strVal val="#ppt_x"/>
                                          </p:val>
                                        </p:tav>
                                        <p:tav tm="100000">
                                          <p:val>
                                            <p:strVal val="#ppt_x"/>
                                          </p:val>
                                        </p:tav>
                                      </p:tavLst>
                                    </p:anim>
                                    <p:anim calcmode="lin" valueType="num">
                                      <p:cBhvr>
                                        <p:cTn id="17" dur="1000" fill="hold"/>
                                        <p:tgtEl>
                                          <p:spTgt spid="92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9218"/>
                                        </p:tgtEl>
                                        <p:attrNameLst>
                                          <p:attrName>style.visibility</p:attrName>
                                        </p:attrNameLst>
                                      </p:cBhvr>
                                      <p:to>
                                        <p:strVal val="visible"/>
                                      </p:to>
                                    </p:set>
                                    <p:animEffect transition="in" filter="fade">
                                      <p:cBhvr>
                                        <p:cTn id="31" dur="1000"/>
                                        <p:tgtEl>
                                          <p:spTgt spid="9218"/>
                                        </p:tgtEl>
                                      </p:cBhvr>
                                    </p:animEffect>
                                    <p:anim calcmode="lin" valueType="num">
                                      <p:cBhvr>
                                        <p:cTn id="32" dur="1000" fill="hold"/>
                                        <p:tgtEl>
                                          <p:spTgt spid="9218"/>
                                        </p:tgtEl>
                                        <p:attrNameLst>
                                          <p:attrName>ppt_x</p:attrName>
                                        </p:attrNameLst>
                                      </p:cBhvr>
                                      <p:tavLst>
                                        <p:tav tm="0">
                                          <p:val>
                                            <p:strVal val="#ppt_x"/>
                                          </p:val>
                                        </p:tav>
                                        <p:tav tm="100000">
                                          <p:val>
                                            <p:strVal val="#ppt_x"/>
                                          </p:val>
                                        </p:tav>
                                      </p:tavLst>
                                    </p:anim>
                                    <p:anim calcmode="lin" valueType="num">
                                      <p:cBhvr>
                                        <p:cTn id="33" dur="1000" fill="hold"/>
                                        <p:tgtEl>
                                          <p:spTgt spid="9218"/>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9220"/>
                                        </p:tgtEl>
                                        <p:attrNameLst>
                                          <p:attrName>style.visibility</p:attrName>
                                        </p:attrNameLst>
                                      </p:cBhvr>
                                      <p:to>
                                        <p:strVal val="visible"/>
                                      </p:to>
                                    </p:set>
                                    <p:animEffect transition="in" filter="fade">
                                      <p:cBhvr>
                                        <p:cTn id="37" dur="1000"/>
                                        <p:tgtEl>
                                          <p:spTgt spid="9220"/>
                                        </p:tgtEl>
                                      </p:cBhvr>
                                    </p:animEffect>
                                    <p:anim calcmode="lin" valueType="num">
                                      <p:cBhvr>
                                        <p:cTn id="38" dur="1000" fill="hold"/>
                                        <p:tgtEl>
                                          <p:spTgt spid="9220"/>
                                        </p:tgtEl>
                                        <p:attrNameLst>
                                          <p:attrName>ppt_x</p:attrName>
                                        </p:attrNameLst>
                                      </p:cBhvr>
                                      <p:tavLst>
                                        <p:tav tm="0">
                                          <p:val>
                                            <p:strVal val="#ppt_x"/>
                                          </p:val>
                                        </p:tav>
                                        <p:tav tm="100000">
                                          <p:val>
                                            <p:strVal val="#ppt_x"/>
                                          </p:val>
                                        </p:tav>
                                      </p:tavLst>
                                    </p:anim>
                                    <p:anim calcmode="lin" valueType="num">
                                      <p:cBhvr>
                                        <p:cTn id="39" dur="1000" fill="hold"/>
                                        <p:tgtEl>
                                          <p:spTgt spid="9220"/>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pic>
        <p:nvPicPr>
          <p:cNvPr id="2054" name="Picture 6" descr="Đây là 8 đột biến gen có thực cho bạn khả năng đặc biệt như một siêu nhân">
            <a:extLst>
              <a:ext uri="{FF2B5EF4-FFF2-40B4-BE49-F238E27FC236}">
                <a16:creationId xmlns:a16="http://schemas.microsoft.com/office/drawing/2014/main" id="{BCC1681D-218C-FFDC-7839-0D8FFCC52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2DF1B56E-3520-7705-9457-EA81A9C9D47F}"/>
              </a:ext>
            </a:extLst>
          </p:cNvPr>
          <p:cNvSpPr/>
          <p:nvPr/>
        </p:nvSpPr>
        <p:spPr>
          <a:xfrm>
            <a:off x="-41844" y="6325441"/>
            <a:ext cx="18321319" cy="3961560"/>
          </a:xfrm>
          <a:prstGeom prst="rect">
            <a:avLst/>
          </a:prstGeom>
          <a:solidFill>
            <a:schemeClr val="accent5">
              <a:lumMod val="60000"/>
              <a:lumOff val="40000"/>
              <a:alpha val="94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DB486EB9-4377-B2B2-F3F1-0D08B8AE153D}"/>
              </a:ext>
            </a:extLst>
          </p:cNvPr>
          <p:cNvGrpSpPr/>
          <p:nvPr/>
        </p:nvGrpSpPr>
        <p:grpSpPr>
          <a:xfrm>
            <a:off x="304800" y="5016183"/>
            <a:ext cx="3121020" cy="3266010"/>
            <a:chOff x="54038" y="2569722"/>
            <a:chExt cx="3083110" cy="3226338"/>
          </a:xfrm>
        </p:grpSpPr>
        <p:grpSp>
          <p:nvGrpSpPr>
            <p:cNvPr id="5" name="Group 4">
              <a:extLst>
                <a:ext uri="{FF2B5EF4-FFF2-40B4-BE49-F238E27FC236}">
                  <a16:creationId xmlns:a16="http://schemas.microsoft.com/office/drawing/2014/main" id="{9F838B77-BBB0-2E11-9FAC-63D17B4BF551}"/>
                </a:ext>
              </a:extLst>
            </p:cNvPr>
            <p:cNvGrpSpPr/>
            <p:nvPr/>
          </p:nvGrpSpPr>
          <p:grpSpPr>
            <a:xfrm>
              <a:off x="54038" y="2569722"/>
              <a:ext cx="3080054" cy="3226338"/>
              <a:chOff x="2210742" y="2065517"/>
              <a:chExt cx="2600348" cy="2723849"/>
            </a:xfrm>
          </p:grpSpPr>
          <p:grpSp>
            <p:nvGrpSpPr>
              <p:cNvPr id="8" name="Group 7">
                <a:extLst>
                  <a:ext uri="{FF2B5EF4-FFF2-40B4-BE49-F238E27FC236}">
                    <a16:creationId xmlns:a16="http://schemas.microsoft.com/office/drawing/2014/main" id="{B1A3EB80-0C45-1306-DA2C-7FED9DDFDD26}"/>
                  </a:ext>
                </a:extLst>
              </p:cNvPr>
              <p:cNvGrpSpPr/>
              <p:nvPr/>
            </p:nvGrpSpPr>
            <p:grpSpPr>
              <a:xfrm>
                <a:off x="2210742" y="2065517"/>
                <a:ext cx="2600348" cy="2723849"/>
                <a:chOff x="2210375" y="2772219"/>
                <a:chExt cx="1925689" cy="2017148"/>
              </a:xfrm>
            </p:grpSpPr>
            <p:cxnSp>
              <p:nvCxnSpPr>
                <p:cNvPr id="11" name="Straight Connector 10">
                  <a:extLst>
                    <a:ext uri="{FF2B5EF4-FFF2-40B4-BE49-F238E27FC236}">
                      <a16:creationId xmlns:a16="http://schemas.microsoft.com/office/drawing/2014/main" id="{5C47080B-6168-C519-589B-7142D050838F}"/>
                    </a:ext>
                  </a:extLst>
                </p:cNvPr>
                <p:cNvCxnSpPr/>
                <p:nvPr/>
              </p:nvCxnSpPr>
              <p:spPr>
                <a:xfrm flipV="1">
                  <a:off x="3451137" y="3183103"/>
                  <a:ext cx="0" cy="223938"/>
                </a:xfrm>
                <a:prstGeom prst="line">
                  <a:avLst/>
                </a:prstGeom>
                <a:ln w="177800">
                  <a:gradFill>
                    <a:gsLst>
                      <a:gs pos="72000">
                        <a:srgbClr val="6CDF48"/>
                      </a:gs>
                      <a:gs pos="29000">
                        <a:srgbClr val="39B729"/>
                      </a:gs>
                      <a:gs pos="0">
                        <a:srgbClr val="37B426"/>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B55C4BD-5EB5-A536-037C-E018FC4AAA36}"/>
                    </a:ext>
                  </a:extLst>
                </p:cNvPr>
                <p:cNvSpPr/>
                <p:nvPr/>
              </p:nvSpPr>
              <p:spPr>
                <a:xfrm rot="18000000">
                  <a:off x="2987822" y="3435182"/>
                  <a:ext cx="949340" cy="949340"/>
                </a:xfrm>
                <a:prstGeom prst="ellipse">
                  <a:avLst/>
                </a:prstGeom>
                <a:solidFill>
                  <a:schemeClr val="bg1">
                    <a:lumMod val="95000"/>
                  </a:schemeClr>
                </a:solidFill>
                <a:ln w="317500">
                  <a:gradFill flip="none" rotWithShape="1">
                    <a:gsLst>
                      <a:gs pos="12000">
                        <a:srgbClr val="2CA418">
                          <a:alpha val="94000"/>
                          <a:lumMod val="96000"/>
                          <a:lumOff val="4000"/>
                        </a:srgbClr>
                      </a:gs>
                      <a:gs pos="2000">
                        <a:srgbClr val="00B050"/>
                      </a:gs>
                      <a:gs pos="94000">
                        <a:srgbClr val="CCFF33"/>
                      </a:gs>
                      <a:gs pos="100000">
                        <a:srgbClr val="F1FEA0"/>
                      </a:gs>
                      <a:gs pos="59000">
                        <a:srgbClr val="B5F04C"/>
                      </a:gs>
                      <a:gs pos="44000">
                        <a:srgbClr val="51D947"/>
                      </a:gs>
                      <a:gs pos="100000">
                        <a:srgbClr val="FFFF6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Freeform 27">
                  <a:extLst>
                    <a:ext uri="{FF2B5EF4-FFF2-40B4-BE49-F238E27FC236}">
                      <a16:creationId xmlns:a16="http://schemas.microsoft.com/office/drawing/2014/main" id="{831DEE44-377C-49F3-B0CD-4116077FD0F5}"/>
                    </a:ext>
                  </a:extLst>
                </p:cNvPr>
                <p:cNvSpPr/>
                <p:nvPr/>
              </p:nvSpPr>
              <p:spPr>
                <a:xfrm>
                  <a:off x="2637953" y="2995109"/>
                  <a:ext cx="732465" cy="299963"/>
                </a:xfrm>
                <a:custGeom>
                  <a:avLst/>
                  <a:gdLst>
                    <a:gd name="connsiteX0" fmla="*/ 3790 w 638412"/>
                    <a:gd name="connsiteY0" fmla="*/ 181776 h 439592"/>
                    <a:gd name="connsiteX1" fmla="*/ 280015 w 638412"/>
                    <a:gd name="connsiteY1" fmla="*/ 162726 h 439592"/>
                    <a:gd name="connsiteX2" fmla="*/ 556240 w 638412"/>
                    <a:gd name="connsiteY2" fmla="*/ 801 h 439592"/>
                    <a:gd name="connsiteX3" fmla="*/ 565765 w 638412"/>
                    <a:gd name="connsiteY3" fmla="*/ 105576 h 439592"/>
                    <a:gd name="connsiteX4" fmla="*/ 632440 w 638412"/>
                    <a:gd name="connsiteY4" fmla="*/ 219876 h 439592"/>
                    <a:gd name="connsiteX5" fmla="*/ 394315 w 638412"/>
                    <a:gd name="connsiteY5" fmla="*/ 277026 h 439592"/>
                    <a:gd name="connsiteX6" fmla="*/ 137140 w 638412"/>
                    <a:gd name="connsiteY6" fmla="*/ 438951 h 439592"/>
                    <a:gd name="connsiteX7" fmla="*/ 3790 w 638412"/>
                    <a:gd name="connsiteY7" fmla="*/ 181776 h 43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12" h="439592">
                      <a:moveTo>
                        <a:pt x="3790" y="181776"/>
                      </a:moveTo>
                      <a:cubicBezTo>
                        <a:pt x="27603" y="135738"/>
                        <a:pt x="187940" y="192888"/>
                        <a:pt x="280015" y="162726"/>
                      </a:cubicBezTo>
                      <a:cubicBezTo>
                        <a:pt x="372090" y="132564"/>
                        <a:pt x="508615" y="10326"/>
                        <a:pt x="556240" y="801"/>
                      </a:cubicBezTo>
                      <a:cubicBezTo>
                        <a:pt x="603865" y="-8724"/>
                        <a:pt x="553065" y="69063"/>
                        <a:pt x="565765" y="105576"/>
                      </a:cubicBezTo>
                      <a:cubicBezTo>
                        <a:pt x="578465" y="142088"/>
                        <a:pt x="661015" y="191301"/>
                        <a:pt x="632440" y="219876"/>
                      </a:cubicBezTo>
                      <a:cubicBezTo>
                        <a:pt x="603865" y="248451"/>
                        <a:pt x="476865" y="240514"/>
                        <a:pt x="394315" y="277026"/>
                      </a:cubicBezTo>
                      <a:cubicBezTo>
                        <a:pt x="311765" y="313538"/>
                        <a:pt x="200640" y="450064"/>
                        <a:pt x="137140" y="438951"/>
                      </a:cubicBezTo>
                      <a:cubicBezTo>
                        <a:pt x="73640" y="427839"/>
                        <a:pt x="-20023" y="227814"/>
                        <a:pt x="3790" y="181776"/>
                      </a:cubicBezTo>
                      <a:close/>
                    </a:path>
                  </a:pathLst>
                </a:custGeom>
                <a:solidFill>
                  <a:srgbClr val="2CA418"/>
                </a:solidFill>
                <a:ln>
                  <a:solidFill>
                    <a:srgbClr val="2CA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AE8176C4-E1A7-C95C-47B3-D764A090497B}"/>
                    </a:ext>
                  </a:extLst>
                </p:cNvPr>
                <p:cNvSpPr/>
                <p:nvPr/>
              </p:nvSpPr>
              <p:spPr>
                <a:xfrm>
                  <a:off x="3205807" y="2772219"/>
                  <a:ext cx="489221" cy="489222"/>
                </a:xfrm>
                <a:prstGeom prst="ellipse">
                  <a:avLst/>
                </a:prstGeom>
                <a:gradFill flip="none" rotWithShape="1">
                  <a:gsLst>
                    <a:gs pos="0">
                      <a:srgbClr val="B5F04C"/>
                    </a:gs>
                    <a:gs pos="46000">
                      <a:srgbClr val="51D947"/>
                    </a:gs>
                    <a:gs pos="76000">
                      <a:srgbClr val="2CA41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Oval 14">
                  <a:extLst>
                    <a:ext uri="{FF2B5EF4-FFF2-40B4-BE49-F238E27FC236}">
                      <a16:creationId xmlns:a16="http://schemas.microsoft.com/office/drawing/2014/main" id="{4498C4FE-DA73-965D-F581-AD5505C1882E}"/>
                    </a:ext>
                  </a:extLst>
                </p:cNvPr>
                <p:cNvSpPr/>
                <p:nvPr/>
              </p:nvSpPr>
              <p:spPr>
                <a:xfrm>
                  <a:off x="2210375" y="2976728"/>
                  <a:ext cx="726896" cy="726896"/>
                </a:xfrm>
                <a:prstGeom prst="ellipse">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6" name="Group 15">
                  <a:extLst>
                    <a:ext uri="{FF2B5EF4-FFF2-40B4-BE49-F238E27FC236}">
                      <a16:creationId xmlns:a16="http://schemas.microsoft.com/office/drawing/2014/main" id="{6D775649-5EC7-B19B-989E-384449B8E0C1}"/>
                    </a:ext>
                  </a:extLst>
                </p:cNvPr>
                <p:cNvGrpSpPr/>
                <p:nvPr/>
              </p:nvGrpSpPr>
              <p:grpSpPr>
                <a:xfrm rot="21359062">
                  <a:off x="2521466" y="3630003"/>
                  <a:ext cx="128798" cy="462507"/>
                  <a:chOff x="4119660" y="877867"/>
                  <a:chExt cx="78918" cy="870869"/>
                </a:xfrm>
                <a:solidFill>
                  <a:srgbClr val="009644"/>
                </a:solidFill>
              </p:grpSpPr>
              <p:sp>
                <p:nvSpPr>
                  <p:cNvPr id="26" name="Isosceles Triangle 25">
                    <a:extLst>
                      <a:ext uri="{FF2B5EF4-FFF2-40B4-BE49-F238E27FC236}">
                        <a16:creationId xmlns:a16="http://schemas.microsoft.com/office/drawing/2014/main" id="{244C2F65-49F7-5334-CCC8-979AFC468344}"/>
                      </a:ext>
                    </a:extLst>
                  </p:cNvPr>
                  <p:cNvSpPr/>
                  <p:nvPr/>
                </p:nvSpPr>
                <p:spPr>
                  <a:xfrm rot="10800000">
                    <a:off x="4119816" y="877867"/>
                    <a:ext cx="78762" cy="455455"/>
                  </a:xfrm>
                  <a:prstGeom prst="triangle">
                    <a:avLst>
                      <a:gd name="adj" fmla="val 53318"/>
                    </a:avLst>
                  </a:prstGeom>
                  <a:grp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Isosceles Triangle 26">
                    <a:extLst>
                      <a:ext uri="{FF2B5EF4-FFF2-40B4-BE49-F238E27FC236}">
                        <a16:creationId xmlns:a16="http://schemas.microsoft.com/office/drawing/2014/main" id="{AD9E1D37-DAFC-3272-5F2C-5BF8A1C18D5F}"/>
                      </a:ext>
                    </a:extLst>
                  </p:cNvPr>
                  <p:cNvSpPr/>
                  <p:nvPr/>
                </p:nvSpPr>
                <p:spPr>
                  <a:xfrm rot="151278">
                    <a:off x="4119660" y="1151203"/>
                    <a:ext cx="68883" cy="597533"/>
                  </a:xfrm>
                  <a:prstGeom prst="triangle">
                    <a:avLst>
                      <a:gd name="adj" fmla="val 50043"/>
                    </a:avLst>
                  </a:prstGeom>
                  <a:grp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7" name="Oval 16">
                  <a:extLst>
                    <a:ext uri="{FF2B5EF4-FFF2-40B4-BE49-F238E27FC236}">
                      <a16:creationId xmlns:a16="http://schemas.microsoft.com/office/drawing/2014/main" id="{7345E242-77E1-772A-AA8B-AEB3A69A088A}"/>
                    </a:ext>
                  </a:extLst>
                </p:cNvPr>
                <p:cNvSpPr/>
                <p:nvPr/>
              </p:nvSpPr>
              <p:spPr>
                <a:xfrm>
                  <a:off x="2468378" y="3975776"/>
                  <a:ext cx="323232" cy="323232"/>
                </a:xfrm>
                <a:prstGeom prst="ellipse">
                  <a:avLst/>
                </a:prstGeom>
                <a:solidFill>
                  <a:srgbClr val="009644"/>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 name="Group 17">
                  <a:extLst>
                    <a:ext uri="{FF2B5EF4-FFF2-40B4-BE49-F238E27FC236}">
                      <a16:creationId xmlns:a16="http://schemas.microsoft.com/office/drawing/2014/main" id="{91D0D2A8-DEEC-A12B-E40F-32E0F094268F}"/>
                    </a:ext>
                  </a:extLst>
                </p:cNvPr>
                <p:cNvGrpSpPr/>
                <p:nvPr/>
              </p:nvGrpSpPr>
              <p:grpSpPr>
                <a:xfrm rot="18308653">
                  <a:off x="2947936" y="4097887"/>
                  <a:ext cx="122003" cy="661433"/>
                  <a:chOff x="4114721" y="876300"/>
                  <a:chExt cx="78762" cy="733918"/>
                </a:xfrm>
                <a:gradFill>
                  <a:gsLst>
                    <a:gs pos="36000">
                      <a:srgbClr val="51D947"/>
                    </a:gs>
                    <a:gs pos="84000">
                      <a:srgbClr val="009644"/>
                    </a:gs>
                  </a:gsLst>
                  <a:path path="circle">
                    <a:fillToRect l="100000" t="100000"/>
                  </a:path>
                </a:gradFill>
              </p:grpSpPr>
              <p:sp>
                <p:nvSpPr>
                  <p:cNvPr id="24" name="Isosceles Triangle 23">
                    <a:extLst>
                      <a:ext uri="{FF2B5EF4-FFF2-40B4-BE49-F238E27FC236}">
                        <a16:creationId xmlns:a16="http://schemas.microsoft.com/office/drawing/2014/main" id="{74385A2C-A867-4AB7-D9DF-2B53DA881B1A}"/>
                      </a:ext>
                    </a:extLst>
                  </p:cNvPr>
                  <p:cNvSpPr/>
                  <p:nvPr/>
                </p:nvSpPr>
                <p:spPr>
                  <a:xfrm rot="10800000">
                    <a:off x="4114721" y="876300"/>
                    <a:ext cx="78762" cy="455455"/>
                  </a:xfrm>
                  <a:prstGeom prst="triangle">
                    <a:avLst>
                      <a:gd name="adj" fmla="val 533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Isosceles Triangle 24">
                    <a:extLst>
                      <a:ext uri="{FF2B5EF4-FFF2-40B4-BE49-F238E27FC236}">
                        <a16:creationId xmlns:a16="http://schemas.microsoft.com/office/drawing/2014/main" id="{BBC9BF2D-74C8-6B54-B1D4-85567771534E}"/>
                      </a:ext>
                    </a:extLst>
                  </p:cNvPr>
                  <p:cNvSpPr/>
                  <p:nvPr/>
                </p:nvSpPr>
                <p:spPr>
                  <a:xfrm rot="151278">
                    <a:off x="4122740" y="1204788"/>
                    <a:ext cx="50903" cy="405430"/>
                  </a:xfrm>
                  <a:prstGeom prst="triangle">
                    <a:avLst>
                      <a:gd name="adj" fmla="val 494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9" name="Group 18">
                  <a:extLst>
                    <a:ext uri="{FF2B5EF4-FFF2-40B4-BE49-F238E27FC236}">
                      <a16:creationId xmlns:a16="http://schemas.microsoft.com/office/drawing/2014/main" id="{A1AD540F-5769-52F4-D6FC-63743D3BA684}"/>
                    </a:ext>
                  </a:extLst>
                </p:cNvPr>
                <p:cNvGrpSpPr/>
                <p:nvPr/>
              </p:nvGrpSpPr>
              <p:grpSpPr>
                <a:xfrm rot="15534550">
                  <a:off x="3615510" y="4312437"/>
                  <a:ext cx="109919" cy="573642"/>
                  <a:chOff x="4114721" y="876300"/>
                  <a:chExt cx="88225" cy="636505"/>
                </a:xfrm>
                <a:gradFill>
                  <a:gsLst>
                    <a:gs pos="36000">
                      <a:srgbClr val="51D947"/>
                    </a:gs>
                    <a:gs pos="84000">
                      <a:srgbClr val="93E84A"/>
                    </a:gs>
                  </a:gsLst>
                  <a:path path="circle">
                    <a:fillToRect l="100000" t="100000"/>
                  </a:path>
                </a:gradFill>
              </p:grpSpPr>
              <p:sp>
                <p:nvSpPr>
                  <p:cNvPr id="22" name="Isosceles Triangle 21">
                    <a:extLst>
                      <a:ext uri="{FF2B5EF4-FFF2-40B4-BE49-F238E27FC236}">
                        <a16:creationId xmlns:a16="http://schemas.microsoft.com/office/drawing/2014/main" id="{F9BB2C18-24AC-B6F8-28FD-B9DE3D0332E5}"/>
                      </a:ext>
                    </a:extLst>
                  </p:cNvPr>
                  <p:cNvSpPr/>
                  <p:nvPr/>
                </p:nvSpPr>
                <p:spPr>
                  <a:xfrm rot="10443313">
                    <a:off x="4114721" y="876300"/>
                    <a:ext cx="78762" cy="455454"/>
                  </a:xfrm>
                  <a:prstGeom prst="triangle">
                    <a:avLst>
                      <a:gd name="adj" fmla="val 533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Isosceles Triangle 22">
                    <a:extLst>
                      <a:ext uri="{FF2B5EF4-FFF2-40B4-BE49-F238E27FC236}">
                        <a16:creationId xmlns:a16="http://schemas.microsoft.com/office/drawing/2014/main" id="{7379035C-D000-65F4-DCD9-C97BF34B5DA2}"/>
                      </a:ext>
                    </a:extLst>
                  </p:cNvPr>
                  <p:cNvSpPr/>
                  <p:nvPr/>
                </p:nvSpPr>
                <p:spPr>
                  <a:xfrm rot="21096330">
                    <a:off x="4137252" y="1107375"/>
                    <a:ext cx="65694" cy="405430"/>
                  </a:xfrm>
                  <a:prstGeom prst="triangle">
                    <a:avLst>
                      <a:gd name="adj" fmla="val 494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0" name="Oval 19">
                  <a:extLst>
                    <a:ext uri="{FF2B5EF4-FFF2-40B4-BE49-F238E27FC236}">
                      <a16:creationId xmlns:a16="http://schemas.microsoft.com/office/drawing/2014/main" id="{2FB27479-9418-619B-0275-9EC409019C10}"/>
                    </a:ext>
                  </a:extLst>
                </p:cNvPr>
                <p:cNvSpPr/>
                <p:nvPr/>
              </p:nvSpPr>
              <p:spPr>
                <a:xfrm>
                  <a:off x="3885614" y="4337701"/>
                  <a:ext cx="250450" cy="250450"/>
                </a:xfrm>
                <a:prstGeom prst="ellipse">
                  <a:avLst/>
                </a:prstGeom>
                <a:gradFill flip="none" rotWithShape="1">
                  <a:gsLst>
                    <a:gs pos="54000">
                      <a:srgbClr val="BAED3B"/>
                    </a:gs>
                    <a:gs pos="32000">
                      <a:srgbClr val="CCFF33"/>
                    </a:gs>
                    <a:gs pos="10000">
                      <a:srgbClr val="F1FEA0"/>
                    </a:gs>
                    <a:gs pos="87000">
                      <a:srgbClr val="51D947"/>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Oval 20">
                  <a:extLst>
                    <a:ext uri="{FF2B5EF4-FFF2-40B4-BE49-F238E27FC236}">
                      <a16:creationId xmlns:a16="http://schemas.microsoft.com/office/drawing/2014/main" id="{0A255C62-2893-71E7-DF38-155826CB52E9}"/>
                    </a:ext>
                  </a:extLst>
                </p:cNvPr>
                <p:cNvSpPr/>
                <p:nvPr/>
              </p:nvSpPr>
              <p:spPr>
                <a:xfrm>
                  <a:off x="3209645" y="4538917"/>
                  <a:ext cx="250450" cy="250450"/>
                </a:xfrm>
                <a:prstGeom prst="ellipse">
                  <a:avLst/>
                </a:prstGeom>
                <a:gradFill flip="none" rotWithShape="1">
                  <a:gsLst>
                    <a:gs pos="39000">
                      <a:srgbClr val="51D947"/>
                    </a:gs>
                    <a:gs pos="100000">
                      <a:srgbClr val="B5F04C"/>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9" name="TextBox 8">
                <a:extLst>
                  <a:ext uri="{FF2B5EF4-FFF2-40B4-BE49-F238E27FC236}">
                    <a16:creationId xmlns:a16="http://schemas.microsoft.com/office/drawing/2014/main" id="{0FCC2308-9BB0-AC44-59F0-DC54D9B90395}"/>
                  </a:ext>
                </a:extLst>
              </p:cNvPr>
              <p:cNvSpPr txBox="1"/>
              <p:nvPr/>
            </p:nvSpPr>
            <p:spPr>
              <a:xfrm>
                <a:off x="2275654" y="2566627"/>
                <a:ext cx="851738" cy="539039"/>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BÀI</a:t>
                </a:r>
              </a:p>
            </p:txBody>
          </p:sp>
        </p:grpSp>
        <p:sp>
          <p:nvSpPr>
            <p:cNvPr id="7" name="TextBox 8">
              <a:extLst>
                <a:ext uri="{FF2B5EF4-FFF2-40B4-BE49-F238E27FC236}">
                  <a16:creationId xmlns:a16="http://schemas.microsoft.com/office/drawing/2014/main" id="{40C0E49F-79BB-C9A7-1E2D-47D7C1FCFD01}"/>
                </a:ext>
              </a:extLst>
            </p:cNvPr>
            <p:cNvSpPr txBox="1"/>
            <p:nvPr/>
          </p:nvSpPr>
          <p:spPr>
            <a:xfrm>
              <a:off x="937712" y="3764546"/>
              <a:ext cx="2199436" cy="1216152"/>
            </a:xfrm>
            <a:prstGeom prst="rect">
              <a:avLst/>
            </a:prstGeom>
          </p:spPr>
          <p:txBody>
            <a:bodyPr wrap="square" lIns="0" tIns="0" rIns="0" bIns="0" rtlCol="0" anchor="t">
              <a:spAutoFit/>
            </a:bodyPr>
            <a:lstStyle/>
            <a:p>
              <a:pPr marL="0" lvl="0" indent="0" algn="ctr"/>
              <a:r>
                <a:rPr lang="en-US" sz="8000" b="1" u="none"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38</a:t>
              </a:r>
            </a:p>
          </p:txBody>
        </p:sp>
      </p:grpSp>
      <p:sp>
        <p:nvSpPr>
          <p:cNvPr id="2" name="TextBox 8">
            <a:extLst>
              <a:ext uri="{FF2B5EF4-FFF2-40B4-BE49-F238E27FC236}">
                <a16:creationId xmlns:a16="http://schemas.microsoft.com/office/drawing/2014/main" id="{AA307289-0C73-B28A-9008-4AFAE57990C2}"/>
              </a:ext>
            </a:extLst>
          </p:cNvPr>
          <p:cNvSpPr txBox="1"/>
          <p:nvPr/>
        </p:nvSpPr>
        <p:spPr>
          <a:xfrm>
            <a:off x="2786642" y="7348067"/>
            <a:ext cx="12984444" cy="1769715"/>
          </a:xfrm>
          <a:prstGeom prst="rect">
            <a:avLst/>
          </a:prstGeom>
        </p:spPr>
        <p:txBody>
          <a:bodyPr wrap="square" lIns="0" tIns="0" rIns="0" bIns="0" rtlCol="0" anchor="t">
            <a:spAutoFit/>
          </a:bodyPr>
          <a:lstStyle/>
          <a:p>
            <a:pPr marL="0" lvl="0" indent="0" algn="ctr"/>
            <a:r>
              <a:rPr lang="en-US" sz="11500" dirty="0">
                <a:solidFill>
                  <a:srgbClr val="FF0000"/>
                </a:solidFill>
                <a:latin typeface="Segoe UI Black" panose="020B0A02040204020203" pitchFamily="34" charset="0"/>
                <a:ea typeface="Segoe UI Black" panose="020B0A02040204020203" pitchFamily="34" charset="0"/>
              </a:rPr>
              <a:t>ĐỘT BIẾN GENE</a:t>
            </a:r>
            <a:endParaRPr lang="en-US" sz="11500" u="none" dirty="0">
              <a:solidFill>
                <a:srgbClr val="FF0000"/>
              </a:solidFill>
              <a:latin typeface="Segoe UI Black" panose="020B0A02040204020203" pitchFamily="34" charset="0"/>
              <a:ea typeface="Segoe UI Black" panose="020B0A02040204020203" pitchFamily="34" charset="0"/>
            </a:endParaRPr>
          </a:p>
        </p:txBody>
      </p:sp>
      <p:pic>
        <p:nvPicPr>
          <p:cNvPr id="4" name="Picture 2" descr="Sách giáo khoa Chân trời sáng tạo - YouTube">
            <a:extLst>
              <a:ext uri="{FF2B5EF4-FFF2-40B4-BE49-F238E27FC236}">
                <a16:creationId xmlns:a16="http://schemas.microsoft.com/office/drawing/2014/main" id="{AF8EA016-4273-D2A8-E66B-5479A30C4A1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50489" y="6343766"/>
            <a:ext cx="2288949" cy="228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928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sp>
        <p:nvSpPr>
          <p:cNvPr id="2" name="TextBox 2"/>
          <p:cNvSpPr txBox="1"/>
          <p:nvPr/>
        </p:nvSpPr>
        <p:spPr>
          <a:xfrm>
            <a:off x="5460395" y="8789194"/>
            <a:ext cx="12160613" cy="1231106"/>
          </a:xfrm>
          <a:prstGeom prst="rect">
            <a:avLst/>
          </a:prstGeom>
        </p:spPr>
        <p:txBody>
          <a:bodyPr wrap="square" lIns="0" tIns="0" rIns="0" bIns="0" rtlCol="0" anchor="t">
            <a:spAutoFit/>
          </a:bodyPr>
          <a:lstStyle/>
          <a:p>
            <a:pPr algn="ctr">
              <a:spcBef>
                <a:spcPct val="0"/>
              </a:spcBef>
            </a:pPr>
            <a:r>
              <a:rPr lang="vi-VN" sz="4000" b="1" i="1" dirty="0">
                <a:solidFill>
                  <a:srgbClr val="FFFF00"/>
                </a:solidFill>
              </a:rPr>
              <a:t>Không nên loại bỏ khỏi quần thể các cá thể sinh vật có đặc điểm khác biệt so với các cá thể khác.</a:t>
            </a:r>
            <a:endParaRPr lang="en-US" sz="4000" b="1" i="1" dirty="0">
              <a:solidFill>
                <a:srgbClr val="FFFF00"/>
              </a:solidFill>
              <a:latin typeface="DM Sans"/>
            </a:endParaRPr>
          </a:p>
        </p:txBody>
      </p:sp>
      <p:grpSp>
        <p:nvGrpSpPr>
          <p:cNvPr id="3" name="Group 3"/>
          <p:cNvGrpSpPr/>
          <p:nvPr/>
        </p:nvGrpSpPr>
        <p:grpSpPr>
          <a:xfrm>
            <a:off x="5918719" y="2532827"/>
            <a:ext cx="11269901" cy="6121971"/>
            <a:chOff x="0" y="0"/>
            <a:chExt cx="2488160" cy="550533"/>
          </a:xfrm>
        </p:grpSpPr>
        <p:sp>
          <p:nvSpPr>
            <p:cNvPr id="4" name="Freeform 4"/>
            <p:cNvSpPr/>
            <p:nvPr/>
          </p:nvSpPr>
          <p:spPr>
            <a:xfrm>
              <a:off x="0" y="0"/>
              <a:ext cx="2488160" cy="550533"/>
            </a:xfrm>
            <a:custGeom>
              <a:avLst/>
              <a:gdLst/>
              <a:ahLst/>
              <a:cxnLst/>
              <a:rect l="l" t="t" r="r" b="b"/>
              <a:pathLst>
                <a:path w="2488160" h="550533">
                  <a:moveTo>
                    <a:pt x="39018" y="0"/>
                  </a:moveTo>
                  <a:lnTo>
                    <a:pt x="2449143" y="0"/>
                  </a:lnTo>
                  <a:cubicBezTo>
                    <a:pt x="2459491" y="0"/>
                    <a:pt x="2469415" y="4111"/>
                    <a:pt x="2476732" y="11428"/>
                  </a:cubicBezTo>
                  <a:cubicBezTo>
                    <a:pt x="2484050" y="18745"/>
                    <a:pt x="2488160" y="28670"/>
                    <a:pt x="2488160" y="39018"/>
                  </a:cubicBezTo>
                  <a:lnTo>
                    <a:pt x="2488160" y="511516"/>
                  </a:lnTo>
                  <a:cubicBezTo>
                    <a:pt x="2488160" y="521864"/>
                    <a:pt x="2484050" y="531788"/>
                    <a:pt x="2476732" y="539105"/>
                  </a:cubicBezTo>
                  <a:cubicBezTo>
                    <a:pt x="2469415" y="546423"/>
                    <a:pt x="2459491" y="550533"/>
                    <a:pt x="2449143" y="550533"/>
                  </a:cubicBezTo>
                  <a:lnTo>
                    <a:pt x="39018" y="550533"/>
                  </a:lnTo>
                  <a:cubicBezTo>
                    <a:pt x="28670" y="550533"/>
                    <a:pt x="18745" y="546423"/>
                    <a:pt x="11428" y="539105"/>
                  </a:cubicBezTo>
                  <a:cubicBezTo>
                    <a:pt x="4111" y="531788"/>
                    <a:pt x="0" y="521864"/>
                    <a:pt x="0" y="511516"/>
                  </a:cubicBezTo>
                  <a:lnTo>
                    <a:pt x="0" y="39018"/>
                  </a:lnTo>
                  <a:cubicBezTo>
                    <a:pt x="0" y="28670"/>
                    <a:pt x="4111" y="18745"/>
                    <a:pt x="11428" y="11428"/>
                  </a:cubicBezTo>
                  <a:cubicBezTo>
                    <a:pt x="18745" y="4111"/>
                    <a:pt x="28670" y="0"/>
                    <a:pt x="39018" y="0"/>
                  </a:cubicBezTo>
                  <a:close/>
                </a:path>
              </a:pathLst>
            </a:custGeom>
            <a:solidFill>
              <a:srgbClr val="FFFFFF"/>
            </a:solidFill>
          </p:spPr>
          <p:txBody>
            <a:bodyPr/>
            <a:lstStyle/>
            <a:p>
              <a:endParaRPr lang="vi-VN" dirty="0"/>
            </a:p>
          </p:txBody>
        </p:sp>
        <p:sp>
          <p:nvSpPr>
            <p:cNvPr id="5" name="TextBox 5"/>
            <p:cNvSpPr txBox="1"/>
            <p:nvPr/>
          </p:nvSpPr>
          <p:spPr>
            <a:xfrm>
              <a:off x="0" y="-28575"/>
              <a:ext cx="2488160" cy="579108"/>
            </a:xfrm>
            <a:prstGeom prst="rect">
              <a:avLst/>
            </a:prstGeom>
          </p:spPr>
          <p:txBody>
            <a:bodyPr lIns="50800" tIns="50800" rIns="50800" bIns="50800" rtlCol="0" anchor="ctr"/>
            <a:lstStyle/>
            <a:p>
              <a:pPr algn="ctr">
                <a:lnSpc>
                  <a:spcPts val="1953"/>
                </a:lnSpc>
              </a:pPr>
              <a:endParaRPr/>
            </a:p>
          </p:txBody>
        </p:sp>
      </p:grpSp>
      <p:sp>
        <p:nvSpPr>
          <p:cNvPr id="6" name="TextBox 6"/>
          <p:cNvSpPr txBox="1"/>
          <p:nvPr/>
        </p:nvSpPr>
        <p:spPr>
          <a:xfrm>
            <a:off x="6258126" y="2824642"/>
            <a:ext cx="10587951" cy="5755422"/>
          </a:xfrm>
          <a:prstGeom prst="rect">
            <a:avLst/>
          </a:prstGeom>
        </p:spPr>
        <p:txBody>
          <a:bodyPr wrap="square" lIns="0" tIns="0" rIns="0" bIns="0" rtlCol="0" anchor="t">
            <a:spAutoFit/>
          </a:bodyPr>
          <a:lstStyle/>
          <a:p>
            <a:pPr algn="just">
              <a:spcBef>
                <a:spcPct val="0"/>
              </a:spcBef>
            </a:pPr>
            <a:r>
              <a:rPr lang="vi-VN" sz="3400" i="1" dirty="0">
                <a:solidFill>
                  <a:srgbClr val="000000"/>
                </a:solidFill>
              </a:rPr>
              <a:t>Quần thể sinh vật muốn tồn tại và phát triển phải có sự thích nghi với môi trường sống. Mà môi trường sống luôn thay đổi. </a:t>
            </a:r>
          </a:p>
          <a:p>
            <a:pPr algn="just">
              <a:spcBef>
                <a:spcPct val="0"/>
              </a:spcBef>
            </a:pPr>
            <a:r>
              <a:rPr lang="vi-VN" sz="3400" i="1" dirty="0">
                <a:solidFill>
                  <a:srgbClr val="000000"/>
                </a:solidFill>
              </a:rPr>
              <a:t>Do đó, nếu quần thể sinh vật có tính đa hình (có nhiều cá thể có đặc điểm khác biệt) thì quần thể sinh vật sẽ có khả năng thích nghi cao với sự thay đổi của môi trường. </a:t>
            </a:r>
          </a:p>
          <a:p>
            <a:pPr algn="just">
              <a:spcBef>
                <a:spcPct val="0"/>
              </a:spcBef>
            </a:pPr>
            <a:r>
              <a:rPr lang="vi-VN" sz="3400" i="1" dirty="0">
                <a:solidFill>
                  <a:srgbClr val="000000"/>
                </a:solidFill>
              </a:rPr>
              <a:t>Bởi vậy, nếu loại bỏ khỏi quần thể các cá thể sinh vật có đặc điểm khác biệt so với các cá thể khác thì sẽ đe dọa đến khả năng tồn tại, phát triển và tiến hóa của quần thể sinh vật</a:t>
            </a:r>
            <a:endParaRPr lang="en-US" sz="3400" i="1" dirty="0">
              <a:solidFill>
                <a:srgbClr val="000000"/>
              </a:solidFill>
              <a:latin typeface="DM Sans"/>
            </a:endParaRPr>
          </a:p>
        </p:txBody>
      </p:sp>
      <p:sp>
        <p:nvSpPr>
          <p:cNvPr id="7" name="TextBox 7"/>
          <p:cNvSpPr txBox="1"/>
          <p:nvPr/>
        </p:nvSpPr>
        <p:spPr>
          <a:xfrm>
            <a:off x="5918719" y="259801"/>
            <a:ext cx="11269901" cy="2215991"/>
          </a:xfrm>
          <a:prstGeom prst="rect">
            <a:avLst/>
          </a:prstGeom>
        </p:spPr>
        <p:txBody>
          <a:bodyPr lIns="0" tIns="0" rIns="0" bIns="0" rtlCol="0" anchor="t">
            <a:spAutoFit/>
          </a:bodyPr>
          <a:lstStyle/>
          <a:p>
            <a:pPr algn="just"/>
            <a:r>
              <a:rPr lang="vi-VN" sz="4800" b="1" i="1" dirty="0">
                <a:solidFill>
                  <a:srgbClr val="FFFFFF"/>
                </a:solidFill>
                <a:latin typeface="+mj-lt"/>
              </a:rPr>
              <a:t>Nên hay không nên loại bỏ khỏi quần thể các cá thể sinh vật có đặc điểm khác biệt so với các cá thể khác?</a:t>
            </a:r>
            <a:endParaRPr lang="en-US" sz="4800" b="1" i="1" dirty="0">
              <a:solidFill>
                <a:srgbClr val="FFFFFF"/>
              </a:solidFill>
              <a:latin typeface="+mj-lt"/>
            </a:endParaRPr>
          </a:p>
        </p:txBody>
      </p:sp>
      <p:sp>
        <p:nvSpPr>
          <p:cNvPr id="8" name="Freeform 8"/>
          <p:cNvSpPr/>
          <p:nvPr/>
        </p:nvSpPr>
        <p:spPr>
          <a:xfrm>
            <a:off x="666992" y="945456"/>
            <a:ext cx="4793403" cy="8396088"/>
          </a:xfrm>
          <a:custGeom>
            <a:avLst/>
            <a:gdLst/>
            <a:ahLst/>
            <a:cxnLst/>
            <a:rect l="l" t="t" r="r" b="b"/>
            <a:pathLst>
              <a:path w="4793403" h="8396088">
                <a:moveTo>
                  <a:pt x="0" y="0"/>
                </a:moveTo>
                <a:lnTo>
                  <a:pt x="4793403" y="0"/>
                </a:lnTo>
                <a:lnTo>
                  <a:pt x="4793403" y="8396088"/>
                </a:lnTo>
                <a:lnTo>
                  <a:pt x="0" y="8396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1000"/>
                                        <p:tgtEl>
                                          <p:spTgt spid="6">
                                            <p:txEl>
                                              <p:pRg st="1" end="1"/>
                                            </p:txEl>
                                          </p:spTgt>
                                        </p:tgtEl>
                                      </p:cBhvr>
                                    </p:animEffect>
                                    <p:anim calcmode="lin" valueType="num">
                                      <p:cBhvr>
                                        <p:cTn id="2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1000"/>
                                        <p:tgtEl>
                                          <p:spTgt spid="6">
                                            <p:txEl>
                                              <p:pRg st="2" end="2"/>
                                            </p:txEl>
                                          </p:spTgt>
                                        </p:tgtEl>
                                      </p:cBhvr>
                                    </p:animEffect>
                                    <p:anim calcmode="lin" valueType="num">
                                      <p:cBhvr>
                                        <p:cTn id="3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pic>
        <p:nvPicPr>
          <p:cNvPr id="9" name="Học Đường Online I Điều gì xảy ra nếu ADN ngừng đột biến_ I #KhoaHọc #HọcOnline">
            <a:hlinkClick r:id="" action="ppaction://media"/>
            <a:extLst>
              <a:ext uri="{FF2B5EF4-FFF2-40B4-BE49-F238E27FC236}">
                <a16:creationId xmlns:a16="http://schemas.microsoft.com/office/drawing/2014/main" id="{889BF4EE-22D1-69CF-1E80-517FC19CA4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551" y="0"/>
            <a:ext cx="18287998" cy="10286999"/>
          </a:xfrm>
          <a:prstGeom prst="rect">
            <a:avLst/>
          </a:prstGeom>
        </p:spPr>
      </p:pic>
    </p:spTree>
    <p:extLst>
      <p:ext uri="{BB962C8B-B14F-4D97-AF65-F5344CB8AC3E}">
        <p14:creationId xmlns:p14="http://schemas.microsoft.com/office/powerpoint/2010/main" val="110719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6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
            <a:ext cx="18288000" cy="10515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591492" y="-743126"/>
            <a:ext cx="10429876" cy="49869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867715" y="1167482"/>
            <a:ext cx="9877430" cy="2554545"/>
          </a:xfrm>
          <a:prstGeom prst="rect">
            <a:avLst/>
          </a:prstGeom>
          <a:noFill/>
        </p:spPr>
        <p:txBody>
          <a:bodyPr wrap="square" rtlCol="0">
            <a:spAutoFit/>
          </a:bodyPr>
          <a:lstStyle/>
          <a:p>
            <a:pPr algn="ctr" defTabSz="1828800"/>
            <a:r>
              <a:rPr lang="en-US" sz="8000" b="1" dirty="0">
                <a:solidFill>
                  <a:srgbClr val="C00000"/>
                </a:solidFill>
                <a:latin typeface="Arial" panose="020B0604020202020204" pitchFamily="34" charset="0"/>
                <a:cs typeface="Arial" panose="020B0604020202020204" pitchFamily="34" charset="0"/>
              </a:rPr>
              <a:t>VƯỢT CHƯỚNG NGẠI VẬT</a:t>
            </a:r>
          </a:p>
        </p:txBody>
      </p:sp>
      <p:pic>
        <p:nvPicPr>
          <p:cNvPr id="12" name="Picture 3"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13763632" y="8415289"/>
            <a:ext cx="4248148" cy="1625066"/>
          </a:xfrm>
          <a:prstGeom prst="rect">
            <a:avLst/>
          </a:prstGeom>
          <a:noFill/>
          <a:extLst>
            <a:ext uri="{909E8E84-426E-40DD-AFC4-6F175D3DCCD1}">
              <a14:hiddenFill xmlns:a14="http://schemas.microsoft.com/office/drawing/2010/main">
                <a:solidFill>
                  <a:srgbClr val="FFFFFF"/>
                </a:solidFill>
              </a14:hiddenFill>
            </a:ext>
          </a:extLst>
        </p:spPr>
      </p:pic>
      <p:pic>
        <p:nvPicPr>
          <p:cNvPr id="13"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07076" y="9227820"/>
            <a:ext cx="1219200" cy="1097280"/>
          </a:xfrm>
          <a:prstGeom prst="rect">
            <a:avLst/>
          </a:prstGeom>
        </p:spPr>
      </p:pic>
      <p:pic>
        <p:nvPicPr>
          <p:cNvPr id="14" name="Picture 2" descr="Hình ảnh có liên qua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9363076" y="4276087"/>
            <a:ext cx="4248156" cy="56642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5638801" y="4911092"/>
            <a:ext cx="4638674" cy="524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4"/>
                                        </p:tgtEl>
                                        <p:attrNameLst>
                                          <p:attrName>r</p:attrName>
                                        </p:attrNameLst>
                                      </p:cBhvr>
                                    </p:animRot>
                                    <p:animRot by="-240000">
                                      <p:cBhvr>
                                        <p:cTn id="13" dur="400" fill="hold">
                                          <p:stCondLst>
                                            <p:cond delay="400"/>
                                          </p:stCondLst>
                                        </p:cTn>
                                        <p:tgtEl>
                                          <p:spTgt spid="14"/>
                                        </p:tgtEl>
                                        <p:attrNameLst>
                                          <p:attrName>r</p:attrName>
                                        </p:attrNameLst>
                                      </p:cBhvr>
                                    </p:animRot>
                                    <p:animRot by="240000">
                                      <p:cBhvr>
                                        <p:cTn id="14" dur="400" fill="hold">
                                          <p:stCondLst>
                                            <p:cond delay="800"/>
                                          </p:stCondLst>
                                        </p:cTn>
                                        <p:tgtEl>
                                          <p:spTgt spid="14"/>
                                        </p:tgtEl>
                                        <p:attrNameLst>
                                          <p:attrName>r</p:attrName>
                                        </p:attrNameLst>
                                      </p:cBhvr>
                                    </p:animRot>
                                    <p:animRot by="-240000">
                                      <p:cBhvr>
                                        <p:cTn id="15" dur="400" fill="hold">
                                          <p:stCondLst>
                                            <p:cond delay="1200"/>
                                          </p:stCondLst>
                                        </p:cTn>
                                        <p:tgtEl>
                                          <p:spTgt spid="14"/>
                                        </p:tgtEl>
                                        <p:attrNameLst>
                                          <p:attrName>r</p:attrName>
                                        </p:attrNameLst>
                                      </p:cBhvr>
                                    </p:animRot>
                                    <p:animRot by="120000">
                                      <p:cBhvr>
                                        <p:cTn id="16" dur="400" fill="hold">
                                          <p:stCondLst>
                                            <p:cond delay="1600"/>
                                          </p:stCondLst>
                                        </p:cTn>
                                        <p:tgtEl>
                                          <p:spTgt spid="14"/>
                                        </p:tgtEl>
                                        <p:attrNameLst>
                                          <p:attrName>r</p:attrName>
                                        </p:attrNameLst>
                                      </p:cBhvr>
                                    </p:animRot>
                                  </p:childTnLst>
                                </p:cTn>
                              </p:par>
                              <p:par>
                                <p:cTn id="17" presetID="26"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53" fill="hold" display="0">
                  <p:stCondLst>
                    <p:cond delay="indefinite"/>
                  </p:stCondLst>
                  <p:endCondLst>
                    <p:cond evt="onStopAudio" delay="0">
                      <p:tgtEl>
                        <p:sldTgt/>
                      </p:tgtEl>
                    </p:cond>
                  </p:endCondLst>
                </p:cTn>
                <p:tgtEl>
                  <p:spTgt spid="13"/>
                </p:tgtEl>
              </p:cMediaNode>
            </p:audio>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
            <a:ext cx="18249900" cy="1021842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949395" y="6319422"/>
            <a:ext cx="2294470" cy="17208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925415" y="4936404"/>
            <a:ext cx="2122586" cy="15919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3276600" y="4434840"/>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0"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5486400" y="4136304"/>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20000" y="3290354"/>
            <a:ext cx="2255868" cy="16919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62208" y="7551212"/>
            <a:ext cx="1644252" cy="15497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15"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6830481" y="8240502"/>
            <a:ext cx="2294470" cy="17208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20"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9448801" y="8033257"/>
            <a:ext cx="2351186" cy="17633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21"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2020368" y="7164364"/>
            <a:ext cx="2317044" cy="1737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rId20"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12496801" y="5027565"/>
            <a:ext cx="2329470" cy="1747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 action="ppaction://noaction"/>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08576" y="3570910"/>
            <a:ext cx="2255868" cy="16919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20825" y="-195640"/>
            <a:ext cx="5878626" cy="51320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500913" y="-22910"/>
            <a:ext cx="5878626" cy="5132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355512">
            <a:off x="13645084" y="-800099"/>
            <a:ext cx="3099756" cy="46917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94846" flipH="1">
            <a:off x="12067326" y="-1156957"/>
            <a:ext cx="3347272" cy="46917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3863177" y="8112781"/>
            <a:ext cx="1386430" cy="18485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355512">
            <a:off x="15428844" y="-1135931"/>
            <a:ext cx="3099756" cy="46917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739192">
            <a:off x="16700022" y="-551527"/>
            <a:ext cx="3099756" cy="469171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65794" y="2356576"/>
            <a:ext cx="16096792" cy="3139321"/>
          </a:xfrm>
          <a:prstGeom prst="rect">
            <a:avLst/>
          </a:prstGeom>
          <a:noFill/>
        </p:spPr>
        <p:txBody>
          <a:bodyPr wrap="squar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82880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GIỎI QUÁ!!! CẢM ƠN BẠN ĐÃ GIÚP GẤU QUA SÔNG</a:t>
            </a:r>
          </a:p>
        </p:txBody>
      </p:sp>
      <p:sp>
        <p:nvSpPr>
          <p:cNvPr id="30" name="Rectangle 29"/>
          <p:cNvSpPr/>
          <p:nvPr/>
        </p:nvSpPr>
        <p:spPr>
          <a:xfrm>
            <a:off x="969642" y="2240035"/>
            <a:ext cx="17072676" cy="3139321"/>
          </a:xfrm>
          <a:prstGeom prst="rect">
            <a:avLst/>
          </a:prstGeom>
          <a:noFill/>
        </p:spPr>
        <p:txBody>
          <a:bodyPr wrap="squar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82880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GIỎI QUÁ!!! CẢM ƠN BẠN ĐÃ GIÚP KHỈ QUA SÔNG</a:t>
            </a:r>
          </a:p>
        </p:txBody>
      </p:sp>
      <p:pic>
        <p:nvPicPr>
          <p:cNvPr id="31" name="Picture 4" descr="Hình ảnh có liên quan"/>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10782300" y="4021200"/>
            <a:ext cx="9525000" cy="84010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11582648" y="2979322"/>
            <a:ext cx="9525000" cy="8401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681887"/>
            <a:ext cx="14678090" cy="52972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267200" y="-1257299"/>
            <a:ext cx="9111745" cy="63892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76172" y="6983465"/>
            <a:ext cx="8991600" cy="784830"/>
          </a:xfrm>
          <a:prstGeom prst="rect">
            <a:avLst/>
          </a:prstGeom>
          <a:noFill/>
        </p:spPr>
        <p:txBody>
          <a:bodyPr wrap="square" rtlCol="0">
            <a:spAutoFit/>
          </a:bodyPr>
          <a:lstStyle/>
          <a:p>
            <a:pPr algn="ctr" defTabSz="1828800"/>
            <a:r>
              <a:rPr lang="en-US" sz="4500" b="1" dirty="0" err="1">
                <a:solidFill>
                  <a:srgbClr val="008000"/>
                </a:solidFill>
                <a:latin typeface="Arial" panose="020B0604020202020204" pitchFamily="34" charset="0"/>
                <a:cs typeface="Arial" panose="020B0604020202020204" pitchFamily="34" charset="0"/>
              </a:rPr>
              <a:t>Đột</a:t>
            </a:r>
            <a:r>
              <a:rPr lang="en-US" sz="4500" b="1" dirty="0">
                <a:solidFill>
                  <a:srgbClr val="008000"/>
                </a:solidFill>
                <a:latin typeface="Arial" panose="020B0604020202020204" pitchFamily="34" charset="0"/>
                <a:cs typeface="Arial" panose="020B0604020202020204" pitchFamily="34" charset="0"/>
              </a:rPr>
              <a:t> </a:t>
            </a:r>
            <a:r>
              <a:rPr lang="en-US" sz="4500" b="1" dirty="0" err="1">
                <a:solidFill>
                  <a:srgbClr val="008000"/>
                </a:solidFill>
                <a:latin typeface="Arial" panose="020B0604020202020204" pitchFamily="34" charset="0"/>
                <a:cs typeface="Arial" panose="020B0604020202020204" pitchFamily="34" charset="0"/>
              </a:rPr>
              <a:t>biến</a:t>
            </a:r>
            <a:r>
              <a:rPr lang="en-US" sz="4500" b="1" dirty="0">
                <a:solidFill>
                  <a:srgbClr val="008000"/>
                </a:solidFill>
                <a:latin typeface="Arial" panose="020B0604020202020204" pitchFamily="34" charset="0"/>
                <a:cs typeface="Arial" panose="020B0604020202020204" pitchFamily="34" charset="0"/>
              </a:rPr>
              <a:t> gene </a:t>
            </a:r>
            <a:r>
              <a:rPr lang="en-US" sz="4500" b="1" dirty="0" err="1">
                <a:solidFill>
                  <a:srgbClr val="008000"/>
                </a:solidFill>
                <a:latin typeface="Arial" panose="020B0604020202020204" pitchFamily="34" charset="0"/>
                <a:cs typeface="Arial" panose="020B0604020202020204" pitchFamily="34" charset="0"/>
              </a:rPr>
              <a:t>là</a:t>
            </a:r>
            <a:r>
              <a:rPr lang="en-US" sz="4500" b="1" dirty="0">
                <a:solidFill>
                  <a:srgbClr val="008000"/>
                </a:solidFill>
                <a:latin typeface="Arial" panose="020B0604020202020204" pitchFamily="34" charset="0"/>
                <a:cs typeface="Arial" panose="020B0604020202020204" pitchFamily="34" charset="0"/>
              </a:rPr>
              <a:t> </a:t>
            </a:r>
            <a:r>
              <a:rPr lang="en-US" sz="4500" b="1" dirty="0" err="1">
                <a:solidFill>
                  <a:srgbClr val="008000"/>
                </a:solidFill>
                <a:latin typeface="Arial" panose="020B0604020202020204" pitchFamily="34" charset="0"/>
                <a:cs typeface="Arial" panose="020B0604020202020204" pitchFamily="34" charset="0"/>
              </a:rPr>
              <a:t>gì</a:t>
            </a:r>
            <a:r>
              <a:rPr lang="en-US" sz="4500" b="1" dirty="0">
                <a:solidFill>
                  <a:srgbClr val="008000"/>
                </a:solidFill>
                <a:latin typeface="Arial" panose="020B0604020202020204" pitchFamily="34" charset="0"/>
                <a:cs typeface="Arial" panose="020B0604020202020204" pitchFamily="34" charset="0"/>
              </a:rPr>
              <a:t>?</a:t>
            </a:r>
          </a:p>
        </p:txBody>
      </p:sp>
      <p:sp>
        <p:nvSpPr>
          <p:cNvPr id="11" name="TextBox 10"/>
          <p:cNvSpPr txBox="1"/>
          <p:nvPr/>
        </p:nvSpPr>
        <p:spPr>
          <a:xfrm>
            <a:off x="5226723" y="1044279"/>
            <a:ext cx="7141049" cy="3046988"/>
          </a:xfrm>
          <a:prstGeom prst="rect">
            <a:avLst/>
          </a:prstGeom>
          <a:noFill/>
        </p:spPr>
        <p:txBody>
          <a:bodyPr wrap="square" rtlCol="0">
            <a:spAutoFit/>
          </a:bodyPr>
          <a:lstStyle/>
          <a:p>
            <a:pPr algn="ctr" defTabSz="1828800"/>
            <a:r>
              <a:rPr lang="vi-VN" sz="4800" b="1" dirty="0">
                <a:solidFill>
                  <a:srgbClr val="C00000"/>
                </a:solidFill>
                <a:latin typeface="Arial" panose="020B0604020202020204" pitchFamily="34" charset="0"/>
                <a:cs typeface="Arial" panose="020B0604020202020204" pitchFamily="34" charset="0"/>
              </a:rPr>
              <a:t>Những biến đổi trong cấu trúc của </a:t>
            </a:r>
            <a:r>
              <a:rPr lang="vi-VN" sz="4800" b="1" dirty="0" err="1">
                <a:solidFill>
                  <a:srgbClr val="C00000"/>
                </a:solidFill>
                <a:latin typeface="Arial" panose="020B0604020202020204" pitchFamily="34" charset="0"/>
                <a:cs typeface="Arial" panose="020B0604020202020204" pitchFamily="34" charset="0"/>
              </a:rPr>
              <a:t>gen</a:t>
            </a:r>
            <a:r>
              <a:rPr lang="vi-VN" sz="4800" b="1" dirty="0">
                <a:solidFill>
                  <a:srgbClr val="C00000"/>
                </a:solidFill>
                <a:latin typeface="Arial" panose="020B0604020202020204" pitchFamily="34" charset="0"/>
                <a:cs typeface="Arial" panose="020B0604020202020204" pitchFamily="34" charset="0"/>
              </a:rPr>
              <a:t> liên quan tới một hoặc một số cặp </a:t>
            </a:r>
            <a:r>
              <a:rPr lang="vi-VN" sz="4800" b="1" dirty="0" err="1">
                <a:solidFill>
                  <a:srgbClr val="C00000"/>
                </a:solidFill>
                <a:latin typeface="Arial" panose="020B0604020202020204" pitchFamily="34" charset="0"/>
                <a:cs typeface="Arial" panose="020B0604020202020204" pitchFamily="34" charset="0"/>
              </a:rPr>
              <a:t>nucleotide</a:t>
            </a:r>
            <a:endParaRPr lang="en-US" sz="4800" b="1" dirty="0">
              <a:solidFill>
                <a:srgbClr val="C00000"/>
              </a:solidFill>
              <a:latin typeface="Arial" panose="020B0604020202020204" pitchFamily="34" charset="0"/>
              <a:cs typeface="Arial" panose="020B0604020202020204" pitchFamily="34" charset="0"/>
            </a:endParaRPr>
          </a:p>
        </p:txBody>
      </p:sp>
      <p:pic>
        <p:nvPicPr>
          <p:cNvPr id="12"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ADMIN\Desktop\cau ho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4989554"/>
            <a:ext cx="14583656" cy="52631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191000" y="-1026700"/>
            <a:ext cx="9568945" cy="67098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953000" y="6918027"/>
            <a:ext cx="7200902" cy="1754326"/>
          </a:xfrm>
          <a:prstGeom prst="rect">
            <a:avLst/>
          </a:prstGeom>
          <a:noFill/>
        </p:spPr>
        <p:txBody>
          <a:bodyPr wrap="square" rtlCol="0">
            <a:spAutoFit/>
          </a:bodyPr>
          <a:lstStyle/>
          <a:p>
            <a:pPr algn="ctr" defTabSz="1828800"/>
            <a:r>
              <a:rPr lang="en-US" sz="5400" b="1" dirty="0" err="1">
                <a:solidFill>
                  <a:srgbClr val="008000"/>
                </a:solidFill>
                <a:latin typeface="Arial" panose="020B0604020202020204" pitchFamily="34" charset="0"/>
                <a:cs typeface="Arial" panose="020B0604020202020204" pitchFamily="34" charset="0"/>
              </a:rPr>
              <a:t>Những</a:t>
            </a:r>
            <a:r>
              <a:rPr lang="en-US" sz="5400" b="1" dirty="0">
                <a:solidFill>
                  <a:srgbClr val="008000"/>
                </a:solidFill>
                <a:latin typeface="Arial" panose="020B0604020202020204" pitchFamily="34" charset="0"/>
                <a:cs typeface="Arial" panose="020B0604020202020204" pitchFamily="34" charset="0"/>
              </a:rPr>
              <a:t> </a:t>
            </a:r>
            <a:r>
              <a:rPr lang="en-US" sz="5400" b="1" dirty="0" err="1">
                <a:solidFill>
                  <a:srgbClr val="008000"/>
                </a:solidFill>
                <a:latin typeface="Arial" panose="020B0604020202020204" pitchFamily="34" charset="0"/>
                <a:cs typeface="Arial" panose="020B0604020202020204" pitchFamily="34" charset="0"/>
              </a:rPr>
              <a:t>tác</a:t>
            </a:r>
            <a:r>
              <a:rPr lang="en-US" sz="5400" b="1" dirty="0">
                <a:solidFill>
                  <a:srgbClr val="008000"/>
                </a:solidFill>
                <a:latin typeface="Arial" panose="020B0604020202020204" pitchFamily="34" charset="0"/>
                <a:cs typeface="Arial" panose="020B0604020202020204" pitchFamily="34" charset="0"/>
              </a:rPr>
              <a:t> </a:t>
            </a:r>
            <a:r>
              <a:rPr lang="en-US" sz="5400" b="1" dirty="0" err="1">
                <a:solidFill>
                  <a:srgbClr val="008000"/>
                </a:solidFill>
                <a:latin typeface="Arial" panose="020B0604020202020204" pitchFamily="34" charset="0"/>
                <a:cs typeface="Arial" panose="020B0604020202020204" pitchFamily="34" charset="0"/>
              </a:rPr>
              <a:t>nhân</a:t>
            </a:r>
            <a:r>
              <a:rPr lang="en-US" sz="5400" b="1" dirty="0">
                <a:solidFill>
                  <a:srgbClr val="008000"/>
                </a:solidFill>
                <a:latin typeface="Arial" panose="020B0604020202020204" pitchFamily="34" charset="0"/>
                <a:cs typeface="Arial" panose="020B0604020202020204" pitchFamily="34" charset="0"/>
              </a:rPr>
              <a:t> </a:t>
            </a:r>
            <a:r>
              <a:rPr lang="en-US" sz="5400" b="1" dirty="0" err="1">
                <a:solidFill>
                  <a:srgbClr val="008000"/>
                </a:solidFill>
                <a:latin typeface="Arial" panose="020B0604020202020204" pitchFamily="34" charset="0"/>
                <a:cs typeface="Arial" panose="020B0604020202020204" pitchFamily="34" charset="0"/>
              </a:rPr>
              <a:t>nào</a:t>
            </a:r>
            <a:r>
              <a:rPr lang="en-US" sz="5400" b="1" dirty="0">
                <a:solidFill>
                  <a:srgbClr val="008000"/>
                </a:solidFill>
                <a:latin typeface="Arial" panose="020B0604020202020204" pitchFamily="34" charset="0"/>
                <a:cs typeface="Arial" panose="020B0604020202020204" pitchFamily="34" charset="0"/>
              </a:rPr>
              <a:t> </a:t>
            </a:r>
            <a:r>
              <a:rPr lang="en-US" sz="5400" b="1" dirty="0" err="1">
                <a:solidFill>
                  <a:srgbClr val="008000"/>
                </a:solidFill>
                <a:latin typeface="Arial" panose="020B0604020202020204" pitchFamily="34" charset="0"/>
                <a:cs typeface="Arial" panose="020B0604020202020204" pitchFamily="34" charset="0"/>
              </a:rPr>
              <a:t>gây</a:t>
            </a:r>
            <a:r>
              <a:rPr lang="en-US" sz="5400" b="1" dirty="0">
                <a:solidFill>
                  <a:srgbClr val="008000"/>
                </a:solidFill>
                <a:latin typeface="Arial" panose="020B0604020202020204" pitchFamily="34" charset="0"/>
                <a:cs typeface="Arial" panose="020B0604020202020204" pitchFamily="34" charset="0"/>
              </a:rPr>
              <a:t> </a:t>
            </a:r>
            <a:r>
              <a:rPr lang="en-US" sz="5400" b="1" dirty="0" err="1">
                <a:solidFill>
                  <a:srgbClr val="008000"/>
                </a:solidFill>
                <a:latin typeface="Arial" panose="020B0604020202020204" pitchFamily="34" charset="0"/>
                <a:cs typeface="Arial" panose="020B0604020202020204" pitchFamily="34" charset="0"/>
              </a:rPr>
              <a:t>đột</a:t>
            </a:r>
            <a:r>
              <a:rPr lang="en-US" sz="5400" b="1" dirty="0">
                <a:solidFill>
                  <a:srgbClr val="008000"/>
                </a:solidFill>
                <a:latin typeface="Arial" panose="020B0604020202020204" pitchFamily="34" charset="0"/>
                <a:cs typeface="Arial" panose="020B0604020202020204" pitchFamily="34" charset="0"/>
              </a:rPr>
              <a:t> </a:t>
            </a:r>
            <a:r>
              <a:rPr lang="en-US" sz="5400" b="1" dirty="0" err="1">
                <a:solidFill>
                  <a:srgbClr val="008000"/>
                </a:solidFill>
                <a:latin typeface="Arial" panose="020B0604020202020204" pitchFamily="34" charset="0"/>
                <a:cs typeface="Arial" panose="020B0604020202020204" pitchFamily="34" charset="0"/>
              </a:rPr>
              <a:t>biến</a:t>
            </a:r>
            <a:r>
              <a:rPr lang="en-US" sz="5400" b="1" dirty="0">
                <a:solidFill>
                  <a:srgbClr val="008000"/>
                </a:solidFill>
                <a:latin typeface="Arial" panose="020B0604020202020204" pitchFamily="34" charset="0"/>
                <a:cs typeface="Arial" panose="020B0604020202020204" pitchFamily="34" charset="0"/>
              </a:rPr>
              <a:t> gene?</a:t>
            </a:r>
          </a:p>
        </p:txBody>
      </p:sp>
      <p:sp>
        <p:nvSpPr>
          <p:cNvPr id="11" name="TextBox 10"/>
          <p:cNvSpPr txBox="1"/>
          <p:nvPr/>
        </p:nvSpPr>
        <p:spPr>
          <a:xfrm>
            <a:off x="5181600" y="1943100"/>
            <a:ext cx="7391405" cy="2677656"/>
          </a:xfrm>
          <a:prstGeom prst="rect">
            <a:avLst/>
          </a:prstGeom>
          <a:noFill/>
        </p:spPr>
        <p:txBody>
          <a:bodyPr wrap="square" rtlCol="0">
            <a:spAutoFit/>
          </a:bodyPr>
          <a:lstStyle/>
          <a:p>
            <a:pPr algn="ctr" defTabSz="1828800"/>
            <a:r>
              <a:rPr lang="en-US" sz="5600" b="1" dirty="0">
                <a:solidFill>
                  <a:srgbClr val="C00000"/>
                </a:solidFill>
                <a:latin typeface="Arial" panose="020B0604020202020204" pitchFamily="34" charset="0"/>
                <a:cs typeface="Arial" panose="020B0604020202020204" pitchFamily="34" charset="0"/>
              </a:rPr>
              <a:t>Tia UV, </a:t>
            </a:r>
            <a:r>
              <a:rPr lang="en-US" sz="5600" b="1" dirty="0" err="1">
                <a:solidFill>
                  <a:srgbClr val="C00000"/>
                </a:solidFill>
                <a:latin typeface="Arial" panose="020B0604020202020204" pitchFamily="34" charset="0"/>
                <a:cs typeface="Arial" panose="020B0604020202020204" pitchFamily="34" charset="0"/>
              </a:rPr>
              <a:t>khói</a:t>
            </a:r>
            <a:r>
              <a:rPr lang="en-US" sz="5600" b="1" dirty="0">
                <a:solidFill>
                  <a:srgbClr val="C00000"/>
                </a:solidFill>
                <a:latin typeface="Arial" panose="020B0604020202020204" pitchFamily="34" charset="0"/>
                <a:cs typeface="Arial" panose="020B0604020202020204" pitchFamily="34" charset="0"/>
              </a:rPr>
              <a:t> </a:t>
            </a:r>
            <a:r>
              <a:rPr lang="en-US" sz="5600" b="1" dirty="0" err="1">
                <a:solidFill>
                  <a:srgbClr val="C00000"/>
                </a:solidFill>
                <a:latin typeface="Arial" panose="020B0604020202020204" pitchFamily="34" charset="0"/>
                <a:cs typeface="Arial" panose="020B0604020202020204" pitchFamily="34" charset="0"/>
              </a:rPr>
              <a:t>thuốc</a:t>
            </a:r>
            <a:r>
              <a:rPr lang="en-US" sz="5600" b="1" dirty="0">
                <a:solidFill>
                  <a:srgbClr val="C00000"/>
                </a:solidFill>
                <a:latin typeface="Arial" panose="020B0604020202020204" pitchFamily="34" charset="0"/>
                <a:cs typeface="Arial" panose="020B0604020202020204" pitchFamily="34" charset="0"/>
              </a:rPr>
              <a:t> </a:t>
            </a:r>
            <a:r>
              <a:rPr lang="en-US" sz="5600" b="1" dirty="0" err="1">
                <a:solidFill>
                  <a:srgbClr val="C00000"/>
                </a:solidFill>
                <a:latin typeface="Arial" panose="020B0604020202020204" pitchFamily="34" charset="0"/>
                <a:cs typeface="Arial" panose="020B0604020202020204" pitchFamily="34" charset="0"/>
              </a:rPr>
              <a:t>lá</a:t>
            </a:r>
            <a:r>
              <a:rPr lang="en-US" sz="5600" b="1" dirty="0">
                <a:solidFill>
                  <a:srgbClr val="C00000"/>
                </a:solidFill>
                <a:latin typeface="Arial" panose="020B0604020202020204" pitchFamily="34" charset="0"/>
                <a:cs typeface="Arial" panose="020B0604020202020204" pitchFamily="34" charset="0"/>
              </a:rPr>
              <a:t>, </a:t>
            </a:r>
            <a:r>
              <a:rPr lang="en-US" sz="5600" b="1" dirty="0" err="1">
                <a:solidFill>
                  <a:srgbClr val="C00000"/>
                </a:solidFill>
                <a:latin typeface="Arial" panose="020B0604020202020204" pitchFamily="34" charset="0"/>
                <a:cs typeface="Arial" panose="020B0604020202020204" pitchFamily="34" charset="0"/>
              </a:rPr>
              <a:t>chất</a:t>
            </a:r>
            <a:r>
              <a:rPr lang="en-US" sz="5600" b="1" dirty="0">
                <a:solidFill>
                  <a:srgbClr val="C00000"/>
                </a:solidFill>
                <a:latin typeface="Arial" panose="020B0604020202020204" pitchFamily="34" charset="0"/>
                <a:cs typeface="Arial" panose="020B0604020202020204" pitchFamily="34" charset="0"/>
              </a:rPr>
              <a:t> </a:t>
            </a:r>
            <a:r>
              <a:rPr lang="en-US" sz="5600" b="1" dirty="0" err="1">
                <a:solidFill>
                  <a:srgbClr val="C00000"/>
                </a:solidFill>
                <a:latin typeface="Arial" panose="020B0604020202020204" pitchFamily="34" charset="0"/>
                <a:cs typeface="Arial" panose="020B0604020202020204" pitchFamily="34" charset="0"/>
              </a:rPr>
              <a:t>độc</a:t>
            </a:r>
            <a:r>
              <a:rPr lang="en-US" sz="5600" b="1" dirty="0">
                <a:solidFill>
                  <a:srgbClr val="C00000"/>
                </a:solidFill>
                <a:latin typeface="Arial" panose="020B0604020202020204" pitchFamily="34" charset="0"/>
                <a:cs typeface="Arial" panose="020B0604020202020204" pitchFamily="34" charset="0"/>
              </a:rPr>
              <a:t> </a:t>
            </a:r>
            <a:r>
              <a:rPr lang="en-US" sz="5600" b="1" dirty="0" err="1">
                <a:solidFill>
                  <a:srgbClr val="C00000"/>
                </a:solidFill>
                <a:latin typeface="Arial" panose="020B0604020202020204" pitchFamily="34" charset="0"/>
                <a:cs typeface="Arial" panose="020B0604020202020204" pitchFamily="34" charset="0"/>
              </a:rPr>
              <a:t>hại</a:t>
            </a:r>
            <a:r>
              <a:rPr lang="en-US" sz="5600" b="1" dirty="0">
                <a:solidFill>
                  <a:srgbClr val="C00000"/>
                </a:solidFill>
                <a:latin typeface="Arial" panose="020B0604020202020204" pitchFamily="34" charset="0"/>
                <a:cs typeface="Arial" panose="020B0604020202020204" pitchFamily="34" charset="0"/>
              </a:rPr>
              <a:t> (nicotine, dioxins,..)</a:t>
            </a:r>
          </a:p>
        </p:txBody>
      </p:sp>
      <p:pic>
        <p:nvPicPr>
          <p:cNvPr id="12"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15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81970"/>
            <a:ext cx="16916400" cy="61050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800600" y="-907358"/>
            <a:ext cx="8393691" cy="58857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19400" y="6655906"/>
            <a:ext cx="8991600" cy="1938992"/>
          </a:xfrm>
          <a:prstGeom prst="rect">
            <a:avLst/>
          </a:prstGeom>
          <a:noFill/>
        </p:spPr>
        <p:txBody>
          <a:bodyPr wrap="square" rtlCol="0">
            <a:spAutoFit/>
          </a:bodyPr>
          <a:lstStyle/>
          <a:p>
            <a:pPr algn="ctr" defTabSz="1828800"/>
            <a:r>
              <a:rPr lang="vi-VN" sz="6000" dirty="0">
                <a:solidFill>
                  <a:srgbClr val="008000"/>
                </a:solidFill>
                <a:latin typeface="Arial" panose="020B0604020202020204" pitchFamily="34" charset="0"/>
                <a:cs typeface="Arial" panose="020B0604020202020204" pitchFamily="34" charset="0"/>
              </a:rPr>
              <a:t>Từ </a:t>
            </a:r>
            <a:r>
              <a:rPr lang="vi-VN" sz="6000" dirty="0" err="1">
                <a:solidFill>
                  <a:srgbClr val="008000"/>
                </a:solidFill>
                <a:latin typeface="Arial" panose="020B0604020202020204" pitchFamily="34" charset="0"/>
                <a:cs typeface="Arial" panose="020B0604020202020204" pitchFamily="34" charset="0"/>
              </a:rPr>
              <a:t>gen</a:t>
            </a:r>
            <a:r>
              <a:rPr lang="vi-VN" sz="6000" dirty="0">
                <a:solidFill>
                  <a:srgbClr val="008000"/>
                </a:solidFill>
                <a:latin typeface="Arial" panose="020B0604020202020204" pitchFamily="34" charset="0"/>
                <a:cs typeface="Arial" panose="020B0604020202020204" pitchFamily="34" charset="0"/>
              </a:rPr>
              <a:t> I sang </a:t>
            </a:r>
            <a:r>
              <a:rPr lang="vi-VN" sz="6000" dirty="0" err="1">
                <a:solidFill>
                  <a:srgbClr val="008000"/>
                </a:solidFill>
                <a:latin typeface="Arial" panose="020B0604020202020204" pitchFamily="34" charset="0"/>
                <a:cs typeface="Arial" panose="020B0604020202020204" pitchFamily="34" charset="0"/>
              </a:rPr>
              <a:t>gen</a:t>
            </a:r>
            <a:r>
              <a:rPr lang="vi-VN" sz="6000" dirty="0">
                <a:solidFill>
                  <a:srgbClr val="008000"/>
                </a:solidFill>
                <a:latin typeface="Arial" panose="020B0604020202020204" pitchFamily="34" charset="0"/>
                <a:cs typeface="Arial" panose="020B0604020202020204" pitchFamily="34" charset="0"/>
              </a:rPr>
              <a:t> II là dạng đột biến gì?</a:t>
            </a:r>
            <a:endParaRPr lang="en-US" sz="6000"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5923198" y="2136071"/>
            <a:ext cx="6248400" cy="954107"/>
          </a:xfrm>
          <a:prstGeom prst="rect">
            <a:avLst/>
          </a:prstGeom>
          <a:noFill/>
        </p:spPr>
        <p:txBody>
          <a:bodyPr wrap="square" rtlCol="0">
            <a:spAutoFit/>
          </a:bodyPr>
          <a:lstStyle/>
          <a:p>
            <a:pPr algn="ctr" defTabSz="1828800"/>
            <a:r>
              <a:rPr lang="en-US" sz="5600" dirty="0" err="1">
                <a:solidFill>
                  <a:srgbClr val="C00000"/>
                </a:solidFill>
                <a:latin typeface="Arial" panose="020B0604020202020204" pitchFamily="34" charset="0"/>
                <a:cs typeface="Arial" panose="020B0604020202020204" pitchFamily="34" charset="0"/>
              </a:rPr>
              <a:t>Đột</a:t>
            </a:r>
            <a:r>
              <a:rPr lang="en-US" sz="5600" dirty="0">
                <a:solidFill>
                  <a:srgbClr val="C00000"/>
                </a:solidFill>
                <a:latin typeface="Arial" panose="020B0604020202020204" pitchFamily="34" charset="0"/>
                <a:cs typeface="Arial" panose="020B0604020202020204" pitchFamily="34" charset="0"/>
              </a:rPr>
              <a:t> </a:t>
            </a:r>
            <a:r>
              <a:rPr lang="en-US" sz="5600" dirty="0" err="1">
                <a:solidFill>
                  <a:srgbClr val="C00000"/>
                </a:solidFill>
                <a:latin typeface="Arial" panose="020B0604020202020204" pitchFamily="34" charset="0"/>
                <a:cs typeface="Arial" panose="020B0604020202020204" pitchFamily="34" charset="0"/>
              </a:rPr>
              <a:t>biến</a:t>
            </a:r>
            <a:r>
              <a:rPr lang="en-US" sz="5600" dirty="0">
                <a:solidFill>
                  <a:srgbClr val="C00000"/>
                </a:solidFill>
                <a:latin typeface="Arial" panose="020B0604020202020204" pitchFamily="34" charset="0"/>
                <a:cs typeface="Arial" panose="020B0604020202020204" pitchFamily="34" charset="0"/>
              </a:rPr>
              <a:t> </a:t>
            </a:r>
            <a:r>
              <a:rPr lang="en-US" sz="5600" dirty="0" err="1">
                <a:solidFill>
                  <a:srgbClr val="C00000"/>
                </a:solidFill>
                <a:latin typeface="Arial" panose="020B0604020202020204" pitchFamily="34" charset="0"/>
                <a:cs typeface="Arial" panose="020B0604020202020204" pitchFamily="34" charset="0"/>
              </a:rPr>
              <a:t>thêm</a:t>
            </a:r>
            <a:endParaRPr lang="en-US" sz="5600" dirty="0">
              <a:solidFill>
                <a:srgbClr val="C00000"/>
              </a:solidFill>
              <a:latin typeface="Arial" panose="020B0604020202020204" pitchFamily="34" charset="0"/>
              <a:cs typeface="Arial" panose="020B0604020202020204" pitchFamily="34" charset="0"/>
            </a:endParaRPr>
          </a:p>
        </p:txBody>
      </p:sp>
      <p:pic>
        <p:nvPicPr>
          <p:cNvPr id="12"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3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ADMIN\Desktop\453552345 (3).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508295" y="-1197816"/>
            <a:ext cx="9308091" cy="65269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ADMIN\Desktop\Tai nguyen thiet ke tro choi\Bảng gỗ\tro ve.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12954001" y="4097020"/>
            <a:ext cx="5048250" cy="666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4F1B71-50DF-B87D-7EBB-0C47AFD4D562}"/>
              </a:ext>
            </a:extLst>
          </p:cNvPr>
          <p:cNvSpPr txBox="1"/>
          <p:nvPr/>
        </p:nvSpPr>
        <p:spPr>
          <a:xfrm>
            <a:off x="4872807" y="1644153"/>
            <a:ext cx="8579065" cy="2585323"/>
          </a:xfrm>
          <a:prstGeom prst="rect">
            <a:avLst/>
          </a:prstGeom>
          <a:noFill/>
        </p:spPr>
        <p:txBody>
          <a:bodyPr wrap="square" rtlCol="0">
            <a:spAutoFit/>
          </a:bodyPr>
          <a:lstStyle/>
          <a:p>
            <a:pPr algn="ctr" defTabSz="1828800"/>
            <a:r>
              <a:rPr lang="vi-VN" sz="5400" b="1" dirty="0">
                <a:solidFill>
                  <a:srgbClr val="C00000"/>
                </a:solidFill>
                <a:latin typeface="Arial" panose="020B0604020202020204" pitchFamily="34" charset="0"/>
                <a:cs typeface="Arial" panose="020B0604020202020204" pitchFamily="34" charset="0"/>
              </a:rPr>
              <a:t>Biến đổi </a:t>
            </a:r>
            <a:r>
              <a:rPr lang="vi-VN" sz="5400" b="1" dirty="0" err="1">
                <a:solidFill>
                  <a:srgbClr val="C00000"/>
                </a:solidFill>
                <a:latin typeface="Arial" panose="020B0604020202020204" pitchFamily="34" charset="0"/>
                <a:cs typeface="Arial" panose="020B0604020202020204" pitchFamily="34" charset="0"/>
              </a:rPr>
              <a:t>gen</a:t>
            </a:r>
            <a:r>
              <a:rPr lang="vi-VN" sz="5400" b="1" dirty="0">
                <a:solidFill>
                  <a:srgbClr val="C00000"/>
                </a:solidFill>
                <a:latin typeface="Arial" panose="020B0604020202020204" pitchFamily="34" charset="0"/>
                <a:cs typeface="Arial" panose="020B0604020202020204" pitchFamily="34" charset="0"/>
              </a:rPr>
              <a:t> trội thành </a:t>
            </a:r>
            <a:r>
              <a:rPr lang="vi-VN" sz="5400" b="1" dirty="0" err="1">
                <a:solidFill>
                  <a:srgbClr val="C00000"/>
                </a:solidFill>
                <a:latin typeface="Arial" panose="020B0604020202020204" pitchFamily="34" charset="0"/>
                <a:cs typeface="Arial" panose="020B0604020202020204" pitchFamily="34" charset="0"/>
              </a:rPr>
              <a:t>gen</a:t>
            </a:r>
            <a:r>
              <a:rPr lang="vi-VN" sz="5400" b="1" dirty="0">
                <a:solidFill>
                  <a:srgbClr val="C00000"/>
                </a:solidFill>
                <a:latin typeface="Arial" panose="020B0604020202020204" pitchFamily="34" charset="0"/>
                <a:cs typeface="Arial" panose="020B0604020202020204" pitchFamily="34" charset="0"/>
              </a:rPr>
              <a:t> lặn và chỉ biểu hiện khi ở dạng đồng lặn</a:t>
            </a:r>
            <a:endParaRPr lang="en-US" sz="5400" b="1" dirty="0">
              <a:solidFill>
                <a:srgbClr val="C00000"/>
              </a:solidFill>
              <a:latin typeface="Arial" panose="020B0604020202020204" pitchFamily="34" charset="0"/>
              <a:cs typeface="Arial" panose="020B0604020202020204" pitchFamily="34" charset="0"/>
            </a:endParaRPr>
          </a:p>
        </p:txBody>
      </p:sp>
      <p:pic>
        <p:nvPicPr>
          <p:cNvPr id="4" name="Picture 2" descr="C:\Users\ADMIN\Desktop\Giai cuu con vat\wooden-board-theme-image-1-vector-clip-art_csp9738361.jpg">
            <a:extLst>
              <a:ext uri="{FF2B5EF4-FFF2-40B4-BE49-F238E27FC236}">
                <a16:creationId xmlns:a16="http://schemas.microsoft.com/office/drawing/2014/main" id="{BB8BC1D4-2F0F-848E-EBD5-5E053ACA617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270" y="5102169"/>
            <a:ext cx="10667731" cy="56548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15E6E9-376F-C38D-F60F-FF344FE20D2B}"/>
              </a:ext>
            </a:extLst>
          </p:cNvPr>
          <p:cNvSpPr txBox="1"/>
          <p:nvPr/>
        </p:nvSpPr>
        <p:spPr>
          <a:xfrm>
            <a:off x="3124335" y="6138191"/>
            <a:ext cx="8991600" cy="2800767"/>
          </a:xfrm>
          <a:prstGeom prst="rect">
            <a:avLst/>
          </a:prstGeom>
          <a:noFill/>
        </p:spPr>
        <p:txBody>
          <a:bodyPr wrap="square" rtlCol="0">
            <a:spAutoFit/>
          </a:bodyPr>
          <a:lstStyle/>
          <a:p>
            <a:pPr algn="ctr" defTabSz="1828800"/>
            <a:r>
              <a:rPr lang="vi-VN" sz="8800" dirty="0">
                <a:solidFill>
                  <a:srgbClr val="008000"/>
                </a:solidFill>
                <a:latin typeface="Arial" panose="020B0604020202020204" pitchFamily="34" charset="0"/>
                <a:cs typeface="Arial" panose="020B0604020202020204" pitchFamily="34" charset="0"/>
              </a:rPr>
              <a:t>Đột biến </a:t>
            </a:r>
            <a:r>
              <a:rPr lang="vi-VN" sz="8800" dirty="0" err="1">
                <a:solidFill>
                  <a:srgbClr val="008000"/>
                </a:solidFill>
                <a:latin typeface="Arial" panose="020B0604020202020204" pitchFamily="34" charset="0"/>
                <a:cs typeface="Arial" panose="020B0604020202020204" pitchFamily="34" charset="0"/>
              </a:rPr>
              <a:t>gene</a:t>
            </a:r>
            <a:r>
              <a:rPr lang="vi-VN" sz="8800" dirty="0">
                <a:solidFill>
                  <a:srgbClr val="008000"/>
                </a:solidFill>
                <a:latin typeface="Arial" panose="020B0604020202020204" pitchFamily="34" charset="0"/>
                <a:cs typeface="Arial" panose="020B0604020202020204" pitchFamily="34" charset="0"/>
              </a:rPr>
              <a:t> là loại đột biến</a:t>
            </a:r>
            <a:endParaRPr lang="en-US" sz="8800"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9" presetClass="entr" presetSubtype="0" fill="hold"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dissolve">
                                      <p:cBhvr>
                                        <p:cTn id="23" dur="500"/>
                                        <p:tgtEl>
                                          <p:spTgt spid="5">
                                            <p:txEl>
                                              <p:pRg st="0" end="0"/>
                                            </p:txEl>
                                          </p:spTgt>
                                        </p:tgtEl>
                                      </p:cBhvr>
                                    </p:animEffect>
                                  </p:childTnLst>
                                </p:cTn>
                              </p:par>
                              <p:par>
                                <p:cTn id="24" presetID="26"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80">
                                          <p:stCondLst>
                                            <p:cond delay="0"/>
                                          </p:stCondLst>
                                        </p:cTn>
                                        <p:tgtEl>
                                          <p:spTgt spid="3"/>
                                        </p:tgtEl>
                                      </p:cBhvr>
                                    </p:animEffect>
                                    <p:anim calcmode="lin" valueType="num">
                                      <p:cBhvr>
                                        <p:cTn id="2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2" dur="26">
                                          <p:stCondLst>
                                            <p:cond delay="650"/>
                                          </p:stCondLst>
                                        </p:cTn>
                                        <p:tgtEl>
                                          <p:spTgt spid="3"/>
                                        </p:tgtEl>
                                      </p:cBhvr>
                                      <p:to x="100000" y="60000"/>
                                    </p:animScale>
                                    <p:animScale>
                                      <p:cBhvr>
                                        <p:cTn id="33" dur="166" decel="50000">
                                          <p:stCondLst>
                                            <p:cond delay="676"/>
                                          </p:stCondLst>
                                        </p:cTn>
                                        <p:tgtEl>
                                          <p:spTgt spid="3"/>
                                        </p:tgtEl>
                                      </p:cBhvr>
                                      <p:to x="100000" y="100000"/>
                                    </p:animScale>
                                    <p:animScale>
                                      <p:cBhvr>
                                        <p:cTn id="34" dur="26">
                                          <p:stCondLst>
                                            <p:cond delay="1312"/>
                                          </p:stCondLst>
                                        </p:cTn>
                                        <p:tgtEl>
                                          <p:spTgt spid="3"/>
                                        </p:tgtEl>
                                      </p:cBhvr>
                                      <p:to x="100000" y="80000"/>
                                    </p:animScale>
                                    <p:animScale>
                                      <p:cBhvr>
                                        <p:cTn id="35" dur="166" decel="50000">
                                          <p:stCondLst>
                                            <p:cond delay="1338"/>
                                          </p:stCondLst>
                                        </p:cTn>
                                        <p:tgtEl>
                                          <p:spTgt spid="3"/>
                                        </p:tgtEl>
                                      </p:cBhvr>
                                      <p:to x="100000" y="100000"/>
                                    </p:animScale>
                                    <p:animScale>
                                      <p:cBhvr>
                                        <p:cTn id="36" dur="26">
                                          <p:stCondLst>
                                            <p:cond delay="1642"/>
                                          </p:stCondLst>
                                        </p:cTn>
                                        <p:tgtEl>
                                          <p:spTgt spid="3"/>
                                        </p:tgtEl>
                                      </p:cBhvr>
                                      <p:to x="100000" y="90000"/>
                                    </p:animScale>
                                    <p:animScale>
                                      <p:cBhvr>
                                        <p:cTn id="37" dur="166" decel="50000">
                                          <p:stCondLst>
                                            <p:cond delay="1668"/>
                                          </p:stCondLst>
                                        </p:cTn>
                                        <p:tgtEl>
                                          <p:spTgt spid="3"/>
                                        </p:tgtEl>
                                      </p:cBhvr>
                                      <p:to x="100000" y="100000"/>
                                    </p:animScale>
                                    <p:animScale>
                                      <p:cBhvr>
                                        <p:cTn id="38" dur="26">
                                          <p:stCondLst>
                                            <p:cond delay="1808"/>
                                          </p:stCondLst>
                                        </p:cTn>
                                        <p:tgtEl>
                                          <p:spTgt spid="3"/>
                                        </p:tgtEl>
                                      </p:cBhvr>
                                      <p:to x="100000" y="95000"/>
                                    </p:animScale>
                                    <p:animScale>
                                      <p:cBhvr>
                                        <p:cTn id="39"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ADMIN\Desktop\453552345 (3).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6690678" y="-571500"/>
            <a:ext cx="6249545" cy="43822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691823" y="1619627"/>
            <a:ext cx="6248400" cy="954107"/>
          </a:xfrm>
          <a:prstGeom prst="rect">
            <a:avLst/>
          </a:prstGeom>
          <a:noFill/>
        </p:spPr>
        <p:txBody>
          <a:bodyPr wrap="square" rtlCol="0">
            <a:spAutoFit/>
          </a:bodyPr>
          <a:lstStyle/>
          <a:p>
            <a:pPr algn="ctr" defTabSz="1828800"/>
            <a:r>
              <a:rPr lang="en-US" sz="5600" b="1" dirty="0">
                <a:solidFill>
                  <a:srgbClr val="C00000"/>
                </a:solidFill>
                <a:latin typeface="Arial" panose="020B0604020202020204" pitchFamily="34" charset="0"/>
                <a:cs typeface="Arial" panose="020B0604020202020204" pitchFamily="34" charset="0"/>
              </a:rPr>
              <a:t>B</a:t>
            </a:r>
          </a:p>
        </p:txBody>
      </p:sp>
      <p:pic>
        <p:nvPicPr>
          <p:cNvPr id="12" name="Picture 5" descr="C:\Users\ADMIN\Desktop\Tai nguyen thiet ke tro choi\Bảng gỗ\tro ve.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95400" y="3635321"/>
            <a:ext cx="12737907" cy="75933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819400" y="5295900"/>
            <a:ext cx="10586251" cy="3170099"/>
          </a:xfrm>
          <a:prstGeom prst="rect">
            <a:avLst/>
          </a:prstGeom>
          <a:noFill/>
        </p:spPr>
        <p:txBody>
          <a:bodyPr wrap="square" rtlCol="0">
            <a:spAutoFit/>
          </a:bodyPr>
          <a:lstStyle/>
          <a:p>
            <a:pPr defTabSz="1828800"/>
            <a:r>
              <a:rPr lang="vi-VN" sz="4000" b="1" dirty="0">
                <a:solidFill>
                  <a:srgbClr val="008000"/>
                </a:solidFill>
                <a:latin typeface="Arial" panose="020B0604020202020204" pitchFamily="34" charset="0"/>
                <a:cs typeface="Arial" panose="020B0604020202020204" pitchFamily="34" charset="0"/>
              </a:rPr>
              <a:t>Từ </a:t>
            </a:r>
            <a:r>
              <a:rPr lang="vi-VN" sz="4000" b="1" dirty="0" err="1">
                <a:solidFill>
                  <a:srgbClr val="008000"/>
                </a:solidFill>
                <a:latin typeface="Arial" panose="020B0604020202020204" pitchFamily="34" charset="0"/>
                <a:cs typeface="Arial" panose="020B0604020202020204" pitchFamily="34" charset="0"/>
              </a:rPr>
              <a:t>gen</a:t>
            </a:r>
            <a:r>
              <a:rPr lang="vi-VN" sz="4000" b="1" dirty="0">
                <a:solidFill>
                  <a:srgbClr val="008000"/>
                </a:solidFill>
                <a:latin typeface="Arial" panose="020B0604020202020204" pitchFamily="34" charset="0"/>
                <a:cs typeface="Arial" panose="020B0604020202020204" pitchFamily="34" charset="0"/>
              </a:rPr>
              <a:t> I sang </a:t>
            </a:r>
            <a:r>
              <a:rPr lang="vi-VN" sz="4000" b="1" dirty="0" err="1">
                <a:solidFill>
                  <a:srgbClr val="008000"/>
                </a:solidFill>
                <a:latin typeface="Arial" panose="020B0604020202020204" pitchFamily="34" charset="0"/>
                <a:cs typeface="Arial" panose="020B0604020202020204" pitchFamily="34" charset="0"/>
              </a:rPr>
              <a:t>gen</a:t>
            </a:r>
            <a:r>
              <a:rPr lang="vi-VN" sz="4000" b="1" dirty="0">
                <a:solidFill>
                  <a:srgbClr val="008000"/>
                </a:solidFill>
                <a:latin typeface="Arial" panose="020B0604020202020204" pitchFamily="34" charset="0"/>
                <a:cs typeface="Arial" panose="020B0604020202020204" pitchFamily="34" charset="0"/>
              </a:rPr>
              <a:t> II là dạng đột biến gì?</a:t>
            </a:r>
          </a:p>
          <a:p>
            <a:pPr defTabSz="1828800"/>
            <a:r>
              <a:rPr lang="vi-VN" sz="4000" b="1" dirty="0">
                <a:solidFill>
                  <a:srgbClr val="008000"/>
                </a:solidFill>
                <a:latin typeface="Arial" panose="020B0604020202020204" pitchFamily="34" charset="0"/>
                <a:cs typeface="Arial" panose="020B0604020202020204" pitchFamily="34" charset="0"/>
              </a:rPr>
              <a:t>A. Thay 1 cặp T-A bằng 1 cặp X-G.</a:t>
            </a:r>
          </a:p>
          <a:p>
            <a:pPr defTabSz="1828800"/>
            <a:r>
              <a:rPr lang="vi-VN" sz="4000" b="1" dirty="0">
                <a:solidFill>
                  <a:srgbClr val="008000"/>
                </a:solidFill>
                <a:latin typeface="Arial" panose="020B0604020202020204" pitchFamily="34" charset="0"/>
                <a:cs typeface="Arial" panose="020B0604020202020204" pitchFamily="34" charset="0"/>
              </a:rPr>
              <a:t>B. Thay 1 cặp A-T bằng 1 cặp G-X.</a:t>
            </a:r>
          </a:p>
          <a:p>
            <a:pPr defTabSz="1828800"/>
            <a:r>
              <a:rPr lang="vi-VN" sz="4000" b="1" dirty="0">
                <a:solidFill>
                  <a:srgbClr val="008000"/>
                </a:solidFill>
                <a:latin typeface="Arial" panose="020B0604020202020204" pitchFamily="34" charset="0"/>
                <a:cs typeface="Arial" panose="020B0604020202020204" pitchFamily="34" charset="0"/>
              </a:rPr>
              <a:t>C. Thay 1 cặp X-G bằng 1 cặp T-A.</a:t>
            </a:r>
          </a:p>
          <a:p>
            <a:pPr defTabSz="1828800"/>
            <a:r>
              <a:rPr lang="vi-VN" sz="4000" b="1" dirty="0">
                <a:solidFill>
                  <a:srgbClr val="008000"/>
                </a:solidFill>
                <a:latin typeface="Arial" panose="020B0604020202020204" pitchFamily="34" charset="0"/>
                <a:cs typeface="Arial" panose="020B0604020202020204" pitchFamily="34" charset="0"/>
              </a:rPr>
              <a:t>D. Thay 1 cặp A-T bằng 1 cặp X-G.</a:t>
            </a:r>
          </a:p>
        </p:txBody>
      </p:sp>
      <p:pic>
        <p:nvPicPr>
          <p:cNvPr id="2" name="Picture 2" descr="Kết quả hình ảnh cho panda cartoo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13028978" y="4090325"/>
            <a:ext cx="504825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77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dissolve">
                                      <p:cBhvr>
                                        <p:cTn id="10" dur="500"/>
                                        <p:tgtEl>
                                          <p:spTgt spid="1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dissolve">
                                      <p:cBhvr>
                                        <p:cTn id="13" dur="500"/>
                                        <p:tgtEl>
                                          <p:spTgt spid="1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dissolve">
                                      <p:cBhvr>
                                        <p:cTn id="16" dur="500"/>
                                        <p:tgtEl>
                                          <p:spTgt spid="15">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animEffect transition="in" filter="dissolve">
                                      <p:cBhvr>
                                        <p:cTn id="19" dur="500"/>
                                        <p:tgtEl>
                                          <p:spTgt spid="1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par>
                                <p:cTn id="38" presetID="26"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80">
                                          <p:stCondLst>
                                            <p:cond delay="0"/>
                                          </p:stCondLst>
                                        </p:cTn>
                                        <p:tgtEl>
                                          <p:spTgt spid="11"/>
                                        </p:tgtEl>
                                      </p:cBhvr>
                                    </p:animEffect>
                                    <p:anim calcmode="lin" valueType="num">
                                      <p:cBhvr>
                                        <p:cTn id="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6" dur="26">
                                          <p:stCondLst>
                                            <p:cond delay="650"/>
                                          </p:stCondLst>
                                        </p:cTn>
                                        <p:tgtEl>
                                          <p:spTgt spid="11"/>
                                        </p:tgtEl>
                                      </p:cBhvr>
                                      <p:to x="100000" y="60000"/>
                                    </p:animScale>
                                    <p:animScale>
                                      <p:cBhvr>
                                        <p:cTn id="47" dur="166" decel="50000">
                                          <p:stCondLst>
                                            <p:cond delay="676"/>
                                          </p:stCondLst>
                                        </p:cTn>
                                        <p:tgtEl>
                                          <p:spTgt spid="11"/>
                                        </p:tgtEl>
                                      </p:cBhvr>
                                      <p:to x="100000" y="100000"/>
                                    </p:animScale>
                                    <p:animScale>
                                      <p:cBhvr>
                                        <p:cTn id="48" dur="26">
                                          <p:stCondLst>
                                            <p:cond delay="1312"/>
                                          </p:stCondLst>
                                        </p:cTn>
                                        <p:tgtEl>
                                          <p:spTgt spid="11"/>
                                        </p:tgtEl>
                                      </p:cBhvr>
                                      <p:to x="100000" y="80000"/>
                                    </p:animScale>
                                    <p:animScale>
                                      <p:cBhvr>
                                        <p:cTn id="49" dur="166" decel="50000">
                                          <p:stCondLst>
                                            <p:cond delay="1338"/>
                                          </p:stCondLst>
                                        </p:cTn>
                                        <p:tgtEl>
                                          <p:spTgt spid="11"/>
                                        </p:tgtEl>
                                      </p:cBhvr>
                                      <p:to x="100000" y="100000"/>
                                    </p:animScale>
                                    <p:animScale>
                                      <p:cBhvr>
                                        <p:cTn id="50" dur="26">
                                          <p:stCondLst>
                                            <p:cond delay="1642"/>
                                          </p:stCondLst>
                                        </p:cTn>
                                        <p:tgtEl>
                                          <p:spTgt spid="11"/>
                                        </p:tgtEl>
                                      </p:cBhvr>
                                      <p:to x="100000" y="90000"/>
                                    </p:animScale>
                                    <p:animScale>
                                      <p:cBhvr>
                                        <p:cTn id="51" dur="166" decel="50000">
                                          <p:stCondLst>
                                            <p:cond delay="1668"/>
                                          </p:stCondLst>
                                        </p:cTn>
                                        <p:tgtEl>
                                          <p:spTgt spid="11"/>
                                        </p:tgtEl>
                                      </p:cBhvr>
                                      <p:to x="100000" y="100000"/>
                                    </p:animScale>
                                    <p:animScale>
                                      <p:cBhvr>
                                        <p:cTn id="52" dur="26">
                                          <p:stCondLst>
                                            <p:cond delay="1808"/>
                                          </p:stCondLst>
                                        </p:cTn>
                                        <p:tgtEl>
                                          <p:spTgt spid="11"/>
                                        </p:tgtEl>
                                      </p:cBhvr>
                                      <p:to x="100000" y="95000"/>
                                    </p:animScale>
                                    <p:animScale>
                                      <p:cBhvr>
                                        <p:cTn id="5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ADMIN\Desktop\453552345 (3).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164606" y="-1449851"/>
            <a:ext cx="9370127" cy="65704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779485" y="1085918"/>
            <a:ext cx="8755248" cy="3170099"/>
          </a:xfrm>
          <a:prstGeom prst="rect">
            <a:avLst/>
          </a:prstGeom>
          <a:noFill/>
        </p:spPr>
        <p:txBody>
          <a:bodyPr wrap="square" rtlCol="0">
            <a:spAutoFit/>
          </a:bodyPr>
          <a:lstStyle/>
          <a:p>
            <a:pPr algn="ctr" defTabSz="1828800"/>
            <a:r>
              <a:rPr lang="vi-VN" sz="4000" b="1" dirty="0">
                <a:solidFill>
                  <a:srgbClr val="C00000"/>
                </a:solidFill>
                <a:latin typeface="Arial" panose="020B0604020202020204" pitchFamily="34" charset="0"/>
                <a:cs typeface="Arial" panose="020B0604020202020204" pitchFamily="34" charset="0"/>
              </a:rPr>
              <a:t>Đột biến </a:t>
            </a:r>
            <a:r>
              <a:rPr lang="vi-VN" sz="4000" b="1" dirty="0" err="1">
                <a:solidFill>
                  <a:srgbClr val="C00000"/>
                </a:solidFill>
                <a:latin typeface="Arial" panose="020B0604020202020204" pitchFamily="34" charset="0"/>
                <a:cs typeface="Arial" panose="020B0604020202020204" pitchFamily="34" charset="0"/>
              </a:rPr>
              <a:t>gene</a:t>
            </a:r>
            <a:r>
              <a:rPr lang="vi-VN" sz="4000" b="1" dirty="0">
                <a:solidFill>
                  <a:srgbClr val="C00000"/>
                </a:solidFill>
                <a:latin typeface="Arial" panose="020B0604020202020204" pitchFamily="34" charset="0"/>
                <a:cs typeface="Arial" panose="020B0604020202020204" pitchFamily="34" charset="0"/>
              </a:rPr>
              <a:t> không chỉ phụ thuộc vào loại tác nhân, liều lượng, cường độ của loại tác nhân gây đột biến mà còn phụ thuộc vào đặc điểm cấu trúc của </a:t>
            </a:r>
            <a:r>
              <a:rPr lang="vi-VN" sz="4000" b="1" dirty="0" err="1">
                <a:solidFill>
                  <a:srgbClr val="C00000"/>
                </a:solidFill>
                <a:latin typeface="Arial" panose="020B0604020202020204" pitchFamily="34" charset="0"/>
                <a:cs typeface="Arial" panose="020B0604020202020204" pitchFamily="34" charset="0"/>
              </a:rPr>
              <a:t>gene</a:t>
            </a:r>
            <a:endParaRPr lang="en-US" sz="4000" b="1" dirty="0">
              <a:solidFill>
                <a:srgbClr val="C00000"/>
              </a:solidFill>
              <a:latin typeface="Arial" panose="020B0604020202020204" pitchFamily="34" charset="0"/>
              <a:cs typeface="Arial" panose="020B0604020202020204" pitchFamily="34" charset="0"/>
            </a:endParaRPr>
          </a:p>
        </p:txBody>
      </p:sp>
      <p:pic>
        <p:nvPicPr>
          <p:cNvPr id="12" name="Picture 5" descr="C:\Users\ADMIN\Desktop\Tai nguyen thiet ke tro choi\Bảng gỗ\tro ve.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0" y="4751583"/>
            <a:ext cx="11919357" cy="63183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200401" y="5981293"/>
            <a:ext cx="8991600" cy="3139321"/>
          </a:xfrm>
          <a:prstGeom prst="rect">
            <a:avLst/>
          </a:prstGeom>
          <a:noFill/>
        </p:spPr>
        <p:txBody>
          <a:bodyPr wrap="square" rtlCol="0">
            <a:spAutoFit/>
          </a:bodyPr>
          <a:lstStyle/>
          <a:p>
            <a:pPr algn="ctr" defTabSz="1828800"/>
            <a:r>
              <a:rPr lang="en-US" sz="6600" dirty="0" err="1">
                <a:solidFill>
                  <a:srgbClr val="008000"/>
                </a:solidFill>
                <a:latin typeface="Arial" panose="020B0604020202020204" pitchFamily="34" charset="0"/>
                <a:cs typeface="Arial" panose="020B0604020202020204" pitchFamily="34" charset="0"/>
              </a:rPr>
              <a:t>Việc</a:t>
            </a:r>
            <a:r>
              <a:rPr lang="en-US" sz="6600" dirty="0">
                <a:solidFill>
                  <a:srgbClr val="008000"/>
                </a:solidFill>
                <a:latin typeface="Arial" panose="020B0604020202020204" pitchFamily="34" charset="0"/>
                <a:cs typeface="Arial" panose="020B0604020202020204" pitchFamily="34" charset="0"/>
              </a:rPr>
              <a:t> </a:t>
            </a:r>
            <a:r>
              <a:rPr lang="en-US" sz="6600" dirty="0" err="1">
                <a:solidFill>
                  <a:srgbClr val="008000"/>
                </a:solidFill>
                <a:latin typeface="Arial" panose="020B0604020202020204" pitchFamily="34" charset="0"/>
                <a:cs typeface="Arial" panose="020B0604020202020204" pitchFamily="34" charset="0"/>
              </a:rPr>
              <a:t>đột</a:t>
            </a:r>
            <a:r>
              <a:rPr lang="en-US" sz="6600" dirty="0">
                <a:solidFill>
                  <a:srgbClr val="008000"/>
                </a:solidFill>
                <a:latin typeface="Arial" panose="020B0604020202020204" pitchFamily="34" charset="0"/>
                <a:cs typeface="Arial" panose="020B0604020202020204" pitchFamily="34" charset="0"/>
              </a:rPr>
              <a:t> </a:t>
            </a:r>
            <a:r>
              <a:rPr lang="en-US" sz="6600" dirty="0" err="1">
                <a:solidFill>
                  <a:srgbClr val="008000"/>
                </a:solidFill>
                <a:latin typeface="Arial" panose="020B0604020202020204" pitchFamily="34" charset="0"/>
                <a:cs typeface="Arial" panose="020B0604020202020204" pitchFamily="34" charset="0"/>
              </a:rPr>
              <a:t>biến</a:t>
            </a:r>
            <a:r>
              <a:rPr lang="en-US" sz="6600" dirty="0">
                <a:solidFill>
                  <a:srgbClr val="008000"/>
                </a:solidFill>
                <a:latin typeface="Arial" panose="020B0604020202020204" pitchFamily="34" charset="0"/>
                <a:cs typeface="Arial" panose="020B0604020202020204" pitchFamily="34" charset="0"/>
              </a:rPr>
              <a:t> gene </a:t>
            </a:r>
            <a:r>
              <a:rPr lang="en-US" sz="6600" dirty="0" err="1">
                <a:solidFill>
                  <a:srgbClr val="008000"/>
                </a:solidFill>
                <a:latin typeface="Arial" panose="020B0604020202020204" pitchFamily="34" charset="0"/>
                <a:cs typeface="Arial" panose="020B0604020202020204" pitchFamily="34" charset="0"/>
              </a:rPr>
              <a:t>có</a:t>
            </a:r>
            <a:r>
              <a:rPr lang="en-US" sz="6600" dirty="0">
                <a:solidFill>
                  <a:srgbClr val="008000"/>
                </a:solidFill>
                <a:latin typeface="Arial" panose="020B0604020202020204" pitchFamily="34" charset="0"/>
                <a:cs typeface="Arial" panose="020B0604020202020204" pitchFamily="34" charset="0"/>
              </a:rPr>
              <a:t> </a:t>
            </a:r>
            <a:r>
              <a:rPr lang="en-US" sz="6600" dirty="0" err="1">
                <a:solidFill>
                  <a:srgbClr val="008000"/>
                </a:solidFill>
                <a:latin typeface="Arial" panose="020B0604020202020204" pitchFamily="34" charset="0"/>
                <a:cs typeface="Arial" panose="020B0604020202020204" pitchFamily="34" charset="0"/>
              </a:rPr>
              <a:t>xảy</a:t>
            </a:r>
            <a:r>
              <a:rPr lang="en-US" sz="6600" dirty="0">
                <a:solidFill>
                  <a:srgbClr val="008000"/>
                </a:solidFill>
                <a:latin typeface="Arial" panose="020B0604020202020204" pitchFamily="34" charset="0"/>
                <a:cs typeface="Arial" panose="020B0604020202020204" pitchFamily="34" charset="0"/>
              </a:rPr>
              <a:t> </a:t>
            </a:r>
            <a:r>
              <a:rPr lang="en-US" sz="6600" dirty="0" err="1">
                <a:solidFill>
                  <a:srgbClr val="008000"/>
                </a:solidFill>
                <a:latin typeface="Arial" panose="020B0604020202020204" pitchFamily="34" charset="0"/>
                <a:cs typeface="Arial" panose="020B0604020202020204" pitchFamily="34" charset="0"/>
              </a:rPr>
              <a:t>ra</a:t>
            </a:r>
            <a:r>
              <a:rPr lang="en-US" sz="6600" dirty="0">
                <a:solidFill>
                  <a:srgbClr val="008000"/>
                </a:solidFill>
                <a:latin typeface="Arial" panose="020B0604020202020204" pitchFamily="34" charset="0"/>
                <a:cs typeface="Arial" panose="020B0604020202020204" pitchFamily="34" charset="0"/>
              </a:rPr>
              <a:t> hay </a:t>
            </a:r>
            <a:r>
              <a:rPr lang="en-US" sz="6600" dirty="0" err="1">
                <a:solidFill>
                  <a:srgbClr val="008000"/>
                </a:solidFill>
                <a:latin typeface="Arial" panose="020B0604020202020204" pitchFamily="34" charset="0"/>
                <a:cs typeface="Arial" panose="020B0604020202020204" pitchFamily="34" charset="0"/>
              </a:rPr>
              <a:t>không</a:t>
            </a:r>
            <a:r>
              <a:rPr lang="en-US" sz="6600" dirty="0">
                <a:solidFill>
                  <a:srgbClr val="008000"/>
                </a:solidFill>
                <a:latin typeface="Arial" panose="020B0604020202020204" pitchFamily="34" charset="0"/>
                <a:cs typeface="Arial" panose="020B0604020202020204" pitchFamily="34" charset="0"/>
              </a:rPr>
              <a:t> </a:t>
            </a:r>
            <a:r>
              <a:rPr lang="en-US" sz="6600" dirty="0" err="1">
                <a:solidFill>
                  <a:srgbClr val="008000"/>
                </a:solidFill>
                <a:latin typeface="Arial" panose="020B0604020202020204" pitchFamily="34" charset="0"/>
                <a:cs typeface="Arial" panose="020B0604020202020204" pitchFamily="34" charset="0"/>
              </a:rPr>
              <a:t>phụ</a:t>
            </a:r>
            <a:r>
              <a:rPr lang="en-US" sz="6600" dirty="0">
                <a:solidFill>
                  <a:srgbClr val="008000"/>
                </a:solidFill>
                <a:latin typeface="Arial" panose="020B0604020202020204" pitchFamily="34" charset="0"/>
                <a:cs typeface="Arial" panose="020B0604020202020204" pitchFamily="34" charset="0"/>
              </a:rPr>
              <a:t> </a:t>
            </a:r>
            <a:r>
              <a:rPr lang="en-US" sz="6600" dirty="0" err="1">
                <a:solidFill>
                  <a:srgbClr val="008000"/>
                </a:solidFill>
                <a:latin typeface="Arial" panose="020B0604020202020204" pitchFamily="34" charset="0"/>
                <a:cs typeface="Arial" panose="020B0604020202020204" pitchFamily="34" charset="0"/>
              </a:rPr>
              <a:t>thuộc</a:t>
            </a:r>
            <a:r>
              <a:rPr lang="en-US" sz="6600" dirty="0">
                <a:solidFill>
                  <a:srgbClr val="008000"/>
                </a:solidFill>
                <a:latin typeface="Arial" panose="020B0604020202020204" pitchFamily="34" charset="0"/>
                <a:cs typeface="Arial" panose="020B0604020202020204" pitchFamily="34" charset="0"/>
              </a:rPr>
              <a:t> </a:t>
            </a:r>
            <a:r>
              <a:rPr lang="en-US" sz="6600" dirty="0" err="1">
                <a:solidFill>
                  <a:srgbClr val="008000"/>
                </a:solidFill>
                <a:latin typeface="Arial" panose="020B0604020202020204" pitchFamily="34" charset="0"/>
                <a:cs typeface="Arial" panose="020B0604020202020204" pitchFamily="34" charset="0"/>
              </a:rPr>
              <a:t>vào</a:t>
            </a:r>
            <a:r>
              <a:rPr lang="en-US" sz="6600" dirty="0">
                <a:solidFill>
                  <a:srgbClr val="008000"/>
                </a:solidFill>
                <a:latin typeface="Arial" panose="020B0604020202020204" pitchFamily="34" charset="0"/>
                <a:cs typeface="Arial" panose="020B0604020202020204" pitchFamily="34" charset="0"/>
              </a:rPr>
              <a:t> </a:t>
            </a:r>
            <a:r>
              <a:rPr lang="en-US" sz="6600" dirty="0" err="1">
                <a:solidFill>
                  <a:srgbClr val="008000"/>
                </a:solidFill>
                <a:latin typeface="Arial" panose="020B0604020202020204" pitchFamily="34" charset="0"/>
                <a:cs typeface="Arial" panose="020B0604020202020204" pitchFamily="34" charset="0"/>
              </a:rPr>
              <a:t>yếu</a:t>
            </a:r>
            <a:r>
              <a:rPr lang="en-US" sz="6600" dirty="0">
                <a:solidFill>
                  <a:srgbClr val="008000"/>
                </a:solidFill>
                <a:latin typeface="Arial" panose="020B0604020202020204" pitchFamily="34" charset="0"/>
                <a:cs typeface="Arial" panose="020B0604020202020204" pitchFamily="34" charset="0"/>
              </a:rPr>
              <a:t> </a:t>
            </a:r>
            <a:r>
              <a:rPr lang="en-US" sz="6600" dirty="0" err="1">
                <a:solidFill>
                  <a:srgbClr val="008000"/>
                </a:solidFill>
                <a:latin typeface="Arial" panose="020B0604020202020204" pitchFamily="34" charset="0"/>
                <a:cs typeface="Arial" panose="020B0604020202020204" pitchFamily="34" charset="0"/>
              </a:rPr>
              <a:t>tố</a:t>
            </a:r>
            <a:r>
              <a:rPr lang="en-US" sz="6600" dirty="0">
                <a:solidFill>
                  <a:srgbClr val="008000"/>
                </a:solidFill>
                <a:latin typeface="Arial" panose="020B0604020202020204" pitchFamily="34" charset="0"/>
                <a:cs typeface="Arial" panose="020B0604020202020204" pitchFamily="34" charset="0"/>
              </a:rPr>
              <a:t> </a:t>
            </a:r>
            <a:r>
              <a:rPr lang="en-US" sz="6600" dirty="0" err="1">
                <a:solidFill>
                  <a:srgbClr val="008000"/>
                </a:solidFill>
                <a:latin typeface="Arial" panose="020B0604020202020204" pitchFamily="34" charset="0"/>
                <a:cs typeface="Arial" panose="020B0604020202020204" pitchFamily="34" charset="0"/>
              </a:rPr>
              <a:t>nào</a:t>
            </a:r>
            <a:r>
              <a:rPr lang="en-US" sz="6600" dirty="0">
                <a:solidFill>
                  <a:srgbClr val="008000"/>
                </a:solidFill>
                <a:latin typeface="Arial" panose="020B0604020202020204" pitchFamily="34" charset="0"/>
                <a:cs typeface="Arial" panose="020B0604020202020204" pitchFamily="34" charset="0"/>
              </a:rPr>
              <a:t>? </a:t>
            </a:r>
          </a:p>
        </p:txBody>
      </p:sp>
      <p:pic>
        <p:nvPicPr>
          <p:cNvPr id="2" name="Picture 2" descr="Kết quả hình ảnh cho panda cartoo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12954001" y="4097020"/>
            <a:ext cx="504825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90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097E129B-0764-4BF4-8DC4-8455451B90FB}"/>
              </a:ext>
            </a:extLst>
          </p:cNvPr>
          <p:cNvSpPr/>
          <p:nvPr/>
        </p:nvSpPr>
        <p:spPr>
          <a:xfrm>
            <a:off x="6553200" y="1257300"/>
            <a:ext cx="5505944" cy="1091526"/>
          </a:xfrm>
          <a:prstGeom prst="round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srgbClr val="4E85EB">
                    <a:lumMod val="50000"/>
                  </a:srgbClr>
                </a:solidFill>
                <a:latin typeface="Myriad Pro Black SemiCond" panose="020B0903030403020204" pitchFamily="34" charset="0"/>
                <a:cs typeface="Arial" panose="020B0604020202020204" pitchFamily="34" charset="0"/>
              </a:rPr>
              <a:t>MỤC TIÊU</a:t>
            </a:r>
            <a:endParaRPr lang="en-US" sz="4400" b="1" dirty="0">
              <a:solidFill>
                <a:srgbClr val="4E85EB">
                  <a:lumMod val="50000"/>
                </a:srgbClr>
              </a:solidFill>
              <a:latin typeface="Myriad Pro Black SemiCond" panose="020B0903030403020204" pitchFamily="34" charset="0"/>
              <a:cs typeface="Arial" panose="020B0604020202020204" pitchFamily="34" charset="0"/>
            </a:endParaRPr>
          </a:p>
        </p:txBody>
      </p:sp>
      <p:sp>
        <p:nvSpPr>
          <p:cNvPr id="40" name="AutoShape 4">
            <a:extLst>
              <a:ext uri="{FF2B5EF4-FFF2-40B4-BE49-F238E27FC236}">
                <a16:creationId xmlns:a16="http://schemas.microsoft.com/office/drawing/2014/main" id="{F05BB987-80EE-4C94-92BA-C1A32889FCBA}"/>
              </a:ext>
            </a:extLst>
          </p:cNvPr>
          <p:cNvSpPr>
            <a:spLocks noChangeArrowheads="1"/>
          </p:cNvSpPr>
          <p:nvPr/>
        </p:nvSpPr>
        <p:spPr bwMode="gray">
          <a:xfrm>
            <a:off x="2667001" y="5602002"/>
            <a:ext cx="12077193" cy="1241249"/>
          </a:xfrm>
          <a:prstGeom prst="roundRect">
            <a:avLst>
              <a:gd name="adj" fmla="val 50000"/>
            </a:avLst>
          </a:prstGeom>
          <a:noFill/>
          <a:ln w="28575">
            <a:solidFill>
              <a:schemeClr val="accent1"/>
            </a:solidFill>
            <a:round/>
            <a:headEnd/>
            <a:tailEnd/>
          </a:ln>
          <a:effectLst/>
        </p:spPr>
        <p:txBody>
          <a:bodyPr wrap="none" anchor="ctr"/>
          <a:lstStyle/>
          <a:p>
            <a:pPr defTabSz="1371600" fontAlgn="base">
              <a:spcBef>
                <a:spcPct val="0"/>
              </a:spcBef>
              <a:spcAft>
                <a:spcPct val="0"/>
              </a:spcAft>
            </a:pPr>
            <a:endParaRPr lang="en-US" sz="2700">
              <a:solidFill>
                <a:srgbClr val="000000"/>
              </a:solidFill>
              <a:latin typeface="Myriad Pro SemiCond" panose="020B0503030403020204" pitchFamily="34" charset="0"/>
            </a:endParaRPr>
          </a:p>
        </p:txBody>
      </p:sp>
      <p:sp>
        <p:nvSpPr>
          <p:cNvPr id="41" name="AutoShape 5">
            <a:extLst>
              <a:ext uri="{FF2B5EF4-FFF2-40B4-BE49-F238E27FC236}">
                <a16:creationId xmlns:a16="http://schemas.microsoft.com/office/drawing/2014/main" id="{C07ECB15-9232-4696-8B07-D51423BC7F2B}"/>
              </a:ext>
            </a:extLst>
          </p:cNvPr>
          <p:cNvSpPr>
            <a:spLocks noChangeArrowheads="1"/>
          </p:cNvSpPr>
          <p:nvPr/>
        </p:nvSpPr>
        <p:spPr bwMode="gray">
          <a:xfrm>
            <a:off x="2667000" y="3619500"/>
            <a:ext cx="14820394" cy="1219200"/>
          </a:xfrm>
          <a:prstGeom prst="roundRect">
            <a:avLst>
              <a:gd name="adj" fmla="val 50000"/>
            </a:avLst>
          </a:prstGeom>
          <a:noFill/>
          <a:ln w="28575">
            <a:solidFill>
              <a:schemeClr val="accent2"/>
            </a:solidFill>
            <a:round/>
            <a:headEnd/>
            <a:tailEnd/>
          </a:ln>
          <a:effectLst/>
        </p:spPr>
        <p:txBody>
          <a:bodyPr wrap="none" anchor="ctr"/>
          <a:lstStyle/>
          <a:p>
            <a:pPr defTabSz="1371600" fontAlgn="base">
              <a:spcBef>
                <a:spcPct val="0"/>
              </a:spcBef>
              <a:spcAft>
                <a:spcPct val="0"/>
              </a:spcAft>
            </a:pPr>
            <a:endParaRPr lang="en-US" sz="2700">
              <a:solidFill>
                <a:srgbClr val="000000"/>
              </a:solidFill>
              <a:latin typeface="Myriad Pro SemiCond" panose="020B0503030403020204" pitchFamily="34" charset="0"/>
            </a:endParaRPr>
          </a:p>
        </p:txBody>
      </p:sp>
      <p:grpSp>
        <p:nvGrpSpPr>
          <p:cNvPr id="42" name="Group 7">
            <a:extLst>
              <a:ext uri="{FF2B5EF4-FFF2-40B4-BE49-F238E27FC236}">
                <a16:creationId xmlns:a16="http://schemas.microsoft.com/office/drawing/2014/main" id="{297EF9A4-3822-46A9-8A57-6F646CEDB11F}"/>
              </a:ext>
            </a:extLst>
          </p:cNvPr>
          <p:cNvGrpSpPr>
            <a:grpSpLocks/>
          </p:cNvGrpSpPr>
          <p:nvPr/>
        </p:nvGrpSpPr>
        <p:grpSpPr bwMode="auto">
          <a:xfrm>
            <a:off x="2547939" y="3593305"/>
            <a:ext cx="1237893" cy="1245395"/>
            <a:chOff x="720" y="1488"/>
            <a:chExt cx="806" cy="808"/>
          </a:xfrm>
        </p:grpSpPr>
        <p:sp>
          <p:nvSpPr>
            <p:cNvPr id="43" name="Oval 8">
              <a:extLst>
                <a:ext uri="{FF2B5EF4-FFF2-40B4-BE49-F238E27FC236}">
                  <a16:creationId xmlns:a16="http://schemas.microsoft.com/office/drawing/2014/main" id="{BB9580A6-2C02-4FFE-B676-2A6331115919}"/>
                </a:ext>
              </a:extLst>
            </p:cNvPr>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pPr defTabSz="1371600" fontAlgn="base">
                <a:spcBef>
                  <a:spcPct val="0"/>
                </a:spcBef>
                <a:spcAft>
                  <a:spcPct val="0"/>
                </a:spcAft>
              </a:pPr>
              <a:endParaRPr lang="en-US" sz="2700">
                <a:solidFill>
                  <a:srgbClr val="000000"/>
                </a:solidFill>
                <a:latin typeface="Myriad Pro SemiCond" panose="020B0503030403020204" pitchFamily="34" charset="0"/>
              </a:endParaRPr>
            </a:p>
          </p:txBody>
        </p:sp>
        <p:pic>
          <p:nvPicPr>
            <p:cNvPr id="44" name="Picture 9" descr="drop">
              <a:extLst>
                <a:ext uri="{FF2B5EF4-FFF2-40B4-BE49-F238E27FC236}">
                  <a16:creationId xmlns:a16="http://schemas.microsoft.com/office/drawing/2014/main" id="{58A949FF-61EB-456A-B782-6A43BA829A17}"/>
                </a:ext>
              </a:extLst>
            </p:cNvPr>
            <p:cNvPicPr>
              <a:picLocks noChangeAspect="1" noChangeArrowheads="1"/>
            </p:cNvPicPr>
            <p:nvPr/>
          </p:nvPicPr>
          <p:blipFill>
            <a:blip r:embed="rId2" cstate="print"/>
            <a:srcRect/>
            <a:stretch>
              <a:fillRect/>
            </a:stretch>
          </p:blipFill>
          <p:spPr bwMode="gray">
            <a:xfrm>
              <a:off x="721" y="1488"/>
              <a:ext cx="800" cy="800"/>
            </a:xfrm>
            <a:prstGeom prst="rect">
              <a:avLst/>
            </a:prstGeom>
            <a:noFill/>
          </p:spPr>
        </p:pic>
      </p:grpSp>
      <p:sp>
        <p:nvSpPr>
          <p:cNvPr id="45" name="Text Box 10">
            <a:extLst>
              <a:ext uri="{FF2B5EF4-FFF2-40B4-BE49-F238E27FC236}">
                <a16:creationId xmlns:a16="http://schemas.microsoft.com/office/drawing/2014/main" id="{3918DFC8-07D7-40E8-91B3-CE25AB25E4E3}"/>
              </a:ext>
            </a:extLst>
          </p:cNvPr>
          <p:cNvSpPr txBox="1">
            <a:spLocks noChangeArrowheads="1"/>
          </p:cNvSpPr>
          <p:nvPr/>
        </p:nvSpPr>
        <p:spPr bwMode="black">
          <a:xfrm>
            <a:off x="2918545" y="3655839"/>
            <a:ext cx="490538" cy="1107996"/>
          </a:xfrm>
          <a:prstGeom prst="rect">
            <a:avLst/>
          </a:prstGeom>
          <a:noFill/>
          <a:ln w="9525">
            <a:noFill/>
            <a:miter lim="800000"/>
            <a:headEnd/>
            <a:tailEnd/>
          </a:ln>
          <a:effectLst/>
        </p:spPr>
        <p:txBody>
          <a:bodyPr>
            <a:spAutoFit/>
          </a:bodyPr>
          <a:lstStyle/>
          <a:p>
            <a:pPr algn="ctr" defTabSz="1371600" fontAlgn="base">
              <a:spcBef>
                <a:spcPct val="50000"/>
              </a:spcBef>
              <a:spcAft>
                <a:spcPct val="0"/>
              </a:spcAft>
            </a:pPr>
            <a:r>
              <a:rPr lang="en-US" sz="6600" b="1" i="1" dirty="0">
                <a:solidFill>
                  <a:srgbClr val="FFFFFF"/>
                </a:solidFill>
                <a:latin typeface="Myriad Pro SemiCond" panose="020B0503030403020204" pitchFamily="34" charset="0"/>
                <a:cs typeface="Arial" charset="0"/>
              </a:rPr>
              <a:t>1</a:t>
            </a:r>
          </a:p>
        </p:txBody>
      </p:sp>
      <p:grpSp>
        <p:nvGrpSpPr>
          <p:cNvPr id="46" name="Group 11">
            <a:extLst>
              <a:ext uri="{FF2B5EF4-FFF2-40B4-BE49-F238E27FC236}">
                <a16:creationId xmlns:a16="http://schemas.microsoft.com/office/drawing/2014/main" id="{08D62452-86BF-485E-AE65-556739A56A1F}"/>
              </a:ext>
            </a:extLst>
          </p:cNvPr>
          <p:cNvGrpSpPr>
            <a:grpSpLocks/>
          </p:cNvGrpSpPr>
          <p:nvPr/>
        </p:nvGrpSpPr>
        <p:grpSpPr bwMode="auto">
          <a:xfrm>
            <a:off x="2547939" y="5589671"/>
            <a:ext cx="1237893" cy="1253580"/>
            <a:chOff x="1188" y="1705"/>
            <a:chExt cx="330" cy="332"/>
          </a:xfrm>
        </p:grpSpPr>
        <p:sp>
          <p:nvSpPr>
            <p:cNvPr id="47" name="Oval 12">
              <a:extLst>
                <a:ext uri="{FF2B5EF4-FFF2-40B4-BE49-F238E27FC236}">
                  <a16:creationId xmlns:a16="http://schemas.microsoft.com/office/drawing/2014/main" id="{16AEE44A-8583-4972-A411-2C1EEA06887D}"/>
                </a:ext>
              </a:extLst>
            </p:cNvPr>
            <p:cNvSpPr>
              <a:spLocks noChangeArrowheads="1"/>
            </p:cNvSpPr>
            <p:nvPr/>
          </p:nvSpPr>
          <p:spPr bwMode="gray">
            <a:xfrm>
              <a:off x="1188" y="1706"/>
              <a:ext cx="330" cy="331"/>
            </a:xfrm>
            <a:prstGeom prst="ellipse">
              <a:avLst/>
            </a:prstGeom>
            <a:solidFill>
              <a:schemeClr val="accent1"/>
            </a:solidFill>
            <a:ln w="9525">
              <a:noFill/>
              <a:round/>
              <a:headEnd/>
              <a:tailEnd/>
            </a:ln>
            <a:effectLst/>
          </p:spPr>
          <p:txBody>
            <a:bodyPr wrap="none" anchor="ctr"/>
            <a:lstStyle/>
            <a:p>
              <a:pPr defTabSz="1371600" fontAlgn="base">
                <a:spcBef>
                  <a:spcPct val="0"/>
                </a:spcBef>
                <a:spcAft>
                  <a:spcPct val="0"/>
                </a:spcAft>
              </a:pPr>
              <a:endParaRPr lang="en-US" sz="2700">
                <a:solidFill>
                  <a:srgbClr val="000000"/>
                </a:solidFill>
                <a:latin typeface="Myriad Pro SemiCond" panose="020B0503030403020204" pitchFamily="34" charset="0"/>
              </a:endParaRPr>
            </a:p>
          </p:txBody>
        </p:sp>
        <p:pic>
          <p:nvPicPr>
            <p:cNvPr id="48" name="Picture 13" descr="drop">
              <a:extLst>
                <a:ext uri="{FF2B5EF4-FFF2-40B4-BE49-F238E27FC236}">
                  <a16:creationId xmlns:a16="http://schemas.microsoft.com/office/drawing/2014/main" id="{5EF48F4D-894D-40FA-9F7A-4F190E72B923}"/>
                </a:ext>
              </a:extLst>
            </p:cNvPr>
            <p:cNvPicPr>
              <a:picLocks noChangeAspect="1" noChangeArrowheads="1"/>
            </p:cNvPicPr>
            <p:nvPr/>
          </p:nvPicPr>
          <p:blipFill>
            <a:blip r:embed="rId2" cstate="print"/>
            <a:srcRect/>
            <a:stretch>
              <a:fillRect/>
            </a:stretch>
          </p:blipFill>
          <p:spPr bwMode="gray">
            <a:xfrm>
              <a:off x="1190" y="1705"/>
              <a:ext cx="328" cy="329"/>
            </a:xfrm>
            <a:prstGeom prst="rect">
              <a:avLst/>
            </a:prstGeom>
            <a:noFill/>
          </p:spPr>
        </p:pic>
      </p:grpSp>
      <p:sp>
        <p:nvSpPr>
          <p:cNvPr id="49" name="Text Box 14">
            <a:extLst>
              <a:ext uri="{FF2B5EF4-FFF2-40B4-BE49-F238E27FC236}">
                <a16:creationId xmlns:a16="http://schemas.microsoft.com/office/drawing/2014/main" id="{821D4333-77CB-46E9-A1C0-75FD8E05D209}"/>
              </a:ext>
            </a:extLst>
          </p:cNvPr>
          <p:cNvSpPr txBox="1">
            <a:spLocks noChangeArrowheads="1"/>
          </p:cNvSpPr>
          <p:nvPr/>
        </p:nvSpPr>
        <p:spPr bwMode="black">
          <a:xfrm>
            <a:off x="2865409" y="5347657"/>
            <a:ext cx="538705" cy="1426609"/>
          </a:xfrm>
          <a:prstGeom prst="rect">
            <a:avLst/>
          </a:prstGeom>
          <a:noFill/>
          <a:ln w="9525">
            <a:noFill/>
            <a:miter lim="800000"/>
            <a:headEnd/>
            <a:tailEnd/>
          </a:ln>
          <a:effectLst/>
        </p:spPr>
        <p:txBody>
          <a:bodyPr wrap="square">
            <a:spAutoFit/>
          </a:bodyPr>
          <a:lstStyle/>
          <a:p>
            <a:pPr marL="0" lvl="1" indent="-685800" algn="ctr" defTabSz="1371600" fontAlgn="base">
              <a:lnSpc>
                <a:spcPct val="150000"/>
              </a:lnSpc>
              <a:spcBef>
                <a:spcPct val="50000"/>
              </a:spcBef>
              <a:spcAft>
                <a:spcPct val="0"/>
              </a:spcAft>
              <a:buClr>
                <a:srgbClr val="000000"/>
              </a:buClr>
            </a:pPr>
            <a:r>
              <a:rPr lang="en-US" sz="6600" b="1" i="1" dirty="0">
                <a:solidFill>
                  <a:srgbClr val="FFFFFF"/>
                </a:solidFill>
                <a:latin typeface="Myriad Pro SemiCond" panose="020B0503030403020204" pitchFamily="34" charset="0"/>
                <a:cs typeface="Arial" charset="0"/>
              </a:rPr>
              <a:t>2</a:t>
            </a:r>
          </a:p>
        </p:txBody>
      </p:sp>
      <p:sp>
        <p:nvSpPr>
          <p:cNvPr id="58" name="Text Box 23">
            <a:extLst>
              <a:ext uri="{FF2B5EF4-FFF2-40B4-BE49-F238E27FC236}">
                <a16:creationId xmlns:a16="http://schemas.microsoft.com/office/drawing/2014/main" id="{9BA5081E-D52F-4889-A65B-A285D4DADFB1}"/>
              </a:ext>
            </a:extLst>
          </p:cNvPr>
          <p:cNvSpPr txBox="1">
            <a:spLocks noChangeArrowheads="1"/>
          </p:cNvSpPr>
          <p:nvPr/>
        </p:nvSpPr>
        <p:spPr bwMode="gray">
          <a:xfrm>
            <a:off x="4019783" y="3787650"/>
            <a:ext cx="13233660" cy="823752"/>
          </a:xfrm>
          <a:prstGeom prst="rect">
            <a:avLst/>
          </a:prstGeom>
          <a:noFill/>
          <a:ln w="9525">
            <a:noFill/>
            <a:miter lim="800000"/>
            <a:headEnd/>
            <a:tailEnd/>
          </a:ln>
          <a:effectLst/>
        </p:spPr>
        <p:txBody>
          <a:bodyPr wrap="square">
            <a:spAutoFit/>
          </a:bodyPr>
          <a:lstStyle/>
          <a:p>
            <a:pPr marL="685800" lvl="1" indent="-685800" defTabSz="1371600" fontAlgn="base">
              <a:lnSpc>
                <a:spcPct val="150000"/>
              </a:lnSpc>
              <a:spcBef>
                <a:spcPct val="50000"/>
              </a:spcBef>
              <a:spcAft>
                <a:spcPct val="0"/>
              </a:spcAft>
              <a:buClr>
                <a:srgbClr val="000000"/>
              </a:buClr>
            </a:pPr>
            <a:r>
              <a:rPr lang="vi-VN" sz="3600" b="1" dirty="0">
                <a:solidFill>
                  <a:srgbClr val="000000"/>
                </a:solidFill>
                <a:latin typeface="Times New Roman" panose="02020603050405020304" pitchFamily="18" charset="0"/>
                <a:cs typeface="Times New Roman" panose="02020603050405020304" pitchFamily="18" charset="0"/>
              </a:rPr>
              <a:t>Phát biểu được khái niệm đột biến </a:t>
            </a:r>
            <a:r>
              <a:rPr lang="vi-VN" sz="3600" b="1" dirty="0" err="1">
                <a:solidFill>
                  <a:srgbClr val="000000"/>
                </a:solidFill>
                <a:latin typeface="Times New Roman" panose="02020603050405020304" pitchFamily="18" charset="0"/>
                <a:cs typeface="Times New Roman" panose="02020603050405020304" pitchFamily="18" charset="0"/>
              </a:rPr>
              <a:t>gene</a:t>
            </a:r>
            <a:r>
              <a:rPr lang="vi-VN" sz="3600" b="1" dirty="0">
                <a:solidFill>
                  <a:srgbClr val="000000"/>
                </a:solidFill>
                <a:latin typeface="Times New Roman" panose="02020603050405020304" pitchFamily="18" charset="0"/>
                <a:cs typeface="Times New Roman" panose="02020603050405020304" pitchFamily="18" charset="0"/>
              </a:rPr>
              <a:t>. Lấy được ví dụ minh </a:t>
            </a:r>
            <a:r>
              <a:rPr lang="vi-VN" sz="3600" b="1" dirty="0" err="1">
                <a:solidFill>
                  <a:srgbClr val="000000"/>
                </a:solidFill>
                <a:latin typeface="Times New Roman" panose="02020603050405020304" pitchFamily="18" charset="0"/>
                <a:cs typeface="Times New Roman" panose="02020603050405020304" pitchFamily="18" charset="0"/>
              </a:rPr>
              <a:t>hoạ</a:t>
            </a:r>
            <a:endParaRPr lang="vi-VN" sz="3600" b="1" dirty="0">
              <a:solidFill>
                <a:srgbClr val="000000"/>
              </a:solidFill>
              <a:latin typeface="Times New Roman" panose="02020603050405020304" pitchFamily="18" charset="0"/>
              <a:cs typeface="Times New Roman" panose="02020603050405020304" pitchFamily="18" charset="0"/>
            </a:endParaRPr>
          </a:p>
        </p:txBody>
      </p:sp>
      <p:sp>
        <p:nvSpPr>
          <p:cNvPr id="59" name="Text Box 24">
            <a:extLst>
              <a:ext uri="{FF2B5EF4-FFF2-40B4-BE49-F238E27FC236}">
                <a16:creationId xmlns:a16="http://schemas.microsoft.com/office/drawing/2014/main" id="{74C88505-EB4A-4A6C-8ADE-AFF2A04369CE}"/>
              </a:ext>
            </a:extLst>
          </p:cNvPr>
          <p:cNvSpPr txBox="1">
            <a:spLocks noChangeArrowheads="1"/>
          </p:cNvSpPr>
          <p:nvPr/>
        </p:nvSpPr>
        <p:spPr bwMode="gray">
          <a:xfrm>
            <a:off x="3904894" y="5649085"/>
            <a:ext cx="12696825" cy="823752"/>
          </a:xfrm>
          <a:prstGeom prst="rect">
            <a:avLst/>
          </a:prstGeom>
          <a:noFill/>
          <a:ln w="9525">
            <a:noFill/>
            <a:miter lim="800000"/>
            <a:headEnd/>
            <a:tailEnd/>
          </a:ln>
          <a:effectLst/>
        </p:spPr>
        <p:txBody>
          <a:bodyPr wrap="square">
            <a:spAutoFit/>
          </a:bodyPr>
          <a:lstStyle/>
          <a:p>
            <a:pPr marL="685800" lvl="1" indent="-685800" defTabSz="1371600" fontAlgn="base">
              <a:lnSpc>
                <a:spcPct val="150000"/>
              </a:lnSpc>
              <a:spcBef>
                <a:spcPct val="50000"/>
              </a:spcBef>
              <a:spcAft>
                <a:spcPct val="0"/>
              </a:spcAft>
              <a:buClr>
                <a:srgbClr val="000000"/>
              </a:buClr>
            </a:pPr>
            <a:r>
              <a:rPr lang="vi-VN" sz="3600" b="1" dirty="0">
                <a:solidFill>
                  <a:srgbClr val="000000"/>
                </a:solidFill>
                <a:latin typeface="Times New Roman" panose="02020603050405020304" pitchFamily="18" charset="0"/>
                <a:cs typeface="Times New Roman" panose="02020603050405020304" pitchFamily="18" charset="0"/>
              </a:rPr>
              <a:t>Trình bày được ý nghĩa và tác hại của đột biến </a:t>
            </a:r>
            <a:r>
              <a:rPr lang="vi-VN" sz="3600" b="1" dirty="0" err="1">
                <a:solidFill>
                  <a:srgbClr val="000000"/>
                </a:solidFill>
                <a:latin typeface="Times New Roman" panose="02020603050405020304" pitchFamily="18" charset="0"/>
                <a:cs typeface="Times New Roman" panose="02020603050405020304" pitchFamily="18" charset="0"/>
              </a:rPr>
              <a:t>gene</a:t>
            </a:r>
            <a:endParaRPr lang="en-US" sz="36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a:extLst>
              <a:ext uri="{FF2B5EF4-FFF2-40B4-BE49-F238E27FC236}">
                <a16:creationId xmlns:a16="http://schemas.microsoft.com/office/drawing/2014/main" id="{38F9B598-C49E-E198-6B3D-6D6225843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744946" y="3652840"/>
            <a:ext cx="12070459" cy="39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22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1+#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1+#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1+#ppt_w/2"/>
                                          </p:val>
                                        </p:tav>
                                        <p:tav tm="100000">
                                          <p:val>
                                            <p:strVal val="#ppt_x"/>
                                          </p:val>
                                        </p:tav>
                                      </p:tavLst>
                                    </p:anim>
                                    <p:anim calcmode="lin" valueType="num">
                                      <p:cBhvr additive="base">
                                        <p:cTn id="20"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1+#ppt_w/2"/>
                                          </p:val>
                                        </p:tav>
                                        <p:tav tm="100000">
                                          <p:val>
                                            <p:strVal val="#ppt_x"/>
                                          </p:val>
                                        </p:tav>
                                      </p:tavLst>
                                    </p:anim>
                                    <p:anim calcmode="lin" valueType="num">
                                      <p:cBhvr additive="base">
                                        <p:cTn id="26" dur="500" fill="hold"/>
                                        <p:tgtEl>
                                          <p:spTgt spid="40"/>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1+#ppt_w/2"/>
                                          </p:val>
                                        </p:tav>
                                        <p:tav tm="100000">
                                          <p:val>
                                            <p:strVal val="#ppt_x"/>
                                          </p:val>
                                        </p:tav>
                                      </p:tavLst>
                                    </p:anim>
                                    <p:anim calcmode="lin" valueType="num">
                                      <p:cBhvr additive="base">
                                        <p:cTn id="30" dur="500" fill="hold"/>
                                        <p:tgtEl>
                                          <p:spTgt spid="46"/>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fill="hold"/>
                                        <p:tgtEl>
                                          <p:spTgt spid="49"/>
                                        </p:tgtEl>
                                        <p:attrNameLst>
                                          <p:attrName>ppt_x</p:attrName>
                                        </p:attrNameLst>
                                      </p:cBhvr>
                                      <p:tavLst>
                                        <p:tav tm="0">
                                          <p:val>
                                            <p:strVal val="1+#ppt_w/2"/>
                                          </p:val>
                                        </p:tav>
                                        <p:tav tm="100000">
                                          <p:val>
                                            <p:strVal val="#ppt_x"/>
                                          </p:val>
                                        </p:tav>
                                      </p:tavLst>
                                    </p:anim>
                                    <p:anim calcmode="lin" valueType="num">
                                      <p:cBhvr additive="base">
                                        <p:cTn id="34" dur="500" fill="hold"/>
                                        <p:tgtEl>
                                          <p:spTgt spid="49"/>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additive="base">
                                        <p:cTn id="37" dur="500" fill="hold"/>
                                        <p:tgtEl>
                                          <p:spTgt spid="59"/>
                                        </p:tgtEl>
                                        <p:attrNameLst>
                                          <p:attrName>ppt_x</p:attrName>
                                        </p:attrNameLst>
                                      </p:cBhvr>
                                      <p:tavLst>
                                        <p:tav tm="0">
                                          <p:val>
                                            <p:strVal val="1+#ppt_w/2"/>
                                          </p:val>
                                        </p:tav>
                                        <p:tav tm="100000">
                                          <p:val>
                                            <p:strVal val="#ppt_x"/>
                                          </p:val>
                                        </p:tav>
                                      </p:tavLst>
                                    </p:anim>
                                    <p:anim calcmode="lin" valueType="num">
                                      <p:cBhvr additive="base">
                                        <p:cTn id="3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5" grpId="0"/>
      <p:bldP spid="49" grpId="0"/>
      <p:bldP spid="58" grpId="0"/>
      <p:bldP spid="5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65" y="2681"/>
            <a:ext cx="18278477" cy="10281644"/>
          </a:xfrm>
          <a:prstGeom prst="rect">
            <a:avLst/>
          </a:prstGeom>
        </p:spPr>
      </p:pic>
      <p:pic>
        <p:nvPicPr>
          <p:cNvPr id="28" name="Picture 27"/>
          <p:cNvPicPr>
            <a:picLocks noChangeAspect="1"/>
          </p:cNvPicPr>
          <p:nvPr/>
        </p:nvPicPr>
        <p:blipFill>
          <a:blip r:embed="rId3"/>
          <a:stretch>
            <a:fillRect/>
          </a:stretch>
        </p:blipFill>
        <p:spPr>
          <a:xfrm>
            <a:off x="-279361" y="-454283"/>
            <a:ext cx="15092555" cy="10071756"/>
          </a:xfrm>
          <a:prstGeom prst="rect">
            <a:avLst/>
          </a:prstGeom>
        </p:spPr>
      </p:pic>
      <p:pic>
        <p:nvPicPr>
          <p:cNvPr id="26" name="Picture 25"/>
          <p:cNvPicPr>
            <a:picLocks noChangeAspect="1"/>
          </p:cNvPicPr>
          <p:nvPr/>
        </p:nvPicPr>
        <p:blipFill>
          <a:blip r:embed="rId4"/>
          <a:stretch>
            <a:fillRect/>
          </a:stretch>
        </p:blipFill>
        <p:spPr>
          <a:xfrm>
            <a:off x="6034766" y="446105"/>
            <a:ext cx="11940051" cy="6892188"/>
          </a:xfrm>
          <a:prstGeom prst="rect">
            <a:avLst/>
          </a:prstGeom>
        </p:spPr>
      </p:pic>
      <p:pic>
        <p:nvPicPr>
          <p:cNvPr id="7" name="Graphic 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37513" y="5462716"/>
            <a:ext cx="4060304" cy="4821611"/>
          </a:xfrm>
          <a:prstGeom prst="rect">
            <a:avLst/>
          </a:prstGeom>
        </p:spPr>
      </p:pic>
      <p:pic>
        <p:nvPicPr>
          <p:cNvPr id="11" name="Graphic 1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955" y="5069192"/>
            <a:ext cx="4563191" cy="3896820"/>
          </a:xfrm>
          <a:prstGeom prst="rect">
            <a:avLst/>
          </a:prstGeom>
        </p:spPr>
      </p:pic>
      <p:pic>
        <p:nvPicPr>
          <p:cNvPr id="9" name="Graphic 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5" y="8950624"/>
            <a:ext cx="13094816" cy="1333703"/>
          </a:xfrm>
          <a:prstGeom prst="rect">
            <a:avLst/>
          </a:prstGeom>
        </p:spPr>
      </p:pic>
      <p:pic>
        <p:nvPicPr>
          <p:cNvPr id="23" name="Graphic 2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02024" y="8940239"/>
            <a:ext cx="1332743" cy="651885"/>
          </a:xfrm>
          <a:prstGeom prst="rect">
            <a:avLst/>
          </a:prstGeom>
        </p:spPr>
      </p:pic>
      <p:pic>
        <p:nvPicPr>
          <p:cNvPr id="13" name="Graphic 1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76214" y="2403260"/>
            <a:ext cx="3389801" cy="3071099"/>
          </a:xfrm>
          <a:prstGeom prst="rect">
            <a:avLst/>
          </a:prstGeom>
        </p:spPr>
      </p:pic>
      <p:pic>
        <p:nvPicPr>
          <p:cNvPr id="17" name="Graphic 16"/>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7393" y="5200486"/>
            <a:ext cx="2853807" cy="3795419"/>
          </a:xfrm>
          <a:prstGeom prst="rect">
            <a:avLst/>
          </a:prstGeom>
        </p:spPr>
      </p:pic>
      <p:pic>
        <p:nvPicPr>
          <p:cNvPr id="15" name="Graphic 14"/>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8364" y="7588562"/>
            <a:ext cx="782264" cy="767777"/>
          </a:xfrm>
          <a:prstGeom prst="rect">
            <a:avLst/>
          </a:prstGeom>
        </p:spPr>
      </p:pic>
      <p:pic>
        <p:nvPicPr>
          <p:cNvPr id="19" name="Graphic 18"/>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43131" y="9299708"/>
            <a:ext cx="3071103" cy="680858"/>
          </a:xfrm>
          <a:prstGeom prst="rect">
            <a:avLst/>
          </a:prstGeom>
        </p:spPr>
      </p:pic>
      <p:pic>
        <p:nvPicPr>
          <p:cNvPr id="21" name="Graphic 20"/>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78364" y="7646853"/>
            <a:ext cx="1550036" cy="1303770"/>
          </a:xfrm>
          <a:prstGeom prst="rect">
            <a:avLst/>
          </a:prstGeom>
        </p:spPr>
      </p:pic>
      <p:sp>
        <p:nvSpPr>
          <p:cNvPr id="2" name="TextBox 1"/>
          <p:cNvSpPr txBox="1"/>
          <p:nvPr/>
        </p:nvSpPr>
        <p:spPr>
          <a:xfrm>
            <a:off x="7903952" y="1132530"/>
            <a:ext cx="8201678" cy="1107996"/>
          </a:xfrm>
          <a:prstGeom prst="rect">
            <a:avLst/>
          </a:prstGeom>
          <a:noFill/>
        </p:spPr>
        <p:txBody>
          <a:bodyPr wrap="square" rtlCol="0">
            <a:spAutoFit/>
          </a:bodyPr>
          <a:lstStyle/>
          <a:p>
            <a:pPr algn="ctr" defTabSz="1370295">
              <a:defRPr/>
            </a:pPr>
            <a:r>
              <a:rPr lang="en-US" sz="6600" b="1" dirty="0">
                <a:solidFill>
                  <a:srgbClr val="FFFCF3"/>
                </a:solidFill>
                <a:latin typeface="Arial"/>
                <a:cs typeface="#9Slide03 Arima Madurai Black" panose="00000A00000000000000" pitchFamily="2" charset="0"/>
                <a:sym typeface="Arial" panose="020B0604020202020204"/>
              </a:rPr>
              <a:t>DẶN DÒ VỀ NHÀ</a:t>
            </a:r>
          </a:p>
        </p:txBody>
      </p:sp>
      <p:sp>
        <p:nvSpPr>
          <p:cNvPr id="3" name="TextBox 2"/>
          <p:cNvSpPr txBox="1"/>
          <p:nvPr/>
        </p:nvSpPr>
        <p:spPr>
          <a:xfrm>
            <a:off x="6620808" y="2480708"/>
            <a:ext cx="11104047" cy="3323987"/>
          </a:xfrm>
          <a:prstGeom prst="rect">
            <a:avLst/>
          </a:prstGeom>
          <a:noFill/>
        </p:spPr>
        <p:txBody>
          <a:bodyPr wrap="square" rtlCol="0">
            <a:spAutoFit/>
          </a:bodyPr>
          <a:lstStyle/>
          <a:p>
            <a:pPr marL="514337" indent="-514337" defTabSz="1370295">
              <a:buFontTx/>
              <a:buAutoNum type="arabicPeriod"/>
              <a:defRPr/>
            </a:pPr>
            <a:r>
              <a:rPr lang="en-US" sz="4200" b="1" dirty="0" err="1">
                <a:solidFill>
                  <a:srgbClr val="FFFFFF"/>
                </a:solidFill>
                <a:latin typeface="Arial"/>
                <a:cs typeface="#9Slide03 Arima Madurai Black" panose="00000A00000000000000" pitchFamily="2" charset="0"/>
                <a:sym typeface="Arial" panose="020B0604020202020204"/>
              </a:rPr>
              <a:t>Đọc</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lại</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bài</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và</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hoàn</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thành</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các</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bài</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tập</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trong</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vở</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giao</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bài</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tập</a:t>
            </a:r>
            <a:endParaRPr lang="en-US" sz="4200" b="1" dirty="0">
              <a:solidFill>
                <a:srgbClr val="FFFFFF"/>
              </a:solidFill>
              <a:latin typeface="Arial"/>
              <a:cs typeface="#9Slide03 Arima Madurai Black" panose="00000A00000000000000" pitchFamily="2" charset="0"/>
              <a:sym typeface="Arial" panose="020B0604020202020204"/>
            </a:endParaRPr>
          </a:p>
          <a:p>
            <a:pPr marL="514337" indent="-514337" defTabSz="1370295">
              <a:buFontTx/>
              <a:buAutoNum type="arabicPeriod"/>
              <a:defRPr/>
            </a:pPr>
            <a:r>
              <a:rPr lang="en-US" sz="4200" b="1" dirty="0" err="1">
                <a:solidFill>
                  <a:srgbClr val="FFFFFF"/>
                </a:solidFill>
                <a:latin typeface="Arial"/>
                <a:cs typeface="#9Slide03 Arima Madurai Black" panose="00000A00000000000000" pitchFamily="2" charset="0"/>
                <a:sym typeface="Arial" panose="020B0604020202020204"/>
              </a:rPr>
              <a:t>Tìm</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hiểu</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thêm</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những</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ứng</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dụng</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của</a:t>
            </a:r>
            <a:r>
              <a:rPr lang="en-US" sz="4200" b="1" dirty="0">
                <a:solidFill>
                  <a:srgbClr val="FFFFFF"/>
                </a:solidFill>
                <a:latin typeface="Arial"/>
                <a:cs typeface="#9Slide03 Arima Madurai Black" panose="00000A00000000000000" pitchFamily="2" charset="0"/>
                <a:sym typeface="Arial" panose="020B0604020202020204"/>
              </a:rPr>
              <a:t> di </a:t>
            </a:r>
            <a:r>
              <a:rPr lang="en-US" sz="4200" b="1" dirty="0" err="1">
                <a:solidFill>
                  <a:srgbClr val="FFFFFF"/>
                </a:solidFill>
                <a:latin typeface="Arial"/>
                <a:cs typeface="#9Slide03 Arima Madurai Black" panose="00000A00000000000000" pitchFamily="2" charset="0"/>
                <a:sym typeface="Arial" panose="020B0604020202020204"/>
              </a:rPr>
              <a:t>truyền</a:t>
            </a:r>
            <a:r>
              <a:rPr lang="en-US" sz="4200" b="1" dirty="0">
                <a:solidFill>
                  <a:srgbClr val="FFFFFF"/>
                </a:solidFill>
                <a:latin typeface="Arial"/>
                <a:cs typeface="#9Slide03 Arima Madurai Black" panose="00000A00000000000000" pitchFamily="2" charset="0"/>
                <a:sym typeface="Arial" panose="020B0604020202020204"/>
              </a:rPr>
              <a:t> Mendel </a:t>
            </a:r>
            <a:r>
              <a:rPr lang="en-US" sz="4200" b="1" dirty="0" err="1">
                <a:solidFill>
                  <a:srgbClr val="FFFFFF"/>
                </a:solidFill>
                <a:latin typeface="Arial"/>
                <a:cs typeface="#9Slide03 Arima Madurai Black" panose="00000A00000000000000" pitchFamily="2" charset="0"/>
                <a:sym typeface="Arial" panose="020B0604020202020204"/>
              </a:rPr>
              <a:t>trong</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thực</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tiễn</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đời</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sống</a:t>
            </a:r>
            <a:endParaRPr lang="en-US" sz="4200" b="1" dirty="0">
              <a:solidFill>
                <a:srgbClr val="FFFFFF"/>
              </a:solidFill>
              <a:latin typeface="Arial"/>
              <a:cs typeface="#9Slide03 Arima Madurai Black" panose="00000A00000000000000" pitchFamily="2" charset="0"/>
              <a:sym typeface="Arial" panose="020B0604020202020204"/>
            </a:endParaRPr>
          </a:p>
          <a:p>
            <a:pPr marL="514337" indent="-514337" defTabSz="1370295">
              <a:buFontTx/>
              <a:buAutoNum type="arabicPeriod"/>
              <a:defRPr/>
            </a:pPr>
            <a:r>
              <a:rPr lang="en-US" sz="4200" b="1" dirty="0" err="1">
                <a:solidFill>
                  <a:srgbClr val="FFFFFF"/>
                </a:solidFill>
                <a:latin typeface="Arial"/>
                <a:cs typeface="#9Slide03 Arima Madurai Black" panose="00000A00000000000000" pitchFamily="2" charset="0"/>
                <a:sym typeface="Arial" panose="020B0604020202020204"/>
              </a:rPr>
              <a:t>Đọc</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và</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tìm</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hiểu</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trước</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bài</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mới</a:t>
            </a:r>
            <a:endParaRPr lang="en-US" sz="4200" b="1" dirty="0">
              <a:solidFill>
                <a:srgbClr val="FFFFFF"/>
              </a:solidFill>
              <a:latin typeface="Arial"/>
              <a:cs typeface="#9Slide03 Arima Madurai Black" panose="00000A00000000000000" pitchFamily="2" charset="0"/>
              <a:sym typeface="Arial" panose="020B0604020202020204"/>
            </a:endParaRPr>
          </a:p>
        </p:txBody>
      </p:sp>
      <p:pic>
        <p:nvPicPr>
          <p:cNvPr id="6" name="Picture 5"/>
          <p:cNvPicPr>
            <a:picLocks noChangeAspect="1"/>
          </p:cNvPicPr>
          <p:nvPr/>
        </p:nvPicPr>
        <p:blipFill>
          <a:blip r:embed="rId23"/>
          <a:stretch>
            <a:fillRect/>
          </a:stretch>
        </p:blipFill>
        <p:spPr>
          <a:xfrm>
            <a:off x="4765" y="10593582"/>
            <a:ext cx="18278477" cy="3232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4216" y="3256500"/>
            <a:ext cx="9691995" cy="2575494"/>
          </a:xfrm>
        </p:spPr>
        <p:txBody>
          <a:bodyPr/>
          <a:lstStyle/>
          <a:p>
            <a:pPr algn="r">
              <a:lnSpc>
                <a:spcPct val="120000"/>
              </a:lnSpc>
            </a:pPr>
            <a:r>
              <a:rPr lang="en-US" sz="7200"/>
              <a:t>CÁM ƠN CÁC EM ĐÃ THEO DÕI BÀI HỌC</a:t>
            </a:r>
            <a:endParaRPr lang="en-US" sz="7200" dirty="0"/>
          </a:p>
        </p:txBody>
      </p:sp>
      <p:sp>
        <p:nvSpPr>
          <p:cNvPr id="3" name="Subtitle 2"/>
          <p:cNvSpPr>
            <a:spLocks noGrp="1"/>
          </p:cNvSpPr>
          <p:nvPr>
            <p:ph type="subTitle" idx="1"/>
          </p:nvPr>
        </p:nvSpPr>
        <p:spPr>
          <a:xfrm>
            <a:off x="4632053" y="5882483"/>
            <a:ext cx="5869523" cy="728099"/>
          </a:xfrm>
        </p:spPr>
        <p:txBody>
          <a:bodyPr/>
          <a:lstStyle/>
          <a:p>
            <a:pPr algn="r"/>
            <a:r>
              <a:rPr lang="en-US" b="1" i="1">
                <a:latin typeface="Times New Roman" panose="02020603050405020304" pitchFamily="18" charset="0"/>
                <a:cs typeface="Times New Roman" panose="02020603050405020304" pitchFamily="18" charset="0"/>
              </a:rPr>
              <a:t>Khoa học tự nhiên 9</a:t>
            </a:r>
            <a:endParaRPr lang="en-US" b="1" i="1"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722460" y="1089580"/>
            <a:ext cx="4235238" cy="1014342"/>
            <a:chOff x="945350" y="611792"/>
            <a:chExt cx="3435496" cy="676228"/>
          </a:xfrm>
        </p:grpSpPr>
        <p:sp>
          <p:nvSpPr>
            <p:cNvPr id="5" name="Rectangle: Rounded Corners 4"/>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6" name="TextBox 5"/>
            <p:cNvSpPr txBox="1"/>
            <p:nvPr/>
          </p:nvSpPr>
          <p:spPr>
            <a:xfrm rot="21296516">
              <a:off x="1770901" y="651120"/>
              <a:ext cx="2609945" cy="492443"/>
            </a:xfrm>
            <a:prstGeom prst="rect">
              <a:avLst/>
            </a:prstGeom>
            <a:noFill/>
          </p:spPr>
          <p:txBody>
            <a:bodyPr wrap="square" rtlCol="0">
              <a:spAutoFit/>
            </a:bodyPr>
            <a:lstStyle/>
            <a:p>
              <a:pPr defTabSz="1371600">
                <a:defRPr/>
              </a:pPr>
              <a:r>
                <a:rPr lang="en-US" sz="4200" b="1" kern="0">
                  <a:solidFill>
                    <a:prstClr val="white"/>
                  </a:solidFill>
                  <a:effectLst>
                    <a:outerShdw blurRad="76200" dist="76200" dir="2700000" sx="101000" sy="101000" algn="tl" rotWithShape="0">
                      <a:prstClr val="black">
                        <a:alpha val="40000"/>
                      </a:prstClr>
                    </a:outerShdw>
                  </a:effectLst>
                  <a:latin typeface="Arial" panose="020B0604020202020204"/>
                  <a:cs typeface="Arial" panose="020B0604020202020204" pitchFamily="34" charset="0"/>
                </a:rPr>
                <a:t>KẾT THÚC</a:t>
              </a:r>
            </a:p>
          </p:txBody>
        </p:sp>
      </p:grpSp>
      <p:grpSp>
        <p:nvGrpSpPr>
          <p:cNvPr id="7" name="Group 6"/>
          <p:cNvGrpSpPr/>
          <p:nvPr/>
        </p:nvGrpSpPr>
        <p:grpSpPr>
          <a:xfrm>
            <a:off x="308442" y="1116372"/>
            <a:ext cx="1371600" cy="1371600"/>
            <a:chOff x="5532121" y="2971800"/>
            <a:chExt cx="914400" cy="914400"/>
          </a:xfrm>
        </p:grpSpPr>
        <p:sp>
          <p:nvSpPr>
            <p:cNvPr id="8" name="Oval 7"/>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pic>
          <p:nvPicPr>
            <p:cNvPr id="9" name="Picture 8" descr="Ico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0" name="Oval 9"/>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11" name="Oval 10"/>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12" name="Oval 11"/>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13" name="Oval 12"/>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14" name="Oval 13"/>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grpSp>
      <p:pic>
        <p:nvPicPr>
          <p:cNvPr id="15" name="Picture 2" descr="28 Collection Of Boy Reading Book Clipart Png - Read A Book Clipart,  Transparent Png - kind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12819603" y="4544247"/>
            <a:ext cx="5965767" cy="6014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0"/>
          <p:cNvSpPr txBox="1">
            <a:spLocks noGrp="1"/>
          </p:cNvSpPr>
          <p:nvPr>
            <p:ph type="title"/>
          </p:nvPr>
        </p:nvSpPr>
        <p:spPr>
          <a:xfrm>
            <a:off x="1494600" y="888052"/>
            <a:ext cx="15421800" cy="955200"/>
          </a:xfrm>
          <a:prstGeom prst="rect">
            <a:avLst/>
          </a:prstGeom>
        </p:spPr>
        <p:txBody>
          <a:bodyPr spcFirstLastPara="1" wrap="square" lIns="182850" tIns="182850" rIns="182850" bIns="182850" anchor="t" anchorCtr="0">
            <a:noAutofit/>
          </a:bodyPr>
          <a:lstStyle/>
          <a:p>
            <a:r>
              <a:rPr lang="vi-VN" sz="4800" dirty="0">
                <a:solidFill>
                  <a:srgbClr val="C00000"/>
                </a:solidFill>
              </a:rPr>
              <a:t>NỘI DUNG BÀI HỌC</a:t>
            </a:r>
            <a:endParaRPr sz="4800" dirty="0">
              <a:solidFill>
                <a:srgbClr val="C00000"/>
              </a:solidFill>
            </a:endParaRPr>
          </a:p>
        </p:txBody>
      </p:sp>
      <p:sp>
        <p:nvSpPr>
          <p:cNvPr id="846" name="Google Shape;846;p40"/>
          <p:cNvSpPr txBox="1">
            <a:spLocks noGrp="1"/>
          </p:cNvSpPr>
          <p:nvPr>
            <p:ph type="title" idx="2"/>
          </p:nvPr>
        </p:nvSpPr>
        <p:spPr>
          <a:xfrm>
            <a:off x="1685674" y="2169261"/>
            <a:ext cx="1716000" cy="879000"/>
          </a:xfrm>
          <a:prstGeom prst="rect">
            <a:avLst/>
          </a:prstGeom>
        </p:spPr>
        <p:txBody>
          <a:bodyPr spcFirstLastPara="1" wrap="square" lIns="182850" tIns="182850" rIns="182850" bIns="182850" anchor="ctr" anchorCtr="0">
            <a:noAutofit/>
          </a:bodyPr>
          <a:lstStyle/>
          <a:p>
            <a:r>
              <a:rPr lang="en" dirty="0"/>
              <a:t>01</a:t>
            </a:r>
            <a:endParaRPr dirty="0"/>
          </a:p>
        </p:txBody>
      </p:sp>
      <p:sp>
        <p:nvSpPr>
          <p:cNvPr id="847" name="Google Shape;847;p40"/>
          <p:cNvSpPr txBox="1">
            <a:spLocks noGrp="1"/>
          </p:cNvSpPr>
          <p:nvPr>
            <p:ph type="subTitle" idx="5"/>
          </p:nvPr>
        </p:nvSpPr>
        <p:spPr>
          <a:xfrm>
            <a:off x="1490732" y="8066479"/>
            <a:ext cx="10308624" cy="1003800"/>
          </a:xfrm>
          <a:prstGeom prst="rect">
            <a:avLst/>
          </a:prstGeom>
        </p:spPr>
        <p:txBody>
          <a:bodyPr spcFirstLastPara="1" wrap="square" lIns="182850" tIns="182850" rIns="182850" bIns="182850" anchor="t" anchorCtr="0">
            <a:noAutofit/>
          </a:bodyPr>
          <a:lstStyle/>
          <a:p>
            <a:pPr marL="0" indent="0">
              <a:buSzPts val="1100"/>
            </a:pPr>
            <a:r>
              <a:rPr lang="vi-VN" dirty="0"/>
              <a:t>Tìm hiểu ý nghĩa và tác hại của đột biến </a:t>
            </a:r>
            <a:r>
              <a:rPr lang="vi-VN" dirty="0" err="1"/>
              <a:t>gene</a:t>
            </a:r>
            <a:endParaRPr dirty="0"/>
          </a:p>
        </p:txBody>
      </p:sp>
      <p:sp>
        <p:nvSpPr>
          <p:cNvPr id="848" name="Google Shape;848;p40"/>
          <p:cNvSpPr txBox="1">
            <a:spLocks noGrp="1"/>
          </p:cNvSpPr>
          <p:nvPr>
            <p:ph type="title" idx="6"/>
          </p:nvPr>
        </p:nvSpPr>
        <p:spPr>
          <a:xfrm>
            <a:off x="1685654" y="5617465"/>
            <a:ext cx="1716000" cy="879000"/>
          </a:xfrm>
          <a:prstGeom prst="rect">
            <a:avLst/>
          </a:prstGeom>
        </p:spPr>
        <p:txBody>
          <a:bodyPr spcFirstLastPara="1" wrap="square" lIns="182850" tIns="182850" rIns="182850" bIns="182850" anchor="ctr" anchorCtr="0">
            <a:noAutofit/>
          </a:bodyPr>
          <a:lstStyle/>
          <a:p>
            <a:r>
              <a:rPr lang="vi-VN" dirty="0"/>
              <a:t>02</a:t>
            </a:r>
            <a:endParaRPr dirty="0"/>
          </a:p>
        </p:txBody>
      </p:sp>
      <p:sp>
        <p:nvSpPr>
          <p:cNvPr id="853" name="Google Shape;853;p40"/>
          <p:cNvSpPr txBox="1">
            <a:spLocks noGrp="1"/>
          </p:cNvSpPr>
          <p:nvPr>
            <p:ph type="subTitle" idx="1"/>
          </p:nvPr>
        </p:nvSpPr>
        <p:spPr>
          <a:xfrm>
            <a:off x="1490732" y="4542280"/>
            <a:ext cx="5653314" cy="1003800"/>
          </a:xfrm>
          <a:prstGeom prst="rect">
            <a:avLst/>
          </a:prstGeom>
        </p:spPr>
        <p:txBody>
          <a:bodyPr spcFirstLastPara="1" wrap="square" lIns="182850" tIns="182850" rIns="182850" bIns="182850" anchor="t" anchorCtr="0">
            <a:noAutofit/>
          </a:bodyPr>
          <a:lstStyle/>
          <a:p>
            <a:pPr marL="0" indent="0">
              <a:buSzPts val="1100"/>
            </a:pPr>
            <a:r>
              <a:rPr lang="vi-VN" dirty="0"/>
              <a:t>Tìm hiểu khái niệm đột biến </a:t>
            </a:r>
            <a:r>
              <a:rPr lang="vi-VN" dirty="0" err="1"/>
              <a:t>gene</a:t>
            </a:r>
            <a:endParaRPr dirty="0"/>
          </a:p>
        </p:txBody>
      </p:sp>
      <p:sp>
        <p:nvSpPr>
          <p:cNvPr id="854" name="Google Shape;854;p40"/>
          <p:cNvSpPr txBox="1">
            <a:spLocks noGrp="1"/>
          </p:cNvSpPr>
          <p:nvPr>
            <p:ph type="subTitle" idx="9"/>
          </p:nvPr>
        </p:nvSpPr>
        <p:spPr>
          <a:xfrm>
            <a:off x="1490756" y="3879530"/>
            <a:ext cx="5904786" cy="879000"/>
          </a:xfrm>
          <a:prstGeom prst="rect">
            <a:avLst/>
          </a:prstGeom>
        </p:spPr>
        <p:txBody>
          <a:bodyPr spcFirstLastPara="1" wrap="square" lIns="182850" tIns="182850" rIns="182850" bIns="182850" anchor="b" anchorCtr="0">
            <a:noAutofit/>
          </a:bodyPr>
          <a:lstStyle/>
          <a:p>
            <a:pPr marL="0" indent="0"/>
            <a:r>
              <a:rPr lang="vi-VN" dirty="0"/>
              <a:t>KHÁI NIỆM ĐỘT BIẾN GENE</a:t>
            </a:r>
            <a:endParaRPr dirty="0"/>
          </a:p>
        </p:txBody>
      </p:sp>
      <p:sp>
        <p:nvSpPr>
          <p:cNvPr id="856" name="Google Shape;856;p40"/>
          <p:cNvSpPr txBox="1">
            <a:spLocks noGrp="1"/>
          </p:cNvSpPr>
          <p:nvPr>
            <p:ph type="subTitle" idx="14"/>
          </p:nvPr>
        </p:nvSpPr>
        <p:spPr>
          <a:xfrm>
            <a:off x="1490732" y="7414461"/>
            <a:ext cx="9774950" cy="879000"/>
          </a:xfrm>
          <a:prstGeom prst="rect">
            <a:avLst/>
          </a:prstGeom>
        </p:spPr>
        <p:txBody>
          <a:bodyPr spcFirstLastPara="1" wrap="square" lIns="182850" tIns="182850" rIns="182850" bIns="182850" anchor="b" anchorCtr="0">
            <a:noAutofit/>
          </a:bodyPr>
          <a:lstStyle/>
          <a:p>
            <a:pPr marL="0" indent="0"/>
            <a:r>
              <a:rPr lang="vi-VN" dirty="0">
                <a:solidFill>
                  <a:schemeClr val="dk1"/>
                </a:solidFill>
              </a:rPr>
              <a:t>Ý NGHĨA VÀ TÁC HẠI CỦA ĐỘT BIẾN GENE</a:t>
            </a:r>
            <a:endParaRPr dirty="0">
              <a:solidFill>
                <a:schemeClr val="dk1"/>
              </a:solidFill>
            </a:endParaRPr>
          </a:p>
        </p:txBody>
      </p:sp>
      <p:grpSp>
        <p:nvGrpSpPr>
          <p:cNvPr id="858" name="Google Shape;858;p40"/>
          <p:cNvGrpSpPr/>
          <p:nvPr/>
        </p:nvGrpSpPr>
        <p:grpSpPr>
          <a:xfrm>
            <a:off x="10957016" y="1296454"/>
            <a:ext cx="6201784" cy="8008497"/>
            <a:chOff x="5805300" y="1070220"/>
            <a:chExt cx="2774100" cy="3582255"/>
          </a:xfrm>
        </p:grpSpPr>
        <p:grpSp>
          <p:nvGrpSpPr>
            <p:cNvPr id="859" name="Google Shape;859;p40"/>
            <p:cNvGrpSpPr/>
            <p:nvPr/>
          </p:nvGrpSpPr>
          <p:grpSpPr>
            <a:xfrm>
              <a:off x="6234747" y="1070220"/>
              <a:ext cx="1915191" cy="1501530"/>
              <a:chOff x="2947075" y="650200"/>
              <a:chExt cx="3499984" cy="2744025"/>
            </a:xfrm>
          </p:grpSpPr>
          <p:sp>
            <p:nvSpPr>
              <p:cNvPr id="860" name="Google Shape;860;p40"/>
              <p:cNvSpPr/>
              <p:nvPr/>
            </p:nvSpPr>
            <p:spPr>
              <a:xfrm>
                <a:off x="2947075" y="1911802"/>
                <a:ext cx="3499984" cy="107119"/>
              </a:xfrm>
              <a:custGeom>
                <a:avLst/>
                <a:gdLst/>
                <a:ahLst/>
                <a:cxnLst/>
                <a:rect l="l" t="t" r="r" b="b"/>
                <a:pathLst>
                  <a:path w="15422" h="472" extrusionOk="0">
                    <a:moveTo>
                      <a:pt x="227" y="1"/>
                    </a:moveTo>
                    <a:cubicBezTo>
                      <a:pt x="102" y="1"/>
                      <a:pt x="0" y="102"/>
                      <a:pt x="0" y="203"/>
                    </a:cubicBezTo>
                    <a:lnTo>
                      <a:pt x="0" y="251"/>
                    </a:lnTo>
                    <a:cubicBezTo>
                      <a:pt x="0" y="376"/>
                      <a:pt x="102" y="472"/>
                      <a:pt x="227" y="472"/>
                    </a:cubicBezTo>
                    <a:lnTo>
                      <a:pt x="15219" y="472"/>
                    </a:lnTo>
                    <a:cubicBezTo>
                      <a:pt x="15345" y="472"/>
                      <a:pt x="15422" y="376"/>
                      <a:pt x="15422" y="251"/>
                    </a:cubicBezTo>
                    <a:lnTo>
                      <a:pt x="15422" y="203"/>
                    </a:lnTo>
                    <a:cubicBezTo>
                      <a:pt x="15422" y="102"/>
                      <a:pt x="15345" y="1"/>
                      <a:pt x="15219"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1" name="Google Shape;861;p40"/>
              <p:cNvSpPr/>
              <p:nvPr/>
            </p:nvSpPr>
            <p:spPr>
              <a:xfrm>
                <a:off x="3243136" y="650200"/>
                <a:ext cx="749608" cy="1261828"/>
              </a:xfrm>
              <a:custGeom>
                <a:avLst/>
                <a:gdLst/>
                <a:ahLst/>
                <a:cxnLst/>
                <a:rect l="l" t="t" r="r" b="b"/>
                <a:pathLst>
                  <a:path w="3303" h="5560" extrusionOk="0">
                    <a:moveTo>
                      <a:pt x="1097" y="0"/>
                    </a:moveTo>
                    <a:lnTo>
                      <a:pt x="1097" y="370"/>
                    </a:lnTo>
                    <a:lnTo>
                      <a:pt x="698" y="572"/>
                    </a:lnTo>
                    <a:cubicBezTo>
                      <a:pt x="275" y="793"/>
                      <a:pt x="1" y="1216"/>
                      <a:pt x="1" y="1663"/>
                    </a:cubicBezTo>
                    <a:lnTo>
                      <a:pt x="1" y="5560"/>
                    </a:lnTo>
                    <a:lnTo>
                      <a:pt x="3302" y="5560"/>
                    </a:lnTo>
                    <a:lnTo>
                      <a:pt x="3302" y="1663"/>
                    </a:lnTo>
                    <a:cubicBezTo>
                      <a:pt x="3302" y="1216"/>
                      <a:pt x="3034" y="793"/>
                      <a:pt x="2635" y="572"/>
                    </a:cubicBezTo>
                    <a:lnTo>
                      <a:pt x="2212" y="370"/>
                    </a:lnTo>
                    <a:lnTo>
                      <a:pt x="2212" y="0"/>
                    </a:lnTo>
                    <a:close/>
                  </a:path>
                </a:pathLst>
              </a:custGeom>
              <a:solidFill>
                <a:srgbClr val="B7D6FF">
                  <a:alpha val="6289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2" name="Google Shape;862;p40"/>
              <p:cNvSpPr/>
              <p:nvPr/>
            </p:nvSpPr>
            <p:spPr>
              <a:xfrm>
                <a:off x="3313597" y="1703237"/>
                <a:ext cx="608673" cy="169757"/>
              </a:xfrm>
              <a:custGeom>
                <a:avLst/>
                <a:gdLst/>
                <a:ahLst/>
                <a:cxnLst/>
                <a:rect l="l" t="t" r="r" b="b"/>
                <a:pathLst>
                  <a:path w="2682" h="748" extrusionOk="0">
                    <a:moveTo>
                      <a:pt x="1014" y="0"/>
                    </a:moveTo>
                    <a:cubicBezTo>
                      <a:pt x="990" y="0"/>
                      <a:pt x="966" y="1"/>
                      <a:pt x="942" y="2"/>
                    </a:cubicBezTo>
                    <a:cubicBezTo>
                      <a:pt x="495" y="26"/>
                      <a:pt x="0" y="199"/>
                      <a:pt x="0" y="199"/>
                    </a:cubicBezTo>
                    <a:lnTo>
                      <a:pt x="0" y="747"/>
                    </a:lnTo>
                    <a:lnTo>
                      <a:pt x="2682" y="747"/>
                    </a:lnTo>
                    <a:lnTo>
                      <a:pt x="2682" y="127"/>
                    </a:lnTo>
                    <a:cubicBezTo>
                      <a:pt x="2682" y="127"/>
                      <a:pt x="2431" y="175"/>
                      <a:pt x="2110" y="175"/>
                    </a:cubicBezTo>
                    <a:cubicBezTo>
                      <a:pt x="1784" y="175"/>
                      <a:pt x="1410" y="0"/>
                      <a:pt x="1014"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3" name="Google Shape;863;p40"/>
              <p:cNvSpPr/>
              <p:nvPr/>
            </p:nvSpPr>
            <p:spPr>
              <a:xfrm>
                <a:off x="3471780" y="1331724"/>
                <a:ext cx="203118" cy="411229"/>
              </a:xfrm>
              <a:custGeom>
                <a:avLst/>
                <a:gdLst/>
                <a:ahLst/>
                <a:cxnLst/>
                <a:rect l="l" t="t" r="r" b="b"/>
                <a:pathLst>
                  <a:path w="895" h="1812" extrusionOk="0">
                    <a:moveTo>
                      <a:pt x="48" y="0"/>
                    </a:moveTo>
                    <a:lnTo>
                      <a:pt x="0" y="102"/>
                    </a:lnTo>
                    <a:cubicBezTo>
                      <a:pt x="0" y="102"/>
                      <a:pt x="394" y="346"/>
                      <a:pt x="596" y="769"/>
                    </a:cubicBezTo>
                    <a:cubicBezTo>
                      <a:pt x="793" y="1240"/>
                      <a:pt x="793" y="1788"/>
                      <a:pt x="793" y="1788"/>
                    </a:cubicBezTo>
                    <a:lnTo>
                      <a:pt x="870" y="1812"/>
                    </a:lnTo>
                    <a:cubicBezTo>
                      <a:pt x="870" y="1788"/>
                      <a:pt x="894" y="1216"/>
                      <a:pt x="692" y="745"/>
                    </a:cubicBezTo>
                    <a:cubicBezTo>
                      <a:pt x="471" y="275"/>
                      <a:pt x="48" y="24"/>
                      <a:pt x="48"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4" name="Google Shape;864;p40"/>
              <p:cNvSpPr/>
              <p:nvPr/>
            </p:nvSpPr>
            <p:spPr>
              <a:xfrm>
                <a:off x="3589339" y="1269540"/>
                <a:ext cx="174750" cy="203118"/>
              </a:xfrm>
              <a:custGeom>
                <a:avLst/>
                <a:gdLst/>
                <a:ahLst/>
                <a:cxnLst/>
                <a:rect l="l" t="t" r="r" b="b"/>
                <a:pathLst>
                  <a:path w="770" h="895" extrusionOk="0">
                    <a:moveTo>
                      <a:pt x="722" y="0"/>
                    </a:moveTo>
                    <a:cubicBezTo>
                      <a:pt x="698" y="24"/>
                      <a:pt x="150" y="322"/>
                      <a:pt x="1" y="870"/>
                    </a:cubicBezTo>
                    <a:lnTo>
                      <a:pt x="102" y="894"/>
                    </a:lnTo>
                    <a:cubicBezTo>
                      <a:pt x="227" y="400"/>
                      <a:pt x="769" y="102"/>
                      <a:pt x="769" y="78"/>
                    </a:cubicBezTo>
                    <a:lnTo>
                      <a:pt x="722"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5" name="Google Shape;865;p40"/>
              <p:cNvSpPr/>
              <p:nvPr/>
            </p:nvSpPr>
            <p:spPr>
              <a:xfrm>
                <a:off x="3341965" y="1270675"/>
                <a:ext cx="231486" cy="145019"/>
              </a:xfrm>
              <a:custGeom>
                <a:avLst/>
                <a:gdLst/>
                <a:ahLst/>
                <a:cxnLst/>
                <a:rect l="l" t="t" r="r" b="b"/>
                <a:pathLst>
                  <a:path w="1020" h="639" extrusionOk="0">
                    <a:moveTo>
                      <a:pt x="233" y="1"/>
                    </a:moveTo>
                    <a:cubicBezTo>
                      <a:pt x="100" y="1"/>
                      <a:pt x="0" y="19"/>
                      <a:pt x="0" y="19"/>
                    </a:cubicBezTo>
                    <a:cubicBezTo>
                      <a:pt x="0" y="19"/>
                      <a:pt x="173" y="418"/>
                      <a:pt x="346" y="567"/>
                    </a:cubicBezTo>
                    <a:cubicBezTo>
                      <a:pt x="423" y="623"/>
                      <a:pt x="541" y="639"/>
                      <a:pt x="647" y="639"/>
                    </a:cubicBezTo>
                    <a:cubicBezTo>
                      <a:pt x="779" y="639"/>
                      <a:pt x="894" y="615"/>
                      <a:pt x="894" y="615"/>
                    </a:cubicBezTo>
                    <a:cubicBezTo>
                      <a:pt x="894" y="615"/>
                      <a:pt x="1019" y="395"/>
                      <a:pt x="769" y="168"/>
                    </a:cubicBezTo>
                    <a:cubicBezTo>
                      <a:pt x="628" y="31"/>
                      <a:pt x="403" y="1"/>
                      <a:pt x="233"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6" name="Google Shape;866;p40"/>
              <p:cNvSpPr/>
              <p:nvPr/>
            </p:nvSpPr>
            <p:spPr>
              <a:xfrm>
                <a:off x="3651523" y="1203045"/>
                <a:ext cx="231486" cy="145019"/>
              </a:xfrm>
              <a:custGeom>
                <a:avLst/>
                <a:gdLst/>
                <a:ahLst/>
                <a:cxnLst/>
                <a:rect l="l" t="t" r="r" b="b"/>
                <a:pathLst>
                  <a:path w="1020" h="639" extrusionOk="0">
                    <a:moveTo>
                      <a:pt x="795" y="1"/>
                    </a:moveTo>
                    <a:cubicBezTo>
                      <a:pt x="629" y="1"/>
                      <a:pt x="405" y="31"/>
                      <a:pt x="251" y="168"/>
                    </a:cubicBezTo>
                    <a:cubicBezTo>
                      <a:pt x="1" y="395"/>
                      <a:pt x="126" y="615"/>
                      <a:pt x="126" y="615"/>
                    </a:cubicBezTo>
                    <a:cubicBezTo>
                      <a:pt x="126" y="615"/>
                      <a:pt x="239" y="639"/>
                      <a:pt x="370" y="639"/>
                    </a:cubicBezTo>
                    <a:cubicBezTo>
                      <a:pt x="476" y="639"/>
                      <a:pt x="594" y="623"/>
                      <a:pt x="674" y="567"/>
                    </a:cubicBezTo>
                    <a:cubicBezTo>
                      <a:pt x="847" y="442"/>
                      <a:pt x="1020" y="19"/>
                      <a:pt x="1020" y="19"/>
                    </a:cubicBezTo>
                    <a:cubicBezTo>
                      <a:pt x="1020" y="19"/>
                      <a:pt x="925" y="1"/>
                      <a:pt x="795"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7" name="Google Shape;867;p40"/>
              <p:cNvSpPr/>
              <p:nvPr/>
            </p:nvSpPr>
            <p:spPr>
              <a:xfrm>
                <a:off x="4496906" y="1742726"/>
                <a:ext cx="1307898" cy="169303"/>
              </a:xfrm>
              <a:custGeom>
                <a:avLst/>
                <a:gdLst/>
                <a:ahLst/>
                <a:cxnLst/>
                <a:rect l="l" t="t" r="r" b="b"/>
                <a:pathLst>
                  <a:path w="5763" h="746" extrusionOk="0">
                    <a:moveTo>
                      <a:pt x="197" y="1"/>
                    </a:moveTo>
                    <a:cubicBezTo>
                      <a:pt x="101" y="1"/>
                      <a:pt x="0" y="102"/>
                      <a:pt x="0" y="204"/>
                    </a:cubicBezTo>
                    <a:lnTo>
                      <a:pt x="0" y="746"/>
                    </a:lnTo>
                    <a:lnTo>
                      <a:pt x="5763" y="746"/>
                    </a:lnTo>
                    <a:lnTo>
                      <a:pt x="5763" y="204"/>
                    </a:lnTo>
                    <a:cubicBezTo>
                      <a:pt x="5763" y="102"/>
                      <a:pt x="5661" y="1"/>
                      <a:pt x="5560"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8" name="Google Shape;868;p40"/>
              <p:cNvSpPr/>
              <p:nvPr/>
            </p:nvSpPr>
            <p:spPr>
              <a:xfrm>
                <a:off x="4655090" y="1642869"/>
                <a:ext cx="1030796" cy="100084"/>
              </a:xfrm>
              <a:custGeom>
                <a:avLst/>
                <a:gdLst/>
                <a:ahLst/>
                <a:cxnLst/>
                <a:rect l="l" t="t" r="r" b="b"/>
                <a:pathLst>
                  <a:path w="4542" h="441" extrusionOk="0">
                    <a:moveTo>
                      <a:pt x="1218" y="1"/>
                    </a:moveTo>
                    <a:cubicBezTo>
                      <a:pt x="1132" y="1"/>
                      <a:pt x="1047" y="6"/>
                      <a:pt x="966" y="18"/>
                    </a:cubicBezTo>
                    <a:cubicBezTo>
                      <a:pt x="298" y="95"/>
                      <a:pt x="0" y="441"/>
                      <a:pt x="0" y="441"/>
                    </a:cubicBezTo>
                    <a:lnTo>
                      <a:pt x="4541" y="441"/>
                    </a:lnTo>
                    <a:cubicBezTo>
                      <a:pt x="4369" y="163"/>
                      <a:pt x="3858" y="19"/>
                      <a:pt x="3415" y="19"/>
                    </a:cubicBezTo>
                    <a:cubicBezTo>
                      <a:pt x="3231" y="19"/>
                      <a:pt x="3058" y="44"/>
                      <a:pt x="2926" y="95"/>
                    </a:cubicBezTo>
                    <a:cubicBezTo>
                      <a:pt x="2834" y="131"/>
                      <a:pt x="2725" y="145"/>
                      <a:pt x="2603" y="145"/>
                    </a:cubicBezTo>
                    <a:cubicBezTo>
                      <a:pt x="2207" y="145"/>
                      <a:pt x="1682" y="1"/>
                      <a:pt x="1218"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9" name="Google Shape;869;p40"/>
              <p:cNvSpPr/>
              <p:nvPr/>
            </p:nvSpPr>
            <p:spPr>
              <a:xfrm>
                <a:off x="4541388" y="807929"/>
                <a:ext cx="1268863" cy="888726"/>
              </a:xfrm>
              <a:custGeom>
                <a:avLst/>
                <a:gdLst/>
                <a:ahLst/>
                <a:cxnLst/>
                <a:rect l="l" t="t" r="r" b="b"/>
                <a:pathLst>
                  <a:path w="5591" h="3916" extrusionOk="0">
                    <a:moveTo>
                      <a:pt x="2714" y="1"/>
                    </a:moveTo>
                    <a:cubicBezTo>
                      <a:pt x="2704" y="1"/>
                      <a:pt x="2693" y="1"/>
                      <a:pt x="2682" y="2"/>
                    </a:cubicBezTo>
                    <a:cubicBezTo>
                      <a:pt x="2188" y="50"/>
                      <a:pt x="2313" y="1218"/>
                      <a:pt x="2313" y="1218"/>
                    </a:cubicBezTo>
                    <a:cubicBezTo>
                      <a:pt x="2313" y="1218"/>
                      <a:pt x="2003" y="426"/>
                      <a:pt x="1660" y="426"/>
                    </a:cubicBezTo>
                    <a:cubicBezTo>
                      <a:pt x="1614" y="426"/>
                      <a:pt x="1567" y="441"/>
                      <a:pt x="1520" y="473"/>
                    </a:cubicBezTo>
                    <a:cubicBezTo>
                      <a:pt x="1145" y="771"/>
                      <a:pt x="1693" y="1760"/>
                      <a:pt x="1693" y="1760"/>
                    </a:cubicBezTo>
                    <a:cubicBezTo>
                      <a:pt x="1693" y="1760"/>
                      <a:pt x="1234" y="1305"/>
                      <a:pt x="943" y="1305"/>
                    </a:cubicBezTo>
                    <a:cubicBezTo>
                      <a:pt x="876" y="1305"/>
                      <a:pt x="817" y="1330"/>
                      <a:pt x="776" y="1391"/>
                    </a:cubicBezTo>
                    <a:cubicBezTo>
                      <a:pt x="549" y="1736"/>
                      <a:pt x="1294" y="2684"/>
                      <a:pt x="1294" y="2684"/>
                    </a:cubicBezTo>
                    <a:cubicBezTo>
                      <a:pt x="1294" y="2684"/>
                      <a:pt x="822" y="2271"/>
                      <a:pt x="459" y="2271"/>
                    </a:cubicBezTo>
                    <a:cubicBezTo>
                      <a:pt x="422" y="2271"/>
                      <a:pt x="386" y="2275"/>
                      <a:pt x="352" y="2285"/>
                    </a:cubicBezTo>
                    <a:cubicBezTo>
                      <a:pt x="1" y="2356"/>
                      <a:pt x="251" y="2630"/>
                      <a:pt x="597" y="3029"/>
                    </a:cubicBezTo>
                    <a:cubicBezTo>
                      <a:pt x="948" y="3399"/>
                      <a:pt x="1914" y="3774"/>
                      <a:pt x="1914" y="3774"/>
                    </a:cubicBezTo>
                    <a:cubicBezTo>
                      <a:pt x="1914" y="3774"/>
                      <a:pt x="2592" y="3915"/>
                      <a:pt x="3144" y="3915"/>
                    </a:cubicBezTo>
                    <a:cubicBezTo>
                      <a:pt x="3244" y="3915"/>
                      <a:pt x="3340" y="3910"/>
                      <a:pt x="3427" y="3899"/>
                    </a:cubicBezTo>
                    <a:cubicBezTo>
                      <a:pt x="3975" y="3822"/>
                      <a:pt x="5590" y="2803"/>
                      <a:pt x="5394" y="2410"/>
                    </a:cubicBezTo>
                    <a:cubicBezTo>
                      <a:pt x="5334" y="2299"/>
                      <a:pt x="5224" y="2258"/>
                      <a:pt x="5094" y="2258"/>
                    </a:cubicBezTo>
                    <a:cubicBezTo>
                      <a:pt x="4728" y="2258"/>
                      <a:pt x="4202" y="2583"/>
                      <a:pt x="4202" y="2583"/>
                    </a:cubicBezTo>
                    <a:cubicBezTo>
                      <a:pt x="4202" y="2583"/>
                      <a:pt x="4994" y="1862"/>
                      <a:pt x="4744" y="1516"/>
                    </a:cubicBezTo>
                    <a:cubicBezTo>
                      <a:pt x="4677" y="1437"/>
                      <a:pt x="4584" y="1407"/>
                      <a:pt x="4483" y="1407"/>
                    </a:cubicBezTo>
                    <a:cubicBezTo>
                      <a:pt x="4172" y="1407"/>
                      <a:pt x="3779" y="1689"/>
                      <a:pt x="3779" y="1689"/>
                    </a:cubicBezTo>
                    <a:cubicBezTo>
                      <a:pt x="3779" y="1689"/>
                      <a:pt x="4321" y="896"/>
                      <a:pt x="3975" y="521"/>
                    </a:cubicBezTo>
                    <a:cubicBezTo>
                      <a:pt x="3924" y="469"/>
                      <a:pt x="3869" y="447"/>
                      <a:pt x="3813" y="447"/>
                    </a:cubicBezTo>
                    <a:cubicBezTo>
                      <a:pt x="3492" y="447"/>
                      <a:pt x="3129" y="1164"/>
                      <a:pt x="3129" y="1164"/>
                    </a:cubicBezTo>
                    <a:cubicBezTo>
                      <a:pt x="3129" y="1164"/>
                      <a:pt x="3181" y="1"/>
                      <a:pt x="2714"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870" name="Google Shape;870;p40"/>
              <p:cNvGrpSpPr/>
              <p:nvPr/>
            </p:nvGrpSpPr>
            <p:grpSpPr>
              <a:xfrm>
                <a:off x="2947075" y="2153956"/>
                <a:ext cx="3499984" cy="1240269"/>
                <a:chOff x="2947075" y="2153956"/>
                <a:chExt cx="3499984" cy="1240269"/>
              </a:xfrm>
            </p:grpSpPr>
            <p:sp>
              <p:nvSpPr>
                <p:cNvPr id="871" name="Google Shape;871;p40"/>
                <p:cNvSpPr/>
                <p:nvPr/>
              </p:nvSpPr>
              <p:spPr>
                <a:xfrm>
                  <a:off x="4135831" y="2153956"/>
                  <a:ext cx="327485" cy="1133603"/>
                </a:xfrm>
                <a:custGeom>
                  <a:avLst/>
                  <a:gdLst/>
                  <a:ahLst/>
                  <a:cxnLst/>
                  <a:rect l="l" t="t" r="r" b="b"/>
                  <a:pathLst>
                    <a:path w="1443" h="4995" extrusionOk="0">
                      <a:moveTo>
                        <a:pt x="274" y="0"/>
                      </a:moveTo>
                      <a:cubicBezTo>
                        <a:pt x="125" y="0"/>
                        <a:pt x="0" y="126"/>
                        <a:pt x="0" y="275"/>
                      </a:cubicBezTo>
                      <a:lnTo>
                        <a:pt x="0" y="4720"/>
                      </a:lnTo>
                      <a:cubicBezTo>
                        <a:pt x="0" y="4869"/>
                        <a:pt x="125" y="4994"/>
                        <a:pt x="274" y="4994"/>
                      </a:cubicBezTo>
                      <a:lnTo>
                        <a:pt x="1168" y="4994"/>
                      </a:lnTo>
                      <a:cubicBezTo>
                        <a:pt x="1317" y="4994"/>
                        <a:pt x="1442" y="4869"/>
                        <a:pt x="1442" y="4720"/>
                      </a:cubicBezTo>
                      <a:lnTo>
                        <a:pt x="1442" y="275"/>
                      </a:lnTo>
                      <a:cubicBezTo>
                        <a:pt x="1442" y="126"/>
                        <a:pt x="1317" y="0"/>
                        <a:pt x="1168"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72" name="Google Shape;872;p40"/>
                <p:cNvSpPr/>
                <p:nvPr/>
              </p:nvSpPr>
              <p:spPr>
                <a:xfrm>
                  <a:off x="4135831" y="2312138"/>
                  <a:ext cx="327485" cy="51744"/>
                </a:xfrm>
                <a:custGeom>
                  <a:avLst/>
                  <a:gdLst/>
                  <a:ahLst/>
                  <a:cxnLst/>
                  <a:rect l="l" t="t" r="r" b="b"/>
                  <a:pathLst>
                    <a:path w="1443" h="228" extrusionOk="0">
                      <a:moveTo>
                        <a:pt x="0" y="1"/>
                      </a:moveTo>
                      <a:lnTo>
                        <a:pt x="0" y="227"/>
                      </a:lnTo>
                      <a:lnTo>
                        <a:pt x="1442" y="227"/>
                      </a:lnTo>
                      <a:lnTo>
                        <a:pt x="1442"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73" name="Google Shape;873;p40"/>
                <p:cNvSpPr/>
                <p:nvPr/>
              </p:nvSpPr>
              <p:spPr>
                <a:xfrm>
                  <a:off x="4135831" y="2402690"/>
                  <a:ext cx="327485" cy="44936"/>
                </a:xfrm>
                <a:custGeom>
                  <a:avLst/>
                  <a:gdLst/>
                  <a:ahLst/>
                  <a:cxnLst/>
                  <a:rect l="l" t="t" r="r" b="b"/>
                  <a:pathLst>
                    <a:path w="1443" h="198" extrusionOk="0">
                      <a:moveTo>
                        <a:pt x="0" y="1"/>
                      </a:moveTo>
                      <a:lnTo>
                        <a:pt x="0" y="198"/>
                      </a:lnTo>
                      <a:lnTo>
                        <a:pt x="1442" y="198"/>
                      </a:lnTo>
                      <a:lnTo>
                        <a:pt x="1442"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74" name="Google Shape;874;p40"/>
                <p:cNvSpPr/>
                <p:nvPr/>
              </p:nvSpPr>
              <p:spPr>
                <a:xfrm>
                  <a:off x="4135831" y="3027477"/>
                  <a:ext cx="327485" cy="46297"/>
                </a:xfrm>
                <a:custGeom>
                  <a:avLst/>
                  <a:gdLst/>
                  <a:ahLst/>
                  <a:cxnLst/>
                  <a:rect l="l" t="t" r="r" b="b"/>
                  <a:pathLst>
                    <a:path w="1443" h="204" extrusionOk="0">
                      <a:moveTo>
                        <a:pt x="0" y="1"/>
                      </a:moveTo>
                      <a:lnTo>
                        <a:pt x="0" y="204"/>
                      </a:lnTo>
                      <a:lnTo>
                        <a:pt x="1442" y="204"/>
                      </a:lnTo>
                      <a:lnTo>
                        <a:pt x="1442"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75" name="Google Shape;875;p40"/>
                <p:cNvSpPr/>
                <p:nvPr/>
              </p:nvSpPr>
              <p:spPr>
                <a:xfrm>
                  <a:off x="4135831" y="3118257"/>
                  <a:ext cx="327485" cy="44709"/>
                </a:xfrm>
                <a:custGeom>
                  <a:avLst/>
                  <a:gdLst/>
                  <a:ahLst/>
                  <a:cxnLst/>
                  <a:rect l="l" t="t" r="r" b="b"/>
                  <a:pathLst>
                    <a:path w="1443" h="197" extrusionOk="0">
                      <a:moveTo>
                        <a:pt x="0" y="0"/>
                      </a:moveTo>
                      <a:lnTo>
                        <a:pt x="0" y="197"/>
                      </a:lnTo>
                      <a:lnTo>
                        <a:pt x="1442" y="197"/>
                      </a:lnTo>
                      <a:lnTo>
                        <a:pt x="1442"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76" name="Google Shape;876;p40"/>
                <p:cNvSpPr/>
                <p:nvPr/>
              </p:nvSpPr>
              <p:spPr>
                <a:xfrm>
                  <a:off x="3167442" y="2153956"/>
                  <a:ext cx="320677" cy="1133603"/>
                </a:xfrm>
                <a:custGeom>
                  <a:avLst/>
                  <a:gdLst/>
                  <a:ahLst/>
                  <a:cxnLst/>
                  <a:rect l="l" t="t" r="r" b="b"/>
                  <a:pathLst>
                    <a:path w="1413" h="4995" extrusionOk="0">
                      <a:moveTo>
                        <a:pt x="275" y="0"/>
                      </a:moveTo>
                      <a:cubicBezTo>
                        <a:pt x="126" y="0"/>
                        <a:pt x="1" y="126"/>
                        <a:pt x="1" y="275"/>
                      </a:cubicBezTo>
                      <a:lnTo>
                        <a:pt x="1" y="4720"/>
                      </a:lnTo>
                      <a:cubicBezTo>
                        <a:pt x="1" y="4869"/>
                        <a:pt x="126" y="4994"/>
                        <a:pt x="275" y="4994"/>
                      </a:cubicBezTo>
                      <a:lnTo>
                        <a:pt x="1168" y="4994"/>
                      </a:lnTo>
                      <a:cubicBezTo>
                        <a:pt x="1288" y="4994"/>
                        <a:pt x="1413" y="4869"/>
                        <a:pt x="1413" y="4720"/>
                      </a:cubicBezTo>
                      <a:lnTo>
                        <a:pt x="1413" y="275"/>
                      </a:lnTo>
                      <a:cubicBezTo>
                        <a:pt x="1413" y="126"/>
                        <a:pt x="1288" y="0"/>
                        <a:pt x="1168"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77" name="Google Shape;877;p40"/>
                <p:cNvSpPr/>
                <p:nvPr/>
              </p:nvSpPr>
              <p:spPr>
                <a:xfrm>
                  <a:off x="3167442" y="2312138"/>
                  <a:ext cx="320677" cy="51744"/>
                </a:xfrm>
                <a:custGeom>
                  <a:avLst/>
                  <a:gdLst/>
                  <a:ahLst/>
                  <a:cxnLst/>
                  <a:rect l="l" t="t" r="r" b="b"/>
                  <a:pathLst>
                    <a:path w="1413" h="228" extrusionOk="0">
                      <a:moveTo>
                        <a:pt x="1" y="1"/>
                      </a:moveTo>
                      <a:lnTo>
                        <a:pt x="1" y="227"/>
                      </a:lnTo>
                      <a:lnTo>
                        <a:pt x="1413" y="227"/>
                      </a:lnTo>
                      <a:lnTo>
                        <a:pt x="1413"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78" name="Google Shape;878;p40"/>
                <p:cNvSpPr/>
                <p:nvPr/>
              </p:nvSpPr>
              <p:spPr>
                <a:xfrm>
                  <a:off x="3167442" y="2402690"/>
                  <a:ext cx="320677" cy="44936"/>
                </a:xfrm>
                <a:custGeom>
                  <a:avLst/>
                  <a:gdLst/>
                  <a:ahLst/>
                  <a:cxnLst/>
                  <a:rect l="l" t="t" r="r" b="b"/>
                  <a:pathLst>
                    <a:path w="1413" h="198" extrusionOk="0">
                      <a:moveTo>
                        <a:pt x="1" y="1"/>
                      </a:moveTo>
                      <a:lnTo>
                        <a:pt x="1" y="198"/>
                      </a:lnTo>
                      <a:lnTo>
                        <a:pt x="1413" y="198"/>
                      </a:lnTo>
                      <a:lnTo>
                        <a:pt x="1413"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79" name="Google Shape;879;p40"/>
                <p:cNvSpPr/>
                <p:nvPr/>
              </p:nvSpPr>
              <p:spPr>
                <a:xfrm>
                  <a:off x="3167442" y="3027477"/>
                  <a:ext cx="320677" cy="46297"/>
                </a:xfrm>
                <a:custGeom>
                  <a:avLst/>
                  <a:gdLst/>
                  <a:ahLst/>
                  <a:cxnLst/>
                  <a:rect l="l" t="t" r="r" b="b"/>
                  <a:pathLst>
                    <a:path w="1413" h="204" extrusionOk="0">
                      <a:moveTo>
                        <a:pt x="1" y="1"/>
                      </a:moveTo>
                      <a:lnTo>
                        <a:pt x="1" y="204"/>
                      </a:lnTo>
                      <a:lnTo>
                        <a:pt x="1413" y="204"/>
                      </a:lnTo>
                      <a:lnTo>
                        <a:pt x="1413"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80" name="Google Shape;880;p40"/>
                <p:cNvSpPr/>
                <p:nvPr/>
              </p:nvSpPr>
              <p:spPr>
                <a:xfrm>
                  <a:off x="3167442" y="3118257"/>
                  <a:ext cx="320677" cy="44709"/>
                </a:xfrm>
                <a:custGeom>
                  <a:avLst/>
                  <a:gdLst/>
                  <a:ahLst/>
                  <a:cxnLst/>
                  <a:rect l="l" t="t" r="r" b="b"/>
                  <a:pathLst>
                    <a:path w="1413" h="197" extrusionOk="0">
                      <a:moveTo>
                        <a:pt x="1" y="0"/>
                      </a:moveTo>
                      <a:lnTo>
                        <a:pt x="1" y="197"/>
                      </a:lnTo>
                      <a:lnTo>
                        <a:pt x="1413" y="197"/>
                      </a:lnTo>
                      <a:lnTo>
                        <a:pt x="1413"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81" name="Google Shape;881;p40"/>
                <p:cNvSpPr/>
                <p:nvPr/>
              </p:nvSpPr>
              <p:spPr>
                <a:xfrm>
                  <a:off x="3268888" y="2520476"/>
                  <a:ext cx="117786" cy="411229"/>
                </a:xfrm>
                <a:custGeom>
                  <a:avLst/>
                  <a:gdLst/>
                  <a:ahLst/>
                  <a:cxnLst/>
                  <a:rect l="l" t="t" r="r" b="b"/>
                  <a:pathLst>
                    <a:path w="519" h="1812" extrusionOk="0">
                      <a:moveTo>
                        <a:pt x="0" y="0"/>
                      </a:moveTo>
                      <a:lnTo>
                        <a:pt x="0" y="1812"/>
                      </a:lnTo>
                      <a:lnTo>
                        <a:pt x="519" y="1812"/>
                      </a:lnTo>
                      <a:lnTo>
                        <a:pt x="519"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82" name="Google Shape;882;p40"/>
                <p:cNvSpPr/>
                <p:nvPr/>
              </p:nvSpPr>
              <p:spPr>
                <a:xfrm>
                  <a:off x="3493340" y="2153956"/>
                  <a:ext cx="322039" cy="1133603"/>
                </a:xfrm>
                <a:custGeom>
                  <a:avLst/>
                  <a:gdLst/>
                  <a:ahLst/>
                  <a:cxnLst/>
                  <a:rect l="l" t="t" r="r" b="b"/>
                  <a:pathLst>
                    <a:path w="1419" h="4995" extrusionOk="0">
                      <a:moveTo>
                        <a:pt x="251" y="0"/>
                      </a:moveTo>
                      <a:cubicBezTo>
                        <a:pt x="102" y="0"/>
                        <a:pt x="1" y="126"/>
                        <a:pt x="1" y="275"/>
                      </a:cubicBezTo>
                      <a:lnTo>
                        <a:pt x="1" y="4720"/>
                      </a:lnTo>
                      <a:cubicBezTo>
                        <a:pt x="1" y="4869"/>
                        <a:pt x="102" y="4994"/>
                        <a:pt x="251" y="4994"/>
                      </a:cubicBezTo>
                      <a:lnTo>
                        <a:pt x="1145" y="4994"/>
                      </a:lnTo>
                      <a:cubicBezTo>
                        <a:pt x="1294" y="4994"/>
                        <a:pt x="1419" y="4869"/>
                        <a:pt x="1419" y="4720"/>
                      </a:cubicBezTo>
                      <a:lnTo>
                        <a:pt x="1419" y="275"/>
                      </a:lnTo>
                      <a:cubicBezTo>
                        <a:pt x="1419" y="126"/>
                        <a:pt x="1294" y="0"/>
                        <a:pt x="1145"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83" name="Google Shape;883;p40"/>
                <p:cNvSpPr/>
                <p:nvPr/>
              </p:nvSpPr>
              <p:spPr>
                <a:xfrm>
                  <a:off x="3589339" y="2520476"/>
                  <a:ext cx="124594" cy="411229"/>
                </a:xfrm>
                <a:custGeom>
                  <a:avLst/>
                  <a:gdLst/>
                  <a:ahLst/>
                  <a:cxnLst/>
                  <a:rect l="l" t="t" r="r" b="b"/>
                  <a:pathLst>
                    <a:path w="549" h="1812" extrusionOk="0">
                      <a:moveTo>
                        <a:pt x="1" y="0"/>
                      </a:moveTo>
                      <a:lnTo>
                        <a:pt x="1" y="1812"/>
                      </a:lnTo>
                      <a:lnTo>
                        <a:pt x="549" y="1812"/>
                      </a:lnTo>
                      <a:lnTo>
                        <a:pt x="549" y="0"/>
                      </a:ln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84" name="Google Shape;884;p40"/>
                <p:cNvSpPr/>
                <p:nvPr/>
              </p:nvSpPr>
              <p:spPr>
                <a:xfrm>
                  <a:off x="4452198" y="2155998"/>
                  <a:ext cx="721012" cy="1130199"/>
                </a:xfrm>
                <a:custGeom>
                  <a:avLst/>
                  <a:gdLst/>
                  <a:ahLst/>
                  <a:cxnLst/>
                  <a:rect l="l" t="t" r="r" b="b"/>
                  <a:pathLst>
                    <a:path w="3177" h="4980" extrusionOk="0">
                      <a:moveTo>
                        <a:pt x="1131" y="1"/>
                      </a:moveTo>
                      <a:cubicBezTo>
                        <a:pt x="1095" y="1"/>
                        <a:pt x="1057" y="8"/>
                        <a:pt x="1020" y="21"/>
                      </a:cubicBezTo>
                      <a:lnTo>
                        <a:pt x="197" y="367"/>
                      </a:lnTo>
                      <a:cubicBezTo>
                        <a:pt x="72" y="438"/>
                        <a:pt x="1" y="587"/>
                        <a:pt x="48" y="713"/>
                      </a:cubicBezTo>
                      <a:lnTo>
                        <a:pt x="1812" y="4812"/>
                      </a:lnTo>
                      <a:cubicBezTo>
                        <a:pt x="1866" y="4924"/>
                        <a:pt x="1963" y="4979"/>
                        <a:pt x="2062" y="4979"/>
                      </a:cubicBezTo>
                      <a:cubicBezTo>
                        <a:pt x="2094" y="4979"/>
                        <a:pt x="2127" y="4973"/>
                        <a:pt x="2158" y="4961"/>
                      </a:cubicBezTo>
                      <a:lnTo>
                        <a:pt x="2980" y="4610"/>
                      </a:lnTo>
                      <a:cubicBezTo>
                        <a:pt x="3129" y="4562"/>
                        <a:pt x="3177" y="4389"/>
                        <a:pt x="3129" y="4264"/>
                      </a:cubicBezTo>
                      <a:lnTo>
                        <a:pt x="1365" y="170"/>
                      </a:lnTo>
                      <a:cubicBezTo>
                        <a:pt x="1330" y="59"/>
                        <a:pt x="1238" y="1"/>
                        <a:pt x="1131"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85" name="Google Shape;885;p40"/>
                <p:cNvSpPr/>
                <p:nvPr/>
              </p:nvSpPr>
              <p:spPr>
                <a:xfrm>
                  <a:off x="3815153" y="2153956"/>
                  <a:ext cx="320904" cy="1133603"/>
                </a:xfrm>
                <a:custGeom>
                  <a:avLst/>
                  <a:gdLst/>
                  <a:ahLst/>
                  <a:cxnLst/>
                  <a:rect l="l" t="t" r="r" b="b"/>
                  <a:pathLst>
                    <a:path w="1414" h="4995" extrusionOk="0">
                      <a:moveTo>
                        <a:pt x="251" y="0"/>
                      </a:moveTo>
                      <a:cubicBezTo>
                        <a:pt x="126" y="0"/>
                        <a:pt x="1" y="126"/>
                        <a:pt x="1" y="275"/>
                      </a:cubicBezTo>
                      <a:lnTo>
                        <a:pt x="1" y="4720"/>
                      </a:lnTo>
                      <a:cubicBezTo>
                        <a:pt x="1" y="4869"/>
                        <a:pt x="126" y="4994"/>
                        <a:pt x="251" y="4994"/>
                      </a:cubicBezTo>
                      <a:lnTo>
                        <a:pt x="1145" y="4994"/>
                      </a:lnTo>
                      <a:cubicBezTo>
                        <a:pt x="1294" y="4994"/>
                        <a:pt x="1413" y="4869"/>
                        <a:pt x="1413" y="4720"/>
                      </a:cubicBezTo>
                      <a:lnTo>
                        <a:pt x="1413" y="275"/>
                      </a:lnTo>
                      <a:cubicBezTo>
                        <a:pt x="1413" y="126"/>
                        <a:pt x="1294" y="0"/>
                        <a:pt x="1145"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86" name="Google Shape;886;p40"/>
                <p:cNvSpPr/>
                <p:nvPr/>
              </p:nvSpPr>
              <p:spPr>
                <a:xfrm>
                  <a:off x="3916599" y="2520476"/>
                  <a:ext cx="118013" cy="411229"/>
                </a:xfrm>
                <a:custGeom>
                  <a:avLst/>
                  <a:gdLst/>
                  <a:ahLst/>
                  <a:cxnLst/>
                  <a:rect l="l" t="t" r="r" b="b"/>
                  <a:pathLst>
                    <a:path w="520" h="1812" extrusionOk="0">
                      <a:moveTo>
                        <a:pt x="1" y="0"/>
                      </a:moveTo>
                      <a:lnTo>
                        <a:pt x="1" y="1812"/>
                      </a:lnTo>
                      <a:lnTo>
                        <a:pt x="519" y="1812"/>
                      </a:lnTo>
                      <a:lnTo>
                        <a:pt x="519" y="0"/>
                      </a:ln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87" name="Google Shape;887;p40"/>
                <p:cNvSpPr/>
                <p:nvPr/>
              </p:nvSpPr>
              <p:spPr>
                <a:xfrm>
                  <a:off x="2947075" y="3287333"/>
                  <a:ext cx="3499984" cy="106892"/>
                </a:xfrm>
                <a:custGeom>
                  <a:avLst/>
                  <a:gdLst/>
                  <a:ahLst/>
                  <a:cxnLst/>
                  <a:rect l="l" t="t" r="r" b="b"/>
                  <a:pathLst>
                    <a:path w="15422" h="471" extrusionOk="0">
                      <a:moveTo>
                        <a:pt x="227" y="0"/>
                      </a:moveTo>
                      <a:cubicBezTo>
                        <a:pt x="102" y="0"/>
                        <a:pt x="0" y="101"/>
                        <a:pt x="0" y="197"/>
                      </a:cubicBezTo>
                      <a:lnTo>
                        <a:pt x="0" y="250"/>
                      </a:lnTo>
                      <a:cubicBezTo>
                        <a:pt x="0" y="370"/>
                        <a:pt x="102" y="471"/>
                        <a:pt x="227" y="471"/>
                      </a:cubicBezTo>
                      <a:lnTo>
                        <a:pt x="15219" y="471"/>
                      </a:lnTo>
                      <a:cubicBezTo>
                        <a:pt x="15345" y="471"/>
                        <a:pt x="15422" y="370"/>
                        <a:pt x="15422" y="250"/>
                      </a:cubicBezTo>
                      <a:lnTo>
                        <a:pt x="15422" y="197"/>
                      </a:lnTo>
                      <a:cubicBezTo>
                        <a:pt x="15422" y="101"/>
                        <a:pt x="15345" y="0"/>
                        <a:pt x="15219" y="0"/>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88" name="Google Shape;888;p40"/>
                <p:cNvSpPr/>
                <p:nvPr/>
              </p:nvSpPr>
              <p:spPr>
                <a:xfrm>
                  <a:off x="3071443" y="2424477"/>
                  <a:ext cx="96226" cy="863081"/>
                </a:xfrm>
                <a:custGeom>
                  <a:avLst/>
                  <a:gdLst/>
                  <a:ahLst/>
                  <a:cxnLst/>
                  <a:rect l="l" t="t" r="r" b="b"/>
                  <a:pathLst>
                    <a:path w="424" h="3803" extrusionOk="0">
                      <a:moveTo>
                        <a:pt x="0" y="0"/>
                      </a:moveTo>
                      <a:lnTo>
                        <a:pt x="0" y="3802"/>
                      </a:lnTo>
                      <a:lnTo>
                        <a:pt x="424" y="3802"/>
                      </a:lnTo>
                      <a:lnTo>
                        <a:pt x="424" y="0"/>
                      </a:ln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grpSp>
          <p:nvGrpSpPr>
            <p:cNvPr id="889" name="Google Shape;889;p40"/>
            <p:cNvGrpSpPr/>
            <p:nvPr/>
          </p:nvGrpSpPr>
          <p:grpSpPr>
            <a:xfrm>
              <a:off x="5805300" y="2780318"/>
              <a:ext cx="2774100" cy="1872157"/>
              <a:chOff x="5805300" y="2780318"/>
              <a:chExt cx="2774100" cy="1872157"/>
            </a:xfrm>
          </p:grpSpPr>
          <p:grpSp>
            <p:nvGrpSpPr>
              <p:cNvPr id="890" name="Google Shape;890;p40"/>
              <p:cNvGrpSpPr/>
              <p:nvPr/>
            </p:nvGrpSpPr>
            <p:grpSpPr>
              <a:xfrm>
                <a:off x="6541637" y="2780318"/>
                <a:ext cx="1301415" cy="1823931"/>
                <a:chOff x="5617952" y="1574621"/>
                <a:chExt cx="1850441" cy="2593390"/>
              </a:xfrm>
            </p:grpSpPr>
            <p:sp>
              <p:nvSpPr>
                <p:cNvPr id="891" name="Google Shape;891;p40"/>
                <p:cNvSpPr/>
                <p:nvPr/>
              </p:nvSpPr>
              <p:spPr>
                <a:xfrm>
                  <a:off x="5773389" y="3815509"/>
                  <a:ext cx="1545406" cy="352502"/>
                </a:xfrm>
                <a:custGeom>
                  <a:avLst/>
                  <a:gdLst/>
                  <a:ahLst/>
                  <a:cxnLst/>
                  <a:rect l="l" t="t" r="r" b="b"/>
                  <a:pathLst>
                    <a:path w="7944" h="1812" extrusionOk="0">
                      <a:moveTo>
                        <a:pt x="7944" y="0"/>
                      </a:moveTo>
                      <a:lnTo>
                        <a:pt x="0" y="24"/>
                      </a:lnTo>
                      <a:lnTo>
                        <a:pt x="0" y="918"/>
                      </a:lnTo>
                      <a:lnTo>
                        <a:pt x="0" y="1812"/>
                      </a:lnTo>
                      <a:lnTo>
                        <a:pt x="2384" y="1812"/>
                      </a:lnTo>
                      <a:lnTo>
                        <a:pt x="2384" y="1216"/>
                      </a:lnTo>
                      <a:cubicBezTo>
                        <a:pt x="2384" y="1043"/>
                        <a:pt x="2557" y="918"/>
                        <a:pt x="2777" y="918"/>
                      </a:cubicBezTo>
                      <a:lnTo>
                        <a:pt x="5161" y="918"/>
                      </a:lnTo>
                      <a:cubicBezTo>
                        <a:pt x="5363" y="918"/>
                        <a:pt x="5536" y="1043"/>
                        <a:pt x="5536" y="1216"/>
                      </a:cubicBezTo>
                      <a:lnTo>
                        <a:pt x="5536" y="1812"/>
                      </a:lnTo>
                      <a:lnTo>
                        <a:pt x="7944" y="1812"/>
                      </a:lnTo>
                      <a:lnTo>
                        <a:pt x="7944" y="918"/>
                      </a:lnTo>
                      <a:lnTo>
                        <a:pt x="7944" y="0"/>
                      </a:ln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92" name="Google Shape;892;p40"/>
                <p:cNvSpPr/>
                <p:nvPr/>
              </p:nvSpPr>
              <p:spPr>
                <a:xfrm>
                  <a:off x="5767553" y="3881457"/>
                  <a:ext cx="1513113" cy="59334"/>
                </a:xfrm>
                <a:custGeom>
                  <a:avLst/>
                  <a:gdLst/>
                  <a:ahLst/>
                  <a:cxnLst/>
                  <a:rect l="l" t="t" r="r" b="b"/>
                  <a:pathLst>
                    <a:path w="7778" h="305" extrusionOk="0">
                      <a:moveTo>
                        <a:pt x="488" y="1"/>
                      </a:moveTo>
                      <a:cubicBezTo>
                        <a:pt x="364" y="1"/>
                        <a:pt x="239" y="7"/>
                        <a:pt x="126" y="31"/>
                      </a:cubicBezTo>
                      <a:cubicBezTo>
                        <a:pt x="1" y="60"/>
                        <a:pt x="1" y="233"/>
                        <a:pt x="126" y="257"/>
                      </a:cubicBezTo>
                      <a:cubicBezTo>
                        <a:pt x="200" y="281"/>
                        <a:pt x="269" y="287"/>
                        <a:pt x="337" y="287"/>
                      </a:cubicBezTo>
                      <a:cubicBezTo>
                        <a:pt x="406" y="287"/>
                        <a:pt x="474" y="281"/>
                        <a:pt x="549" y="281"/>
                      </a:cubicBezTo>
                      <a:lnTo>
                        <a:pt x="972" y="281"/>
                      </a:lnTo>
                      <a:cubicBezTo>
                        <a:pt x="1246" y="281"/>
                        <a:pt x="1520" y="305"/>
                        <a:pt x="1788" y="305"/>
                      </a:cubicBezTo>
                      <a:cubicBezTo>
                        <a:pt x="2783" y="305"/>
                        <a:pt x="3779" y="281"/>
                        <a:pt x="4768" y="281"/>
                      </a:cubicBezTo>
                      <a:lnTo>
                        <a:pt x="7002" y="281"/>
                      </a:lnTo>
                      <a:cubicBezTo>
                        <a:pt x="7253" y="281"/>
                        <a:pt x="7479" y="281"/>
                        <a:pt x="7723" y="180"/>
                      </a:cubicBezTo>
                      <a:cubicBezTo>
                        <a:pt x="7777" y="180"/>
                        <a:pt x="7777" y="108"/>
                        <a:pt x="7723" y="84"/>
                      </a:cubicBezTo>
                      <a:cubicBezTo>
                        <a:pt x="7449" y="7"/>
                        <a:pt x="7181" y="7"/>
                        <a:pt x="6907" y="7"/>
                      </a:cubicBezTo>
                      <a:lnTo>
                        <a:pt x="847" y="7"/>
                      </a:lnTo>
                      <a:cubicBezTo>
                        <a:pt x="737" y="7"/>
                        <a:pt x="613" y="1"/>
                        <a:pt x="488"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93" name="Google Shape;893;p40"/>
                <p:cNvSpPr/>
                <p:nvPr/>
              </p:nvSpPr>
              <p:spPr>
                <a:xfrm>
                  <a:off x="5796539" y="2288771"/>
                  <a:ext cx="1493270" cy="1449110"/>
                </a:xfrm>
                <a:custGeom>
                  <a:avLst/>
                  <a:gdLst/>
                  <a:ahLst/>
                  <a:cxnLst/>
                  <a:rect l="l" t="t" r="r" b="b"/>
                  <a:pathLst>
                    <a:path w="7676" h="7449" extrusionOk="0">
                      <a:moveTo>
                        <a:pt x="3254" y="0"/>
                      </a:moveTo>
                      <a:lnTo>
                        <a:pt x="3254" y="1168"/>
                      </a:lnTo>
                      <a:lnTo>
                        <a:pt x="4124" y="1168"/>
                      </a:lnTo>
                      <a:cubicBezTo>
                        <a:pt x="4470" y="1168"/>
                        <a:pt x="4768" y="1418"/>
                        <a:pt x="4845" y="1740"/>
                      </a:cubicBezTo>
                      <a:lnTo>
                        <a:pt x="5316" y="3999"/>
                      </a:lnTo>
                      <a:cubicBezTo>
                        <a:pt x="5340" y="4148"/>
                        <a:pt x="5364" y="4297"/>
                        <a:pt x="5364" y="4446"/>
                      </a:cubicBezTo>
                      <a:lnTo>
                        <a:pt x="5364" y="5238"/>
                      </a:lnTo>
                      <a:cubicBezTo>
                        <a:pt x="5364" y="5983"/>
                        <a:pt x="4768" y="6579"/>
                        <a:pt x="4053" y="6579"/>
                      </a:cubicBezTo>
                      <a:lnTo>
                        <a:pt x="376" y="6579"/>
                      </a:lnTo>
                      <a:cubicBezTo>
                        <a:pt x="150" y="6579"/>
                        <a:pt x="1" y="6758"/>
                        <a:pt x="1" y="6954"/>
                      </a:cubicBezTo>
                      <a:lnTo>
                        <a:pt x="1" y="7449"/>
                      </a:lnTo>
                      <a:lnTo>
                        <a:pt x="7676" y="7449"/>
                      </a:lnTo>
                      <a:lnTo>
                        <a:pt x="7676" y="6555"/>
                      </a:lnTo>
                      <a:lnTo>
                        <a:pt x="7676" y="4672"/>
                      </a:lnTo>
                      <a:cubicBezTo>
                        <a:pt x="7676" y="4374"/>
                        <a:pt x="7628" y="4076"/>
                        <a:pt x="7503" y="3802"/>
                      </a:cubicBezTo>
                      <a:lnTo>
                        <a:pt x="6138" y="525"/>
                      </a:lnTo>
                      <a:cubicBezTo>
                        <a:pt x="5989" y="203"/>
                        <a:pt x="5662" y="0"/>
                        <a:pt x="5316"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94" name="Google Shape;894;p40"/>
                <p:cNvSpPr/>
                <p:nvPr/>
              </p:nvSpPr>
              <p:spPr>
                <a:xfrm>
                  <a:off x="5617952" y="3713376"/>
                  <a:ext cx="1850441" cy="179947"/>
                </a:xfrm>
                <a:custGeom>
                  <a:avLst/>
                  <a:gdLst/>
                  <a:ahLst/>
                  <a:cxnLst/>
                  <a:rect l="l" t="t" r="r" b="b"/>
                  <a:pathLst>
                    <a:path w="9512" h="925" extrusionOk="0">
                      <a:moveTo>
                        <a:pt x="9088" y="1"/>
                      </a:moveTo>
                      <a:lnTo>
                        <a:pt x="424" y="31"/>
                      </a:lnTo>
                      <a:cubicBezTo>
                        <a:pt x="203" y="31"/>
                        <a:pt x="1" y="203"/>
                        <a:pt x="1" y="424"/>
                      </a:cubicBezTo>
                      <a:lnTo>
                        <a:pt x="1" y="501"/>
                      </a:lnTo>
                      <a:cubicBezTo>
                        <a:pt x="1" y="722"/>
                        <a:pt x="203" y="924"/>
                        <a:pt x="424" y="924"/>
                      </a:cubicBezTo>
                      <a:lnTo>
                        <a:pt x="9088" y="895"/>
                      </a:lnTo>
                      <a:cubicBezTo>
                        <a:pt x="9315" y="895"/>
                        <a:pt x="9511" y="722"/>
                        <a:pt x="9511" y="477"/>
                      </a:cubicBezTo>
                      <a:lnTo>
                        <a:pt x="9511" y="424"/>
                      </a:lnTo>
                      <a:cubicBezTo>
                        <a:pt x="9511" y="203"/>
                        <a:pt x="9315" y="1"/>
                        <a:pt x="9088"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95" name="Google Shape;895;p40"/>
                <p:cNvSpPr/>
                <p:nvPr/>
              </p:nvSpPr>
              <p:spPr>
                <a:xfrm>
                  <a:off x="6250982" y="1574621"/>
                  <a:ext cx="178780" cy="299199"/>
                </a:xfrm>
                <a:custGeom>
                  <a:avLst/>
                  <a:gdLst/>
                  <a:ahLst/>
                  <a:cxnLst/>
                  <a:rect l="l" t="t" r="r" b="b"/>
                  <a:pathLst>
                    <a:path w="919" h="1538" extrusionOk="0">
                      <a:moveTo>
                        <a:pt x="0" y="0"/>
                      </a:moveTo>
                      <a:lnTo>
                        <a:pt x="0" y="1538"/>
                      </a:lnTo>
                      <a:lnTo>
                        <a:pt x="918" y="1538"/>
                      </a:lnTo>
                      <a:lnTo>
                        <a:pt x="918"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96" name="Google Shape;896;p40"/>
                <p:cNvSpPr/>
                <p:nvPr/>
              </p:nvSpPr>
              <p:spPr>
                <a:xfrm>
                  <a:off x="6212658" y="1675392"/>
                  <a:ext cx="256400" cy="1415649"/>
                </a:xfrm>
                <a:custGeom>
                  <a:avLst/>
                  <a:gdLst/>
                  <a:ahLst/>
                  <a:cxnLst/>
                  <a:rect l="l" t="t" r="r" b="b"/>
                  <a:pathLst>
                    <a:path w="1318" h="7277" extrusionOk="0">
                      <a:moveTo>
                        <a:pt x="1" y="1"/>
                      </a:moveTo>
                      <a:lnTo>
                        <a:pt x="25" y="7277"/>
                      </a:lnTo>
                      <a:lnTo>
                        <a:pt x="1318" y="7277"/>
                      </a:lnTo>
                      <a:lnTo>
                        <a:pt x="1318" y="1"/>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97" name="Google Shape;897;p40"/>
                <p:cNvSpPr/>
                <p:nvPr/>
              </p:nvSpPr>
              <p:spPr>
                <a:xfrm>
                  <a:off x="6106051" y="1873626"/>
                  <a:ext cx="468641" cy="1130457"/>
                </a:xfrm>
                <a:custGeom>
                  <a:avLst/>
                  <a:gdLst/>
                  <a:ahLst/>
                  <a:cxnLst/>
                  <a:rect l="l" t="t" r="r" b="b"/>
                  <a:pathLst>
                    <a:path w="2409" h="5811" extrusionOk="0">
                      <a:moveTo>
                        <a:pt x="1" y="1"/>
                      </a:moveTo>
                      <a:lnTo>
                        <a:pt x="1" y="5811"/>
                      </a:lnTo>
                      <a:lnTo>
                        <a:pt x="2408" y="5811"/>
                      </a:lnTo>
                      <a:lnTo>
                        <a:pt x="2408"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98" name="Google Shape;898;p40"/>
                <p:cNvSpPr/>
                <p:nvPr/>
              </p:nvSpPr>
              <p:spPr>
                <a:xfrm>
                  <a:off x="6159355" y="2709558"/>
                  <a:ext cx="96491" cy="116139"/>
                </a:xfrm>
                <a:custGeom>
                  <a:avLst/>
                  <a:gdLst/>
                  <a:ahLst/>
                  <a:cxnLst/>
                  <a:rect l="l" t="t" r="r" b="b"/>
                  <a:pathLst>
                    <a:path w="496" h="597" extrusionOk="0">
                      <a:moveTo>
                        <a:pt x="1" y="0"/>
                      </a:moveTo>
                      <a:lnTo>
                        <a:pt x="1" y="596"/>
                      </a:lnTo>
                      <a:lnTo>
                        <a:pt x="495" y="596"/>
                      </a:lnTo>
                      <a:lnTo>
                        <a:pt x="471" y="0"/>
                      </a:lnTo>
                      <a:close/>
                    </a:path>
                  </a:pathLst>
                </a:custGeom>
                <a:solidFill>
                  <a:srgbClr val="D7EBFF">
                    <a:alpha val="2579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99" name="Google Shape;899;p40"/>
                <p:cNvSpPr/>
                <p:nvPr/>
              </p:nvSpPr>
              <p:spPr>
                <a:xfrm>
                  <a:off x="6154686" y="1974592"/>
                  <a:ext cx="96491" cy="677185"/>
                </a:xfrm>
                <a:custGeom>
                  <a:avLst/>
                  <a:gdLst/>
                  <a:ahLst/>
                  <a:cxnLst/>
                  <a:rect l="l" t="t" r="r" b="b"/>
                  <a:pathLst>
                    <a:path w="496" h="3481" extrusionOk="0">
                      <a:moveTo>
                        <a:pt x="1" y="0"/>
                      </a:moveTo>
                      <a:lnTo>
                        <a:pt x="1" y="3480"/>
                      </a:lnTo>
                      <a:lnTo>
                        <a:pt x="495" y="3480"/>
                      </a:lnTo>
                      <a:lnTo>
                        <a:pt x="495" y="0"/>
                      </a:lnTo>
                      <a:close/>
                    </a:path>
                  </a:pathLst>
                </a:custGeom>
                <a:solidFill>
                  <a:srgbClr val="D7EBFF">
                    <a:alpha val="2579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900" name="Google Shape;900;p40"/>
                <p:cNvSpPr/>
                <p:nvPr/>
              </p:nvSpPr>
              <p:spPr>
                <a:xfrm>
                  <a:off x="6275300" y="3336750"/>
                  <a:ext cx="135787" cy="231889"/>
                </a:xfrm>
                <a:custGeom>
                  <a:avLst/>
                  <a:gdLst/>
                  <a:ahLst/>
                  <a:cxnLst/>
                  <a:rect l="l" t="t" r="r" b="b"/>
                  <a:pathLst>
                    <a:path w="698" h="1192" extrusionOk="0">
                      <a:moveTo>
                        <a:pt x="1" y="0"/>
                      </a:moveTo>
                      <a:lnTo>
                        <a:pt x="1" y="1192"/>
                      </a:lnTo>
                      <a:lnTo>
                        <a:pt x="698" y="1192"/>
                      </a:lnTo>
                      <a:lnTo>
                        <a:pt x="698" y="0"/>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901" name="Google Shape;901;p40"/>
                <p:cNvSpPr/>
                <p:nvPr/>
              </p:nvSpPr>
              <p:spPr>
                <a:xfrm>
                  <a:off x="6371597" y="2056881"/>
                  <a:ext cx="405805" cy="406000"/>
                </a:xfrm>
                <a:custGeom>
                  <a:avLst/>
                  <a:gdLst/>
                  <a:ahLst/>
                  <a:cxnLst/>
                  <a:rect l="l" t="t" r="r" b="b"/>
                  <a:pathLst>
                    <a:path w="2086" h="2087" extrusionOk="0">
                      <a:moveTo>
                        <a:pt x="1043" y="0"/>
                      </a:moveTo>
                      <a:cubicBezTo>
                        <a:pt x="471" y="0"/>
                        <a:pt x="0" y="471"/>
                        <a:pt x="0" y="1043"/>
                      </a:cubicBezTo>
                      <a:cubicBezTo>
                        <a:pt x="0" y="1615"/>
                        <a:pt x="471" y="2086"/>
                        <a:pt x="1043" y="2086"/>
                      </a:cubicBezTo>
                      <a:cubicBezTo>
                        <a:pt x="1615" y="2086"/>
                        <a:pt x="2086" y="1615"/>
                        <a:pt x="2086" y="1043"/>
                      </a:cubicBezTo>
                      <a:cubicBezTo>
                        <a:pt x="2086" y="471"/>
                        <a:pt x="1615" y="0"/>
                        <a:pt x="1043"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902" name="Google Shape;902;p40"/>
                <p:cNvSpPr/>
                <p:nvPr/>
              </p:nvSpPr>
              <p:spPr>
                <a:xfrm>
                  <a:off x="6439880" y="2125164"/>
                  <a:ext cx="270407" cy="270407"/>
                </a:xfrm>
                <a:custGeom>
                  <a:avLst/>
                  <a:gdLst/>
                  <a:ahLst/>
                  <a:cxnLst/>
                  <a:rect l="l" t="t" r="r" b="b"/>
                  <a:pathLst>
                    <a:path w="1390" h="1390" extrusionOk="0">
                      <a:moveTo>
                        <a:pt x="692" y="96"/>
                      </a:moveTo>
                      <a:cubicBezTo>
                        <a:pt x="1014" y="96"/>
                        <a:pt x="1288" y="370"/>
                        <a:pt x="1288" y="692"/>
                      </a:cubicBezTo>
                      <a:cubicBezTo>
                        <a:pt x="1288" y="1014"/>
                        <a:pt x="1014" y="1288"/>
                        <a:pt x="692" y="1288"/>
                      </a:cubicBezTo>
                      <a:cubicBezTo>
                        <a:pt x="370" y="1288"/>
                        <a:pt x="96" y="1014"/>
                        <a:pt x="96" y="692"/>
                      </a:cubicBezTo>
                      <a:cubicBezTo>
                        <a:pt x="96" y="370"/>
                        <a:pt x="370" y="96"/>
                        <a:pt x="692" y="96"/>
                      </a:cubicBezTo>
                      <a:close/>
                      <a:moveTo>
                        <a:pt x="692" y="1"/>
                      </a:moveTo>
                      <a:cubicBezTo>
                        <a:pt x="323" y="1"/>
                        <a:pt x="1" y="323"/>
                        <a:pt x="1" y="692"/>
                      </a:cubicBezTo>
                      <a:cubicBezTo>
                        <a:pt x="1" y="1068"/>
                        <a:pt x="323" y="1389"/>
                        <a:pt x="692" y="1389"/>
                      </a:cubicBezTo>
                      <a:cubicBezTo>
                        <a:pt x="1060" y="1389"/>
                        <a:pt x="1376" y="1081"/>
                        <a:pt x="1389" y="716"/>
                      </a:cubicBezTo>
                      <a:lnTo>
                        <a:pt x="1389" y="716"/>
                      </a:lnTo>
                      <a:lnTo>
                        <a:pt x="1389" y="716"/>
                      </a:lnTo>
                      <a:lnTo>
                        <a:pt x="1389" y="692"/>
                      </a:lnTo>
                      <a:cubicBezTo>
                        <a:pt x="1389" y="323"/>
                        <a:pt x="1067" y="1"/>
                        <a:pt x="692"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903" name="Google Shape;903;p40"/>
                <p:cNvSpPr/>
                <p:nvPr/>
              </p:nvSpPr>
              <p:spPr>
                <a:xfrm>
                  <a:off x="5985437" y="3307763"/>
                  <a:ext cx="715509" cy="106801"/>
                </a:xfrm>
                <a:custGeom>
                  <a:avLst/>
                  <a:gdLst/>
                  <a:ahLst/>
                  <a:cxnLst/>
                  <a:rect l="l" t="t" r="r" b="b"/>
                  <a:pathLst>
                    <a:path w="3678" h="549" extrusionOk="0">
                      <a:moveTo>
                        <a:pt x="251" y="0"/>
                      </a:moveTo>
                      <a:cubicBezTo>
                        <a:pt x="102" y="0"/>
                        <a:pt x="1" y="101"/>
                        <a:pt x="1" y="250"/>
                      </a:cubicBezTo>
                      <a:lnTo>
                        <a:pt x="1" y="298"/>
                      </a:lnTo>
                      <a:cubicBezTo>
                        <a:pt x="1" y="423"/>
                        <a:pt x="102" y="548"/>
                        <a:pt x="251" y="548"/>
                      </a:cubicBezTo>
                      <a:lnTo>
                        <a:pt x="3427" y="548"/>
                      </a:lnTo>
                      <a:cubicBezTo>
                        <a:pt x="3576" y="548"/>
                        <a:pt x="3678" y="423"/>
                        <a:pt x="3678" y="274"/>
                      </a:cubicBezTo>
                      <a:lnTo>
                        <a:pt x="3678" y="250"/>
                      </a:lnTo>
                      <a:cubicBezTo>
                        <a:pt x="3678" y="101"/>
                        <a:pt x="3576" y="0"/>
                        <a:pt x="3427"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904" name="Google Shape;904;p40"/>
              <p:cNvSpPr/>
              <p:nvPr/>
            </p:nvSpPr>
            <p:spPr>
              <a:xfrm>
                <a:off x="5805300" y="4596375"/>
                <a:ext cx="2774100" cy="56100"/>
              </a:xfrm>
              <a:prstGeom prst="rect">
                <a:avLst/>
              </a:pr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spTree>
    <p:extLst>
      <p:ext uri="{BB962C8B-B14F-4D97-AF65-F5344CB8AC3E}">
        <p14:creationId xmlns:p14="http://schemas.microsoft.com/office/powerpoint/2010/main" val="2180088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45"/>
                                        </p:tgtEl>
                                        <p:attrNameLst>
                                          <p:attrName>style.visibility</p:attrName>
                                        </p:attrNameLst>
                                      </p:cBhvr>
                                      <p:to>
                                        <p:strVal val="visible"/>
                                      </p:to>
                                    </p:set>
                                    <p:animEffect transition="in" filter="fade">
                                      <p:cBhvr>
                                        <p:cTn id="7" dur="1000"/>
                                        <p:tgtEl>
                                          <p:spTgt spid="845"/>
                                        </p:tgtEl>
                                      </p:cBhvr>
                                    </p:animEffect>
                                    <p:anim calcmode="lin" valueType="num">
                                      <p:cBhvr>
                                        <p:cTn id="8" dur="1000" fill="hold"/>
                                        <p:tgtEl>
                                          <p:spTgt spid="845"/>
                                        </p:tgtEl>
                                        <p:attrNameLst>
                                          <p:attrName>ppt_x</p:attrName>
                                        </p:attrNameLst>
                                      </p:cBhvr>
                                      <p:tavLst>
                                        <p:tav tm="0">
                                          <p:val>
                                            <p:strVal val="#ppt_x"/>
                                          </p:val>
                                        </p:tav>
                                        <p:tav tm="100000">
                                          <p:val>
                                            <p:strVal val="#ppt_x"/>
                                          </p:val>
                                        </p:tav>
                                      </p:tavLst>
                                    </p:anim>
                                    <p:anim calcmode="lin" valueType="num">
                                      <p:cBhvr>
                                        <p:cTn id="9" dur="1000" fill="hold"/>
                                        <p:tgtEl>
                                          <p:spTgt spid="8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46"/>
                                        </p:tgtEl>
                                        <p:attrNameLst>
                                          <p:attrName>style.visibility</p:attrName>
                                        </p:attrNameLst>
                                      </p:cBhvr>
                                      <p:to>
                                        <p:strVal val="visible"/>
                                      </p:to>
                                    </p:set>
                                    <p:animEffect transition="in" filter="fade">
                                      <p:cBhvr>
                                        <p:cTn id="14" dur="1000"/>
                                        <p:tgtEl>
                                          <p:spTgt spid="846"/>
                                        </p:tgtEl>
                                      </p:cBhvr>
                                    </p:animEffect>
                                    <p:anim calcmode="lin" valueType="num">
                                      <p:cBhvr>
                                        <p:cTn id="15" dur="1000" fill="hold"/>
                                        <p:tgtEl>
                                          <p:spTgt spid="846"/>
                                        </p:tgtEl>
                                        <p:attrNameLst>
                                          <p:attrName>ppt_x</p:attrName>
                                        </p:attrNameLst>
                                      </p:cBhvr>
                                      <p:tavLst>
                                        <p:tav tm="0">
                                          <p:val>
                                            <p:strVal val="#ppt_x"/>
                                          </p:val>
                                        </p:tav>
                                        <p:tav tm="100000">
                                          <p:val>
                                            <p:strVal val="#ppt_x"/>
                                          </p:val>
                                        </p:tav>
                                      </p:tavLst>
                                    </p:anim>
                                    <p:anim calcmode="lin" valueType="num">
                                      <p:cBhvr>
                                        <p:cTn id="16" dur="1000" fill="hold"/>
                                        <p:tgtEl>
                                          <p:spTgt spid="84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48"/>
                                        </p:tgtEl>
                                        <p:attrNameLst>
                                          <p:attrName>style.visibility</p:attrName>
                                        </p:attrNameLst>
                                      </p:cBhvr>
                                      <p:to>
                                        <p:strVal val="visible"/>
                                      </p:to>
                                    </p:set>
                                    <p:animEffect transition="in" filter="fade">
                                      <p:cBhvr>
                                        <p:cTn id="19" dur="1000"/>
                                        <p:tgtEl>
                                          <p:spTgt spid="848"/>
                                        </p:tgtEl>
                                      </p:cBhvr>
                                    </p:animEffect>
                                    <p:anim calcmode="lin" valueType="num">
                                      <p:cBhvr>
                                        <p:cTn id="20" dur="1000" fill="hold"/>
                                        <p:tgtEl>
                                          <p:spTgt spid="848"/>
                                        </p:tgtEl>
                                        <p:attrNameLst>
                                          <p:attrName>ppt_x</p:attrName>
                                        </p:attrNameLst>
                                      </p:cBhvr>
                                      <p:tavLst>
                                        <p:tav tm="0">
                                          <p:val>
                                            <p:strVal val="#ppt_x"/>
                                          </p:val>
                                        </p:tav>
                                        <p:tav tm="100000">
                                          <p:val>
                                            <p:strVal val="#ppt_x"/>
                                          </p:val>
                                        </p:tav>
                                      </p:tavLst>
                                    </p:anim>
                                    <p:anim calcmode="lin" valueType="num">
                                      <p:cBhvr>
                                        <p:cTn id="21" dur="1000" fill="hold"/>
                                        <p:tgtEl>
                                          <p:spTgt spid="84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54">
                                            <p:txEl>
                                              <p:pRg st="0" end="0"/>
                                            </p:txEl>
                                          </p:spTgt>
                                        </p:tgtEl>
                                        <p:attrNameLst>
                                          <p:attrName>style.visibility</p:attrName>
                                        </p:attrNameLst>
                                      </p:cBhvr>
                                      <p:to>
                                        <p:strVal val="visible"/>
                                      </p:to>
                                    </p:set>
                                    <p:animEffect transition="in" filter="fade">
                                      <p:cBhvr>
                                        <p:cTn id="26" dur="500"/>
                                        <p:tgtEl>
                                          <p:spTgt spid="854">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53">
                                            <p:txEl>
                                              <p:pRg st="0" end="0"/>
                                            </p:txEl>
                                          </p:spTgt>
                                        </p:tgtEl>
                                        <p:attrNameLst>
                                          <p:attrName>style.visibility</p:attrName>
                                        </p:attrNameLst>
                                      </p:cBhvr>
                                      <p:to>
                                        <p:strVal val="visible"/>
                                      </p:to>
                                    </p:set>
                                    <p:animEffect transition="in" filter="fade">
                                      <p:cBhvr>
                                        <p:cTn id="29" dur="500"/>
                                        <p:tgtEl>
                                          <p:spTgt spid="85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56">
                                            <p:txEl>
                                              <p:pRg st="0" end="0"/>
                                            </p:txEl>
                                          </p:spTgt>
                                        </p:tgtEl>
                                        <p:attrNameLst>
                                          <p:attrName>style.visibility</p:attrName>
                                        </p:attrNameLst>
                                      </p:cBhvr>
                                      <p:to>
                                        <p:strVal val="visible"/>
                                      </p:to>
                                    </p:set>
                                    <p:animEffect transition="in" filter="fade">
                                      <p:cBhvr>
                                        <p:cTn id="34" dur="500"/>
                                        <p:tgtEl>
                                          <p:spTgt spid="856">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7">
                                            <p:txEl>
                                              <p:pRg st="0" end="0"/>
                                            </p:txEl>
                                          </p:spTgt>
                                        </p:tgtEl>
                                        <p:attrNameLst>
                                          <p:attrName>style.visibility</p:attrName>
                                        </p:attrNameLst>
                                      </p:cBhvr>
                                      <p:to>
                                        <p:strVal val="visible"/>
                                      </p:to>
                                    </p:set>
                                    <p:animEffect transition="in" filter="fade">
                                      <p:cBhvr>
                                        <p:cTn id="37" dur="500"/>
                                        <p:tgtEl>
                                          <p:spTgt spid="8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0"/>
      <p:bldP spid="846" grpId="0" animBg="1"/>
      <p:bldP spid="847" grpId="0" build="p"/>
      <p:bldP spid="848" grpId="0" animBg="1"/>
      <p:bldP spid="853" grpId="0" build="p"/>
      <p:bldP spid="854" grpId="0" build="p"/>
      <p:bldP spid="85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Shape 3030"/>
        <p:cNvGrpSpPr/>
        <p:nvPr/>
      </p:nvGrpSpPr>
      <p:grpSpPr>
        <a:xfrm>
          <a:off x="0" y="0"/>
          <a:ext cx="0" cy="0"/>
          <a:chOff x="0" y="0"/>
          <a:chExt cx="0" cy="0"/>
        </a:xfrm>
      </p:grpSpPr>
      <p:sp>
        <p:nvSpPr>
          <p:cNvPr id="3031" name="Google Shape;3031;p63"/>
          <p:cNvSpPr txBox="1">
            <a:spLocks noGrp="1"/>
          </p:cNvSpPr>
          <p:nvPr>
            <p:ph type="title"/>
          </p:nvPr>
        </p:nvSpPr>
        <p:spPr>
          <a:xfrm>
            <a:off x="8458200" y="4977118"/>
            <a:ext cx="8395800" cy="1685400"/>
          </a:xfrm>
          <a:prstGeom prst="rect">
            <a:avLst/>
          </a:prstGeom>
        </p:spPr>
        <p:txBody>
          <a:bodyPr spcFirstLastPara="1" wrap="square" lIns="182850" tIns="182850" rIns="182850" bIns="182850" anchor="b" anchorCtr="0">
            <a:noAutofit/>
          </a:bodyPr>
          <a:lstStyle/>
          <a:p>
            <a:r>
              <a:rPr lang="en" sz="8000" dirty="0">
                <a:latin typeface="+mn-lt"/>
              </a:rPr>
              <a:t>KHÁI NIỆM ĐỘT BIẾN GENE</a:t>
            </a:r>
            <a:endParaRPr sz="8000" dirty="0">
              <a:latin typeface="+mn-lt"/>
            </a:endParaRPr>
          </a:p>
        </p:txBody>
      </p:sp>
      <p:sp>
        <p:nvSpPr>
          <p:cNvPr id="3032" name="Google Shape;3032;p63"/>
          <p:cNvSpPr txBox="1">
            <a:spLocks noGrp="1"/>
          </p:cNvSpPr>
          <p:nvPr>
            <p:ph type="title" idx="2"/>
          </p:nvPr>
        </p:nvSpPr>
        <p:spPr>
          <a:xfrm>
            <a:off x="14554200" y="2342442"/>
            <a:ext cx="2122800" cy="1439400"/>
          </a:xfrm>
          <a:prstGeom prst="rect">
            <a:avLst/>
          </a:prstGeom>
        </p:spPr>
        <p:txBody>
          <a:bodyPr spcFirstLastPara="1" wrap="square" lIns="182850" tIns="182850" rIns="182850" bIns="182850" anchor="ctr" anchorCtr="0">
            <a:noAutofit/>
          </a:bodyPr>
          <a:lstStyle/>
          <a:p>
            <a:r>
              <a:rPr lang="en" dirty="0"/>
              <a:t>01</a:t>
            </a:r>
            <a:endParaRPr dirty="0"/>
          </a:p>
        </p:txBody>
      </p:sp>
      <p:grpSp>
        <p:nvGrpSpPr>
          <p:cNvPr id="3034" name="Google Shape;3034;p63"/>
          <p:cNvGrpSpPr/>
          <p:nvPr/>
        </p:nvGrpSpPr>
        <p:grpSpPr>
          <a:xfrm>
            <a:off x="1358850" y="3452266"/>
            <a:ext cx="7660800" cy="5852684"/>
            <a:chOff x="679425" y="1726133"/>
            <a:chExt cx="3830400" cy="2926342"/>
          </a:xfrm>
        </p:grpSpPr>
        <p:grpSp>
          <p:nvGrpSpPr>
            <p:cNvPr id="3035" name="Google Shape;3035;p63"/>
            <p:cNvGrpSpPr/>
            <p:nvPr/>
          </p:nvGrpSpPr>
          <p:grpSpPr>
            <a:xfrm>
              <a:off x="713097" y="1726133"/>
              <a:ext cx="3255708" cy="2878704"/>
              <a:chOff x="713091" y="2101435"/>
              <a:chExt cx="2831297" cy="2503439"/>
            </a:xfrm>
          </p:grpSpPr>
          <p:sp>
            <p:nvSpPr>
              <p:cNvPr id="3036" name="Google Shape;3036;p63"/>
              <p:cNvSpPr/>
              <p:nvPr/>
            </p:nvSpPr>
            <p:spPr>
              <a:xfrm flipH="1">
                <a:off x="2839479" y="3826711"/>
                <a:ext cx="508199" cy="282870"/>
              </a:xfrm>
              <a:custGeom>
                <a:avLst/>
                <a:gdLst/>
                <a:ahLst/>
                <a:cxnLst/>
                <a:rect l="l" t="t" r="r" b="b"/>
                <a:pathLst>
                  <a:path w="5467" h="3043" extrusionOk="0">
                    <a:moveTo>
                      <a:pt x="2153" y="0"/>
                    </a:moveTo>
                    <a:cubicBezTo>
                      <a:pt x="2123" y="0"/>
                      <a:pt x="2092" y="0"/>
                      <a:pt x="2061" y="1"/>
                    </a:cubicBezTo>
                    <a:cubicBezTo>
                      <a:pt x="2001" y="19"/>
                      <a:pt x="1964" y="38"/>
                      <a:pt x="1964" y="98"/>
                    </a:cubicBezTo>
                    <a:cubicBezTo>
                      <a:pt x="2116" y="578"/>
                      <a:pt x="2985" y="463"/>
                      <a:pt x="3022" y="675"/>
                    </a:cubicBezTo>
                    <a:cubicBezTo>
                      <a:pt x="3022" y="675"/>
                      <a:pt x="749" y="925"/>
                      <a:pt x="499" y="1004"/>
                    </a:cubicBezTo>
                    <a:cubicBezTo>
                      <a:pt x="0" y="1101"/>
                      <a:pt x="74" y="1563"/>
                      <a:pt x="402" y="1563"/>
                    </a:cubicBezTo>
                    <a:cubicBezTo>
                      <a:pt x="131" y="1615"/>
                      <a:pt x="203" y="2066"/>
                      <a:pt x="605" y="2066"/>
                    </a:cubicBezTo>
                    <a:cubicBezTo>
                      <a:pt x="627" y="2066"/>
                      <a:pt x="650" y="2065"/>
                      <a:pt x="675" y="2062"/>
                    </a:cubicBezTo>
                    <a:lnTo>
                      <a:pt x="675" y="2062"/>
                    </a:lnTo>
                    <a:cubicBezTo>
                      <a:pt x="444" y="2099"/>
                      <a:pt x="328" y="2561"/>
                      <a:pt x="906" y="2602"/>
                    </a:cubicBezTo>
                    <a:cubicBezTo>
                      <a:pt x="960" y="2602"/>
                      <a:pt x="1153" y="2590"/>
                      <a:pt x="1219" y="2583"/>
                    </a:cubicBezTo>
                    <a:lnTo>
                      <a:pt x="1219" y="2583"/>
                    </a:lnTo>
                    <a:cubicBezTo>
                      <a:pt x="1096" y="2640"/>
                      <a:pt x="1126" y="3004"/>
                      <a:pt x="1599" y="3004"/>
                    </a:cubicBezTo>
                    <a:cubicBezTo>
                      <a:pt x="1599" y="3004"/>
                      <a:pt x="2055" y="3042"/>
                      <a:pt x="2601" y="3042"/>
                    </a:cubicBezTo>
                    <a:cubicBezTo>
                      <a:pt x="3147" y="3042"/>
                      <a:pt x="3782" y="3004"/>
                      <a:pt x="4140" y="2852"/>
                    </a:cubicBezTo>
                    <a:cubicBezTo>
                      <a:pt x="4274" y="2792"/>
                      <a:pt x="5466" y="2505"/>
                      <a:pt x="5388" y="1539"/>
                    </a:cubicBezTo>
                    <a:cubicBezTo>
                      <a:pt x="5351" y="962"/>
                      <a:pt x="4810" y="638"/>
                      <a:pt x="4408" y="463"/>
                    </a:cubicBezTo>
                    <a:cubicBezTo>
                      <a:pt x="4146" y="368"/>
                      <a:pt x="3422" y="0"/>
                      <a:pt x="2153" y="0"/>
                    </a:cubicBez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37" name="Google Shape;3037;p63"/>
              <p:cNvSpPr/>
              <p:nvPr/>
            </p:nvSpPr>
            <p:spPr>
              <a:xfrm flipH="1">
                <a:off x="3104502" y="4052224"/>
                <a:ext cx="125121" cy="19893"/>
              </a:xfrm>
              <a:custGeom>
                <a:avLst/>
                <a:gdLst/>
                <a:ahLst/>
                <a:cxnLst/>
                <a:rect l="l" t="t" r="r" b="b"/>
                <a:pathLst>
                  <a:path w="1346" h="214" extrusionOk="0">
                    <a:moveTo>
                      <a:pt x="1345" y="1"/>
                    </a:moveTo>
                    <a:lnTo>
                      <a:pt x="1" y="135"/>
                    </a:lnTo>
                    <a:lnTo>
                      <a:pt x="1" y="213"/>
                    </a:lnTo>
                    <a:lnTo>
                      <a:pt x="1345" y="79"/>
                    </a:lnTo>
                    <a:lnTo>
                      <a:pt x="1345" y="1"/>
                    </a:lnTo>
                    <a:close/>
                  </a:path>
                </a:pathLst>
              </a:custGeom>
              <a:solidFill>
                <a:srgbClr val="80BE88"/>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38" name="Google Shape;3038;p63"/>
              <p:cNvSpPr/>
              <p:nvPr/>
            </p:nvSpPr>
            <p:spPr>
              <a:xfrm flipH="1">
                <a:off x="3116958" y="4004165"/>
                <a:ext cx="168067" cy="17662"/>
              </a:xfrm>
              <a:custGeom>
                <a:avLst/>
                <a:gdLst/>
                <a:ahLst/>
                <a:cxnLst/>
                <a:rect l="l" t="t" r="r" b="b"/>
                <a:pathLst>
                  <a:path w="1808" h="190" extrusionOk="0">
                    <a:moveTo>
                      <a:pt x="1789" y="0"/>
                    </a:moveTo>
                    <a:lnTo>
                      <a:pt x="1" y="116"/>
                    </a:lnTo>
                    <a:lnTo>
                      <a:pt x="19" y="190"/>
                    </a:lnTo>
                    <a:lnTo>
                      <a:pt x="1807" y="74"/>
                    </a:lnTo>
                    <a:lnTo>
                      <a:pt x="1789" y="0"/>
                    </a:lnTo>
                    <a:close/>
                  </a:path>
                </a:pathLst>
              </a:custGeom>
              <a:solidFill>
                <a:srgbClr val="80BE88"/>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39" name="Google Shape;3039;p63"/>
              <p:cNvSpPr/>
              <p:nvPr/>
            </p:nvSpPr>
            <p:spPr>
              <a:xfrm flipH="1">
                <a:off x="3123836" y="3950436"/>
                <a:ext cx="184800" cy="23332"/>
              </a:xfrm>
              <a:custGeom>
                <a:avLst/>
                <a:gdLst/>
                <a:ahLst/>
                <a:cxnLst/>
                <a:rect l="l" t="t" r="r" b="b"/>
                <a:pathLst>
                  <a:path w="1988" h="251" extrusionOk="0">
                    <a:moveTo>
                      <a:pt x="1964" y="1"/>
                    </a:moveTo>
                    <a:lnTo>
                      <a:pt x="1" y="172"/>
                    </a:lnTo>
                    <a:lnTo>
                      <a:pt x="1" y="250"/>
                    </a:lnTo>
                    <a:lnTo>
                      <a:pt x="1987" y="74"/>
                    </a:lnTo>
                    <a:lnTo>
                      <a:pt x="1964" y="1"/>
                    </a:lnTo>
                    <a:close/>
                  </a:path>
                </a:pathLst>
              </a:custGeom>
              <a:solidFill>
                <a:srgbClr val="80BE88"/>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0" name="Google Shape;3040;p63"/>
              <p:cNvSpPr/>
              <p:nvPr/>
            </p:nvSpPr>
            <p:spPr>
              <a:xfrm flipH="1">
                <a:off x="3095486" y="3928963"/>
                <a:ext cx="34022" cy="146594"/>
              </a:xfrm>
              <a:custGeom>
                <a:avLst/>
                <a:gdLst/>
                <a:ahLst/>
                <a:cxnLst/>
                <a:rect l="l" t="t" r="r" b="b"/>
                <a:pathLst>
                  <a:path w="366" h="1577" extrusionOk="0">
                    <a:moveTo>
                      <a:pt x="79" y="1"/>
                    </a:moveTo>
                    <a:lnTo>
                      <a:pt x="0" y="19"/>
                    </a:lnTo>
                    <a:cubicBezTo>
                      <a:pt x="37" y="671"/>
                      <a:pt x="153" y="1174"/>
                      <a:pt x="291" y="1576"/>
                    </a:cubicBezTo>
                    <a:lnTo>
                      <a:pt x="365" y="1539"/>
                    </a:lnTo>
                    <a:cubicBezTo>
                      <a:pt x="213" y="1156"/>
                      <a:pt x="116" y="652"/>
                      <a:pt x="79" y="1"/>
                    </a:cubicBezTo>
                    <a:close/>
                  </a:path>
                </a:pathLst>
              </a:custGeom>
              <a:solidFill>
                <a:srgbClr val="80BE88"/>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1" name="Google Shape;3041;p63"/>
              <p:cNvSpPr/>
              <p:nvPr/>
            </p:nvSpPr>
            <p:spPr>
              <a:xfrm flipH="1">
                <a:off x="2968413" y="3887690"/>
                <a:ext cx="101881" cy="95096"/>
              </a:xfrm>
              <a:custGeom>
                <a:avLst/>
                <a:gdLst/>
                <a:ahLst/>
                <a:cxnLst/>
                <a:rect l="l" t="t" r="r" b="b"/>
                <a:pathLst>
                  <a:path w="1096" h="1023" extrusionOk="0">
                    <a:moveTo>
                      <a:pt x="75" y="1"/>
                    </a:moveTo>
                    <a:lnTo>
                      <a:pt x="1" y="19"/>
                    </a:lnTo>
                    <a:cubicBezTo>
                      <a:pt x="1" y="38"/>
                      <a:pt x="232" y="883"/>
                      <a:pt x="1078" y="1022"/>
                    </a:cubicBezTo>
                    <a:lnTo>
                      <a:pt x="1096" y="944"/>
                    </a:lnTo>
                    <a:cubicBezTo>
                      <a:pt x="287" y="810"/>
                      <a:pt x="75" y="19"/>
                      <a:pt x="75" y="1"/>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2" name="Google Shape;3042;p63"/>
              <p:cNvSpPr/>
              <p:nvPr/>
            </p:nvSpPr>
            <p:spPr>
              <a:xfrm flipH="1">
                <a:off x="2945171" y="3576379"/>
                <a:ext cx="509965" cy="549379"/>
              </a:xfrm>
              <a:custGeom>
                <a:avLst/>
                <a:gdLst/>
                <a:ahLst/>
                <a:cxnLst/>
                <a:rect l="l" t="t" r="r" b="b"/>
                <a:pathLst>
                  <a:path w="5486" h="5910" extrusionOk="0">
                    <a:moveTo>
                      <a:pt x="3272" y="347"/>
                    </a:moveTo>
                    <a:lnTo>
                      <a:pt x="3272" y="2481"/>
                    </a:lnTo>
                    <a:lnTo>
                      <a:pt x="5005" y="5369"/>
                    </a:lnTo>
                    <a:cubicBezTo>
                      <a:pt x="5042" y="5429"/>
                      <a:pt x="5023" y="5485"/>
                      <a:pt x="5005" y="5503"/>
                    </a:cubicBezTo>
                    <a:cubicBezTo>
                      <a:pt x="5005" y="5545"/>
                      <a:pt x="4968" y="5582"/>
                      <a:pt x="4889" y="5582"/>
                    </a:cubicBezTo>
                    <a:lnTo>
                      <a:pt x="597" y="5563"/>
                    </a:lnTo>
                    <a:cubicBezTo>
                      <a:pt x="518" y="5563"/>
                      <a:pt x="481" y="5526"/>
                      <a:pt x="481" y="5485"/>
                    </a:cubicBezTo>
                    <a:cubicBezTo>
                      <a:pt x="463" y="5466"/>
                      <a:pt x="444" y="5411"/>
                      <a:pt x="481" y="5351"/>
                    </a:cubicBezTo>
                    <a:lnTo>
                      <a:pt x="2233" y="2481"/>
                    </a:lnTo>
                    <a:lnTo>
                      <a:pt x="2251" y="347"/>
                    </a:lnTo>
                    <a:close/>
                    <a:moveTo>
                      <a:pt x="1923" y="0"/>
                    </a:moveTo>
                    <a:lnTo>
                      <a:pt x="1905" y="2384"/>
                    </a:lnTo>
                    <a:lnTo>
                      <a:pt x="190" y="5180"/>
                    </a:lnTo>
                    <a:cubicBezTo>
                      <a:pt x="1" y="5485"/>
                      <a:pt x="232" y="5891"/>
                      <a:pt x="597" y="5891"/>
                    </a:cubicBezTo>
                    <a:lnTo>
                      <a:pt x="4889" y="5910"/>
                    </a:lnTo>
                    <a:cubicBezTo>
                      <a:pt x="5254" y="5910"/>
                      <a:pt x="5486" y="5503"/>
                      <a:pt x="5296" y="5198"/>
                    </a:cubicBezTo>
                    <a:lnTo>
                      <a:pt x="3600" y="2407"/>
                    </a:lnTo>
                    <a:lnTo>
                      <a:pt x="3619" y="19"/>
                    </a:lnTo>
                    <a:lnTo>
                      <a:pt x="1923" y="0"/>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3" name="Google Shape;3043;p63"/>
              <p:cNvSpPr/>
              <p:nvPr/>
            </p:nvSpPr>
            <p:spPr>
              <a:xfrm flipH="1">
                <a:off x="3089907" y="3576379"/>
                <a:ext cx="216591" cy="39135"/>
              </a:xfrm>
              <a:custGeom>
                <a:avLst/>
                <a:gdLst/>
                <a:ahLst/>
                <a:cxnLst/>
                <a:rect l="l" t="t" r="r" b="b"/>
                <a:pathLst>
                  <a:path w="2330" h="421" extrusionOk="0">
                    <a:moveTo>
                      <a:pt x="209" y="0"/>
                    </a:moveTo>
                    <a:cubicBezTo>
                      <a:pt x="93" y="0"/>
                      <a:pt x="1" y="97"/>
                      <a:pt x="1" y="213"/>
                    </a:cubicBezTo>
                    <a:cubicBezTo>
                      <a:pt x="1" y="328"/>
                      <a:pt x="93" y="402"/>
                      <a:pt x="209" y="402"/>
                    </a:cubicBezTo>
                    <a:lnTo>
                      <a:pt x="2117" y="421"/>
                    </a:lnTo>
                    <a:cubicBezTo>
                      <a:pt x="2232" y="421"/>
                      <a:pt x="2329" y="328"/>
                      <a:pt x="2329" y="213"/>
                    </a:cubicBezTo>
                    <a:cubicBezTo>
                      <a:pt x="2329" y="116"/>
                      <a:pt x="2232" y="19"/>
                      <a:pt x="2117" y="19"/>
                    </a:cubicBezTo>
                    <a:lnTo>
                      <a:pt x="209" y="0"/>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4" name="Google Shape;3044;p63"/>
              <p:cNvSpPr/>
              <p:nvPr/>
            </p:nvSpPr>
            <p:spPr>
              <a:xfrm flipH="1">
                <a:off x="3188255" y="3514283"/>
                <a:ext cx="177549" cy="448706"/>
              </a:xfrm>
              <a:custGeom>
                <a:avLst/>
                <a:gdLst/>
                <a:ahLst/>
                <a:cxnLst/>
                <a:rect l="l" t="t" r="r" b="b"/>
                <a:pathLst>
                  <a:path w="1910" h="4827" extrusionOk="0">
                    <a:moveTo>
                      <a:pt x="753" y="1"/>
                    </a:moveTo>
                    <a:cubicBezTo>
                      <a:pt x="464" y="1"/>
                      <a:pt x="169" y="151"/>
                      <a:pt x="1" y="419"/>
                    </a:cubicBezTo>
                    <a:lnTo>
                      <a:pt x="80" y="456"/>
                    </a:lnTo>
                    <a:cubicBezTo>
                      <a:pt x="210" y="226"/>
                      <a:pt x="470" y="78"/>
                      <a:pt x="736" y="78"/>
                    </a:cubicBezTo>
                    <a:cubicBezTo>
                      <a:pt x="781" y="78"/>
                      <a:pt x="825" y="82"/>
                      <a:pt x="870" y="90"/>
                    </a:cubicBezTo>
                    <a:cubicBezTo>
                      <a:pt x="1272" y="164"/>
                      <a:pt x="1521" y="534"/>
                      <a:pt x="1655" y="1204"/>
                    </a:cubicBezTo>
                    <a:cubicBezTo>
                      <a:pt x="1831" y="2091"/>
                      <a:pt x="1812" y="3015"/>
                      <a:pt x="1771" y="3902"/>
                    </a:cubicBezTo>
                    <a:lnTo>
                      <a:pt x="1771" y="4827"/>
                    </a:lnTo>
                    <a:lnTo>
                      <a:pt x="1849" y="4827"/>
                    </a:lnTo>
                    <a:lnTo>
                      <a:pt x="1849" y="3902"/>
                    </a:lnTo>
                    <a:cubicBezTo>
                      <a:pt x="1886" y="3015"/>
                      <a:pt x="1909" y="2091"/>
                      <a:pt x="1734" y="1186"/>
                    </a:cubicBezTo>
                    <a:cubicBezTo>
                      <a:pt x="1600" y="474"/>
                      <a:pt x="1332" y="90"/>
                      <a:pt x="888" y="12"/>
                    </a:cubicBezTo>
                    <a:cubicBezTo>
                      <a:pt x="844" y="4"/>
                      <a:pt x="798" y="1"/>
                      <a:pt x="75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5" name="Google Shape;3045;p63"/>
              <p:cNvSpPr/>
              <p:nvPr/>
            </p:nvSpPr>
            <p:spPr>
              <a:xfrm flipH="1">
                <a:off x="3120398" y="3472360"/>
                <a:ext cx="85986" cy="368669"/>
              </a:xfrm>
              <a:custGeom>
                <a:avLst/>
                <a:gdLst/>
                <a:ahLst/>
                <a:cxnLst/>
                <a:rect l="l" t="t" r="r" b="b"/>
                <a:pathLst>
                  <a:path w="925" h="3966" extrusionOk="0">
                    <a:moveTo>
                      <a:pt x="906" y="1"/>
                    </a:moveTo>
                    <a:cubicBezTo>
                      <a:pt x="0" y="329"/>
                      <a:pt x="79" y="3813"/>
                      <a:pt x="79" y="3965"/>
                    </a:cubicBezTo>
                    <a:lnTo>
                      <a:pt x="153" y="3947"/>
                    </a:lnTo>
                    <a:cubicBezTo>
                      <a:pt x="153" y="3947"/>
                      <a:pt x="134" y="3041"/>
                      <a:pt x="213" y="2117"/>
                    </a:cubicBezTo>
                    <a:cubicBezTo>
                      <a:pt x="328" y="907"/>
                      <a:pt x="578" y="195"/>
                      <a:pt x="924" y="79"/>
                    </a:cubicBezTo>
                    <a:lnTo>
                      <a:pt x="906"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6" name="Google Shape;3046;p63"/>
              <p:cNvSpPr/>
              <p:nvPr/>
            </p:nvSpPr>
            <p:spPr>
              <a:xfrm flipH="1">
                <a:off x="3348328" y="3548956"/>
                <a:ext cx="76039" cy="65256"/>
              </a:xfrm>
              <a:custGeom>
                <a:avLst/>
                <a:gdLst/>
                <a:ahLst/>
                <a:cxnLst/>
                <a:rect l="l" t="t" r="r" b="b"/>
                <a:pathLst>
                  <a:path w="818" h="702" extrusionOk="0">
                    <a:moveTo>
                      <a:pt x="673" y="1"/>
                    </a:moveTo>
                    <a:cubicBezTo>
                      <a:pt x="212" y="1"/>
                      <a:pt x="0" y="661"/>
                      <a:pt x="53" y="697"/>
                    </a:cubicBezTo>
                    <a:cubicBezTo>
                      <a:pt x="59" y="700"/>
                      <a:pt x="69" y="702"/>
                      <a:pt x="81" y="702"/>
                    </a:cubicBezTo>
                    <a:cubicBezTo>
                      <a:pt x="233" y="702"/>
                      <a:pt x="818" y="469"/>
                      <a:pt x="728" y="4"/>
                    </a:cubicBezTo>
                    <a:cubicBezTo>
                      <a:pt x="709" y="2"/>
                      <a:pt x="691" y="1"/>
                      <a:pt x="67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7" name="Google Shape;3047;p63"/>
              <p:cNvSpPr/>
              <p:nvPr/>
            </p:nvSpPr>
            <p:spPr>
              <a:xfrm flipH="1">
                <a:off x="3047613" y="3431273"/>
                <a:ext cx="80222" cy="52986"/>
              </a:xfrm>
              <a:custGeom>
                <a:avLst/>
                <a:gdLst/>
                <a:ahLst/>
                <a:cxnLst/>
                <a:rect l="l" t="t" r="r" b="b"/>
                <a:pathLst>
                  <a:path w="863" h="570" extrusionOk="0">
                    <a:moveTo>
                      <a:pt x="713" y="1"/>
                    </a:moveTo>
                    <a:cubicBezTo>
                      <a:pt x="499" y="1"/>
                      <a:pt x="16" y="118"/>
                      <a:pt x="1" y="540"/>
                    </a:cubicBezTo>
                    <a:cubicBezTo>
                      <a:pt x="55" y="560"/>
                      <a:pt x="109" y="569"/>
                      <a:pt x="162" y="569"/>
                    </a:cubicBezTo>
                    <a:cubicBezTo>
                      <a:pt x="553" y="569"/>
                      <a:pt x="862" y="71"/>
                      <a:pt x="809" y="18"/>
                    </a:cubicBezTo>
                    <a:cubicBezTo>
                      <a:pt x="799" y="7"/>
                      <a:pt x="763" y="1"/>
                      <a:pt x="71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8" name="Google Shape;3048;p63"/>
              <p:cNvSpPr/>
              <p:nvPr/>
            </p:nvSpPr>
            <p:spPr>
              <a:xfrm flipH="1">
                <a:off x="3304638" y="3471616"/>
                <a:ext cx="78828" cy="51405"/>
              </a:xfrm>
              <a:custGeom>
                <a:avLst/>
                <a:gdLst/>
                <a:ahLst/>
                <a:cxnLst/>
                <a:rect l="l" t="t" r="r" b="b"/>
                <a:pathLst>
                  <a:path w="848" h="553" extrusionOk="0">
                    <a:moveTo>
                      <a:pt x="127" y="1"/>
                    </a:moveTo>
                    <a:cubicBezTo>
                      <a:pt x="65" y="1"/>
                      <a:pt x="24" y="11"/>
                      <a:pt x="20" y="27"/>
                    </a:cubicBezTo>
                    <a:cubicBezTo>
                      <a:pt x="0" y="94"/>
                      <a:pt x="280" y="552"/>
                      <a:pt x="650" y="552"/>
                    </a:cubicBezTo>
                    <a:cubicBezTo>
                      <a:pt x="714" y="552"/>
                      <a:pt x="780" y="539"/>
                      <a:pt x="847" y="508"/>
                    </a:cubicBezTo>
                    <a:cubicBezTo>
                      <a:pt x="801" y="121"/>
                      <a:pt x="340" y="1"/>
                      <a:pt x="127"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49" name="Google Shape;3049;p63"/>
              <p:cNvSpPr/>
              <p:nvPr/>
            </p:nvSpPr>
            <p:spPr>
              <a:xfrm flipH="1">
                <a:off x="3146426" y="3450515"/>
                <a:ext cx="65535" cy="79107"/>
              </a:xfrm>
              <a:custGeom>
                <a:avLst/>
                <a:gdLst/>
                <a:ahLst/>
                <a:cxnLst/>
                <a:rect l="l" t="t" r="r" b="b"/>
                <a:pathLst>
                  <a:path w="705" h="851" extrusionOk="0">
                    <a:moveTo>
                      <a:pt x="93" y="0"/>
                    </a:moveTo>
                    <a:cubicBezTo>
                      <a:pt x="87" y="0"/>
                      <a:pt x="82" y="2"/>
                      <a:pt x="79" y="5"/>
                    </a:cubicBezTo>
                    <a:cubicBezTo>
                      <a:pt x="23" y="42"/>
                      <a:pt x="0" y="776"/>
                      <a:pt x="504" y="850"/>
                    </a:cubicBezTo>
                    <a:cubicBezTo>
                      <a:pt x="705" y="436"/>
                      <a:pt x="200" y="0"/>
                      <a:pt x="93"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0" name="Google Shape;3050;p63"/>
              <p:cNvSpPr/>
              <p:nvPr/>
            </p:nvSpPr>
            <p:spPr>
              <a:xfrm flipH="1">
                <a:off x="3207219" y="3454233"/>
                <a:ext cx="74366" cy="88310"/>
              </a:xfrm>
              <a:custGeom>
                <a:avLst/>
                <a:gdLst/>
                <a:ahLst/>
                <a:cxnLst/>
                <a:rect l="l" t="t" r="r" b="b"/>
                <a:pathLst>
                  <a:path w="800" h="950" extrusionOk="0">
                    <a:moveTo>
                      <a:pt x="317" y="0"/>
                    </a:moveTo>
                    <a:cubicBezTo>
                      <a:pt x="315" y="0"/>
                      <a:pt x="312" y="1"/>
                      <a:pt x="310" y="2"/>
                    </a:cubicBezTo>
                    <a:cubicBezTo>
                      <a:pt x="232" y="25"/>
                      <a:pt x="1" y="718"/>
                      <a:pt x="463" y="949"/>
                    </a:cubicBezTo>
                    <a:cubicBezTo>
                      <a:pt x="799" y="590"/>
                      <a:pt x="408" y="0"/>
                      <a:pt x="317"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1" name="Google Shape;3051;p63"/>
              <p:cNvSpPr/>
              <p:nvPr/>
            </p:nvSpPr>
            <p:spPr>
              <a:xfrm flipH="1">
                <a:off x="3090837" y="3524044"/>
                <a:ext cx="83383" cy="46665"/>
              </a:xfrm>
              <a:custGeom>
                <a:avLst/>
                <a:gdLst/>
                <a:ahLst/>
                <a:cxnLst/>
                <a:rect l="l" t="t" r="r" b="b"/>
                <a:pathLst>
                  <a:path w="897" h="502" extrusionOk="0">
                    <a:moveTo>
                      <a:pt x="661" y="1"/>
                    </a:moveTo>
                    <a:cubicBezTo>
                      <a:pt x="428" y="1"/>
                      <a:pt x="56" y="96"/>
                      <a:pt x="1" y="448"/>
                    </a:cubicBezTo>
                    <a:cubicBezTo>
                      <a:pt x="74" y="486"/>
                      <a:pt x="148" y="502"/>
                      <a:pt x="220" y="502"/>
                    </a:cubicBezTo>
                    <a:cubicBezTo>
                      <a:pt x="583" y="502"/>
                      <a:pt x="896" y="91"/>
                      <a:pt x="846" y="41"/>
                    </a:cubicBezTo>
                    <a:cubicBezTo>
                      <a:pt x="835" y="19"/>
                      <a:pt x="761" y="1"/>
                      <a:pt x="661"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2" name="Google Shape;3052;p63"/>
              <p:cNvSpPr/>
              <p:nvPr/>
            </p:nvSpPr>
            <p:spPr>
              <a:xfrm flipH="1">
                <a:off x="3178775" y="3660040"/>
                <a:ext cx="67115" cy="80873"/>
              </a:xfrm>
              <a:custGeom>
                <a:avLst/>
                <a:gdLst/>
                <a:ahLst/>
                <a:cxnLst/>
                <a:rect l="l" t="t" r="r" b="b"/>
                <a:pathLst>
                  <a:path w="722" h="870" extrusionOk="0">
                    <a:moveTo>
                      <a:pt x="115" y="1"/>
                    </a:moveTo>
                    <a:cubicBezTo>
                      <a:pt x="108" y="1"/>
                      <a:pt x="102" y="2"/>
                      <a:pt x="97" y="6"/>
                    </a:cubicBezTo>
                    <a:cubicBezTo>
                      <a:pt x="42" y="43"/>
                      <a:pt x="0" y="773"/>
                      <a:pt x="504" y="870"/>
                    </a:cubicBezTo>
                    <a:cubicBezTo>
                      <a:pt x="722" y="452"/>
                      <a:pt x="237" y="1"/>
                      <a:pt x="115"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3" name="Google Shape;3053;p63"/>
              <p:cNvSpPr/>
              <p:nvPr/>
            </p:nvSpPr>
            <p:spPr>
              <a:xfrm flipH="1">
                <a:off x="2986444" y="3923386"/>
                <a:ext cx="427419" cy="171878"/>
              </a:xfrm>
              <a:custGeom>
                <a:avLst/>
                <a:gdLst/>
                <a:ahLst/>
                <a:cxnLst/>
                <a:rect l="l" t="t" r="r" b="b"/>
                <a:pathLst>
                  <a:path w="4598" h="1849" extrusionOk="0">
                    <a:moveTo>
                      <a:pt x="1017" y="0"/>
                    </a:moveTo>
                    <a:lnTo>
                      <a:pt x="37" y="1618"/>
                    </a:lnTo>
                    <a:cubicBezTo>
                      <a:pt x="0" y="1678"/>
                      <a:pt x="19" y="1733"/>
                      <a:pt x="37" y="1752"/>
                    </a:cubicBezTo>
                    <a:cubicBezTo>
                      <a:pt x="37" y="1793"/>
                      <a:pt x="74" y="1830"/>
                      <a:pt x="153" y="1830"/>
                    </a:cubicBezTo>
                    <a:lnTo>
                      <a:pt x="4445" y="1849"/>
                    </a:lnTo>
                    <a:cubicBezTo>
                      <a:pt x="4524" y="1849"/>
                      <a:pt x="4561" y="1812"/>
                      <a:pt x="4561" y="1770"/>
                    </a:cubicBezTo>
                    <a:cubicBezTo>
                      <a:pt x="4579" y="1752"/>
                      <a:pt x="4598" y="1696"/>
                      <a:pt x="4561" y="1636"/>
                    </a:cubicBezTo>
                    <a:lnTo>
                      <a:pt x="3581" y="19"/>
                    </a:lnTo>
                    <a:lnTo>
                      <a:pt x="1017"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4" name="Google Shape;3054;p63"/>
              <p:cNvSpPr/>
              <p:nvPr/>
            </p:nvSpPr>
            <p:spPr>
              <a:xfrm flipH="1">
                <a:off x="1622668" y="2988520"/>
                <a:ext cx="1368985" cy="1114096"/>
              </a:xfrm>
              <a:custGeom>
                <a:avLst/>
                <a:gdLst/>
                <a:ahLst/>
                <a:cxnLst/>
                <a:rect l="l" t="t" r="r" b="b"/>
                <a:pathLst>
                  <a:path w="14727" h="11985" extrusionOk="0">
                    <a:moveTo>
                      <a:pt x="12554" y="1"/>
                    </a:moveTo>
                    <a:cubicBezTo>
                      <a:pt x="12010" y="1"/>
                      <a:pt x="11419" y="216"/>
                      <a:pt x="10877" y="548"/>
                    </a:cubicBezTo>
                    <a:cubicBezTo>
                      <a:pt x="10568" y="738"/>
                      <a:pt x="10318" y="992"/>
                      <a:pt x="10129" y="1278"/>
                    </a:cubicBezTo>
                    <a:lnTo>
                      <a:pt x="6141" y="6768"/>
                    </a:lnTo>
                    <a:cubicBezTo>
                      <a:pt x="6123" y="6786"/>
                      <a:pt x="6104" y="6786"/>
                      <a:pt x="6086" y="6786"/>
                    </a:cubicBezTo>
                    <a:lnTo>
                      <a:pt x="0" y="9036"/>
                    </a:lnTo>
                    <a:lnTo>
                      <a:pt x="791" y="11984"/>
                    </a:lnTo>
                    <a:lnTo>
                      <a:pt x="7758" y="10386"/>
                    </a:lnTo>
                    <a:cubicBezTo>
                      <a:pt x="8530" y="10155"/>
                      <a:pt x="8951" y="9748"/>
                      <a:pt x="9297" y="9346"/>
                    </a:cubicBezTo>
                    <a:lnTo>
                      <a:pt x="13765" y="4263"/>
                    </a:lnTo>
                    <a:cubicBezTo>
                      <a:pt x="13844" y="4185"/>
                      <a:pt x="13918" y="4111"/>
                      <a:pt x="13996" y="4014"/>
                    </a:cubicBezTo>
                    <a:lnTo>
                      <a:pt x="13996" y="3995"/>
                    </a:lnTo>
                    <a:cubicBezTo>
                      <a:pt x="14726" y="3048"/>
                      <a:pt x="14689" y="1874"/>
                      <a:pt x="13978" y="798"/>
                    </a:cubicBezTo>
                    <a:cubicBezTo>
                      <a:pt x="13626" y="230"/>
                      <a:pt x="13115" y="1"/>
                      <a:pt x="12554"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5" name="Google Shape;3055;p63"/>
              <p:cNvSpPr/>
              <p:nvPr/>
            </p:nvSpPr>
            <p:spPr>
              <a:xfrm flipH="1">
                <a:off x="2866162" y="4055663"/>
                <a:ext cx="25377" cy="25470"/>
              </a:xfrm>
              <a:custGeom>
                <a:avLst/>
                <a:gdLst/>
                <a:ahLst/>
                <a:cxnLst/>
                <a:rect l="l" t="t" r="r" b="b"/>
                <a:pathLst>
                  <a:path w="273" h="274" extrusionOk="0">
                    <a:moveTo>
                      <a:pt x="134" y="1"/>
                    </a:moveTo>
                    <a:cubicBezTo>
                      <a:pt x="60" y="1"/>
                      <a:pt x="0" y="61"/>
                      <a:pt x="0" y="139"/>
                    </a:cubicBezTo>
                    <a:cubicBezTo>
                      <a:pt x="0" y="213"/>
                      <a:pt x="60" y="273"/>
                      <a:pt x="134" y="273"/>
                    </a:cubicBezTo>
                    <a:cubicBezTo>
                      <a:pt x="213" y="273"/>
                      <a:pt x="273" y="213"/>
                      <a:pt x="273" y="139"/>
                    </a:cubicBezTo>
                    <a:cubicBezTo>
                      <a:pt x="273" y="61"/>
                      <a:pt x="213" y="1"/>
                      <a:pt x="134"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6" name="Google Shape;3056;p63"/>
              <p:cNvSpPr/>
              <p:nvPr/>
            </p:nvSpPr>
            <p:spPr>
              <a:xfrm flipH="1">
                <a:off x="2325804" y="3610308"/>
                <a:ext cx="104019" cy="93236"/>
              </a:xfrm>
              <a:custGeom>
                <a:avLst/>
                <a:gdLst/>
                <a:ahLst/>
                <a:cxnLst/>
                <a:rect l="l" t="t" r="r" b="b"/>
                <a:pathLst>
                  <a:path w="1119" h="1003" extrusionOk="0">
                    <a:moveTo>
                      <a:pt x="0" y="0"/>
                    </a:moveTo>
                    <a:lnTo>
                      <a:pt x="943" y="1003"/>
                    </a:lnTo>
                    <a:lnTo>
                      <a:pt x="1003" y="943"/>
                    </a:lnTo>
                    <a:lnTo>
                      <a:pt x="231" y="134"/>
                    </a:lnTo>
                    <a:lnTo>
                      <a:pt x="1100" y="365"/>
                    </a:lnTo>
                    <a:lnTo>
                      <a:pt x="1118" y="287"/>
                    </a:lnTo>
                    <a:lnTo>
                      <a:pt x="0"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7" name="Google Shape;3057;p63"/>
              <p:cNvSpPr/>
              <p:nvPr/>
            </p:nvSpPr>
            <p:spPr>
              <a:xfrm flipH="1">
                <a:off x="2837809" y="3825038"/>
                <a:ext cx="84219" cy="262977"/>
              </a:xfrm>
              <a:custGeom>
                <a:avLst/>
                <a:gdLst/>
                <a:ahLst/>
                <a:cxnLst/>
                <a:rect l="l" t="t" r="r" b="b"/>
                <a:pathLst>
                  <a:path w="906" h="2829" extrusionOk="0">
                    <a:moveTo>
                      <a:pt x="79" y="0"/>
                    </a:moveTo>
                    <a:lnTo>
                      <a:pt x="0" y="19"/>
                    </a:lnTo>
                    <a:lnTo>
                      <a:pt x="832" y="2828"/>
                    </a:lnTo>
                    <a:lnTo>
                      <a:pt x="906" y="2810"/>
                    </a:lnTo>
                    <a:lnTo>
                      <a:pt x="79"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8" name="Google Shape;3058;p63"/>
              <p:cNvSpPr/>
              <p:nvPr/>
            </p:nvSpPr>
            <p:spPr>
              <a:xfrm flipH="1">
                <a:off x="3011359" y="3826711"/>
                <a:ext cx="153845" cy="59400"/>
              </a:xfrm>
              <a:custGeom>
                <a:avLst/>
                <a:gdLst/>
                <a:ahLst/>
                <a:cxnLst/>
                <a:rect l="l" t="t" r="r" b="b"/>
                <a:pathLst>
                  <a:path w="1655" h="639" extrusionOk="0">
                    <a:moveTo>
                      <a:pt x="98" y="1"/>
                    </a:moveTo>
                    <a:cubicBezTo>
                      <a:pt x="38" y="19"/>
                      <a:pt x="1" y="38"/>
                      <a:pt x="1" y="98"/>
                    </a:cubicBezTo>
                    <a:cubicBezTo>
                      <a:pt x="135" y="560"/>
                      <a:pt x="925" y="481"/>
                      <a:pt x="1059" y="638"/>
                    </a:cubicBezTo>
                    <a:cubicBezTo>
                      <a:pt x="1156" y="638"/>
                      <a:pt x="1230" y="615"/>
                      <a:pt x="1327" y="578"/>
                    </a:cubicBezTo>
                    <a:cubicBezTo>
                      <a:pt x="1405" y="541"/>
                      <a:pt x="1502" y="481"/>
                      <a:pt x="1558" y="407"/>
                    </a:cubicBezTo>
                    <a:cubicBezTo>
                      <a:pt x="1600" y="347"/>
                      <a:pt x="1636" y="269"/>
                      <a:pt x="1655" y="195"/>
                    </a:cubicBezTo>
                    <a:cubicBezTo>
                      <a:pt x="1271" y="79"/>
                      <a:pt x="749" y="1"/>
                      <a:pt x="98" y="1"/>
                    </a:cubicBez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59" name="Google Shape;3059;p63"/>
              <p:cNvSpPr/>
              <p:nvPr/>
            </p:nvSpPr>
            <p:spPr>
              <a:xfrm flipH="1">
                <a:off x="785135" y="2974856"/>
                <a:ext cx="651260" cy="1107960"/>
              </a:xfrm>
              <a:custGeom>
                <a:avLst/>
                <a:gdLst/>
                <a:ahLst/>
                <a:cxnLst/>
                <a:rect l="l" t="t" r="r" b="b"/>
                <a:pathLst>
                  <a:path w="7006" h="11919" extrusionOk="0">
                    <a:moveTo>
                      <a:pt x="1978" y="0"/>
                    </a:moveTo>
                    <a:cubicBezTo>
                      <a:pt x="1935" y="0"/>
                      <a:pt x="1892" y="1"/>
                      <a:pt x="1849" y="2"/>
                    </a:cubicBezTo>
                    <a:cubicBezTo>
                      <a:pt x="537" y="2"/>
                      <a:pt x="1" y="1213"/>
                      <a:pt x="1" y="2525"/>
                    </a:cubicBezTo>
                    <a:cubicBezTo>
                      <a:pt x="1" y="2872"/>
                      <a:pt x="75" y="3218"/>
                      <a:pt x="232" y="3542"/>
                    </a:cubicBezTo>
                    <a:lnTo>
                      <a:pt x="3235" y="10819"/>
                    </a:lnTo>
                    <a:cubicBezTo>
                      <a:pt x="3582" y="11494"/>
                      <a:pt x="4256" y="11919"/>
                      <a:pt x="5023" y="11919"/>
                    </a:cubicBezTo>
                    <a:cubicBezTo>
                      <a:pt x="6123" y="11919"/>
                      <a:pt x="7005" y="11032"/>
                      <a:pt x="7005" y="9936"/>
                    </a:cubicBezTo>
                    <a:cubicBezTo>
                      <a:pt x="7005" y="9705"/>
                      <a:pt x="6968" y="9493"/>
                      <a:pt x="6890" y="9280"/>
                    </a:cubicBezTo>
                    <a:lnTo>
                      <a:pt x="4677" y="1984"/>
                    </a:lnTo>
                    <a:cubicBezTo>
                      <a:pt x="4658" y="1887"/>
                      <a:pt x="4621" y="1790"/>
                      <a:pt x="4580" y="1675"/>
                    </a:cubicBezTo>
                    <a:lnTo>
                      <a:pt x="4580" y="1656"/>
                    </a:lnTo>
                    <a:cubicBezTo>
                      <a:pt x="4173" y="576"/>
                      <a:pt x="3206" y="0"/>
                      <a:pt x="1978"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0" name="Google Shape;3060;p63"/>
              <p:cNvSpPr/>
              <p:nvPr/>
            </p:nvSpPr>
            <p:spPr>
              <a:xfrm flipH="1">
                <a:off x="1407948" y="2599218"/>
                <a:ext cx="294954" cy="734457"/>
              </a:xfrm>
              <a:custGeom>
                <a:avLst/>
                <a:gdLst/>
                <a:ahLst/>
                <a:cxnLst/>
                <a:rect l="l" t="t" r="r" b="b"/>
                <a:pathLst>
                  <a:path w="3173" h="7901" extrusionOk="0">
                    <a:moveTo>
                      <a:pt x="132" y="0"/>
                    </a:moveTo>
                    <a:lnTo>
                      <a:pt x="132" y="6525"/>
                    </a:lnTo>
                    <a:cubicBezTo>
                      <a:pt x="1" y="7543"/>
                      <a:pt x="219" y="7900"/>
                      <a:pt x="626" y="7900"/>
                    </a:cubicBezTo>
                    <a:cubicBezTo>
                      <a:pt x="1233" y="7900"/>
                      <a:pt x="2262" y="7103"/>
                      <a:pt x="3173" y="6525"/>
                    </a:cubicBezTo>
                    <a:lnTo>
                      <a:pt x="3173" y="0"/>
                    </a:ln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1" name="Google Shape;3061;p63"/>
              <p:cNvSpPr/>
              <p:nvPr/>
            </p:nvSpPr>
            <p:spPr>
              <a:xfrm flipH="1">
                <a:off x="1407948" y="2989171"/>
                <a:ext cx="294954" cy="344500"/>
              </a:xfrm>
              <a:custGeom>
                <a:avLst/>
                <a:gdLst/>
                <a:ahLst/>
                <a:cxnLst/>
                <a:rect l="l" t="t" r="r" b="b"/>
                <a:pathLst>
                  <a:path w="3173" h="3706" extrusionOk="0">
                    <a:moveTo>
                      <a:pt x="132" y="1"/>
                    </a:moveTo>
                    <a:lnTo>
                      <a:pt x="132" y="2330"/>
                    </a:lnTo>
                    <a:cubicBezTo>
                      <a:pt x="1" y="3348"/>
                      <a:pt x="219" y="3705"/>
                      <a:pt x="626" y="3705"/>
                    </a:cubicBezTo>
                    <a:cubicBezTo>
                      <a:pt x="1233" y="3705"/>
                      <a:pt x="2262" y="2908"/>
                      <a:pt x="3173" y="2330"/>
                    </a:cubicBezTo>
                    <a:lnTo>
                      <a:pt x="3002" y="1"/>
                    </a:lnTo>
                    <a:cubicBezTo>
                      <a:pt x="2202" y="223"/>
                      <a:pt x="1534" y="380"/>
                      <a:pt x="1031" y="380"/>
                    </a:cubicBezTo>
                    <a:cubicBezTo>
                      <a:pt x="612" y="380"/>
                      <a:pt x="306" y="271"/>
                      <a:pt x="132"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2" name="Google Shape;3062;p63"/>
              <p:cNvSpPr/>
              <p:nvPr/>
            </p:nvSpPr>
            <p:spPr>
              <a:xfrm flipH="1">
                <a:off x="1407948" y="2599218"/>
                <a:ext cx="282684" cy="320517"/>
              </a:xfrm>
              <a:custGeom>
                <a:avLst/>
                <a:gdLst/>
                <a:ahLst/>
                <a:cxnLst/>
                <a:rect l="l" t="t" r="r" b="b"/>
                <a:pathLst>
                  <a:path w="3041" h="3448" extrusionOk="0">
                    <a:moveTo>
                      <a:pt x="0" y="0"/>
                    </a:moveTo>
                    <a:lnTo>
                      <a:pt x="0" y="3447"/>
                    </a:lnTo>
                    <a:cubicBezTo>
                      <a:pt x="1945" y="3424"/>
                      <a:pt x="2255" y="1867"/>
                      <a:pt x="2255" y="1867"/>
                    </a:cubicBezTo>
                    <a:lnTo>
                      <a:pt x="3041" y="0"/>
                    </a:ln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3" name="Google Shape;3063;p63"/>
              <p:cNvSpPr/>
              <p:nvPr/>
            </p:nvSpPr>
            <p:spPr>
              <a:xfrm flipH="1">
                <a:off x="1253729" y="2246540"/>
                <a:ext cx="665111" cy="427883"/>
              </a:xfrm>
              <a:custGeom>
                <a:avLst/>
                <a:gdLst/>
                <a:ahLst/>
                <a:cxnLst/>
                <a:rect l="l" t="t" r="r" b="b"/>
                <a:pathLst>
                  <a:path w="7155" h="4603" extrusionOk="0">
                    <a:moveTo>
                      <a:pt x="5593" y="1"/>
                    </a:moveTo>
                    <a:lnTo>
                      <a:pt x="820" y="19"/>
                    </a:lnTo>
                    <a:cubicBezTo>
                      <a:pt x="820" y="19"/>
                      <a:pt x="811" y="18"/>
                      <a:pt x="797" y="18"/>
                    </a:cubicBezTo>
                    <a:cubicBezTo>
                      <a:pt x="662" y="18"/>
                      <a:pt x="1" y="142"/>
                      <a:pt x="820" y="2736"/>
                    </a:cubicBezTo>
                    <a:lnTo>
                      <a:pt x="5593" y="4603"/>
                    </a:lnTo>
                    <a:cubicBezTo>
                      <a:pt x="6304" y="3254"/>
                      <a:pt x="7154" y="56"/>
                      <a:pt x="5593" y="1"/>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4" name="Google Shape;3064;p63"/>
              <p:cNvSpPr/>
              <p:nvPr/>
            </p:nvSpPr>
            <p:spPr>
              <a:xfrm flipH="1">
                <a:off x="1397163" y="2225067"/>
                <a:ext cx="452889" cy="639362"/>
              </a:xfrm>
              <a:custGeom>
                <a:avLst/>
                <a:gdLst/>
                <a:ahLst/>
                <a:cxnLst/>
                <a:rect l="l" t="t" r="r" b="b"/>
                <a:pathLst>
                  <a:path w="4872" h="6878" extrusionOk="0">
                    <a:moveTo>
                      <a:pt x="3448" y="1"/>
                    </a:moveTo>
                    <a:lnTo>
                      <a:pt x="98" y="791"/>
                    </a:lnTo>
                    <a:cubicBezTo>
                      <a:pt x="80" y="1539"/>
                      <a:pt x="80" y="2293"/>
                      <a:pt x="80" y="3041"/>
                    </a:cubicBezTo>
                    <a:cubicBezTo>
                      <a:pt x="80" y="4196"/>
                      <a:pt x="1" y="5393"/>
                      <a:pt x="791" y="6294"/>
                    </a:cubicBezTo>
                    <a:cubicBezTo>
                      <a:pt x="1156" y="6709"/>
                      <a:pt x="1641" y="6878"/>
                      <a:pt x="2154" y="6878"/>
                    </a:cubicBezTo>
                    <a:cubicBezTo>
                      <a:pt x="2212" y="6878"/>
                      <a:pt x="2271" y="6876"/>
                      <a:pt x="2330" y="6872"/>
                    </a:cubicBezTo>
                    <a:cubicBezTo>
                      <a:pt x="3120" y="6835"/>
                      <a:pt x="3739" y="6525"/>
                      <a:pt x="4238" y="5892"/>
                    </a:cubicBezTo>
                    <a:cubicBezTo>
                      <a:pt x="4409" y="5679"/>
                      <a:pt x="4566" y="5430"/>
                      <a:pt x="4719" y="5180"/>
                    </a:cubicBezTo>
                    <a:cubicBezTo>
                      <a:pt x="4779" y="5083"/>
                      <a:pt x="4700" y="4852"/>
                      <a:pt x="4756" y="4737"/>
                    </a:cubicBezTo>
                    <a:lnTo>
                      <a:pt x="4871" y="2293"/>
                    </a:lnTo>
                    <a:lnTo>
                      <a:pt x="4719" y="1350"/>
                    </a:lnTo>
                    <a:lnTo>
                      <a:pt x="4257" y="463"/>
                    </a:lnTo>
                    <a:lnTo>
                      <a:pt x="3448" y="1"/>
                    </a:ln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5" name="Google Shape;3065;p63"/>
              <p:cNvSpPr/>
              <p:nvPr/>
            </p:nvSpPr>
            <p:spPr>
              <a:xfrm flipH="1">
                <a:off x="1569044" y="2513326"/>
                <a:ext cx="30118" cy="30583"/>
              </a:xfrm>
              <a:custGeom>
                <a:avLst/>
                <a:gdLst/>
                <a:ahLst/>
                <a:cxnLst/>
                <a:rect l="l" t="t" r="r" b="b"/>
                <a:pathLst>
                  <a:path w="324" h="329" extrusionOk="0">
                    <a:moveTo>
                      <a:pt x="153" y="0"/>
                    </a:moveTo>
                    <a:cubicBezTo>
                      <a:pt x="74" y="0"/>
                      <a:pt x="0" y="74"/>
                      <a:pt x="0" y="171"/>
                    </a:cubicBezTo>
                    <a:cubicBezTo>
                      <a:pt x="0" y="250"/>
                      <a:pt x="74" y="328"/>
                      <a:pt x="171" y="328"/>
                    </a:cubicBezTo>
                    <a:cubicBezTo>
                      <a:pt x="250" y="328"/>
                      <a:pt x="324" y="250"/>
                      <a:pt x="324" y="171"/>
                    </a:cubicBezTo>
                    <a:cubicBezTo>
                      <a:pt x="324" y="74"/>
                      <a:pt x="250" y="0"/>
                      <a:pt x="153"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6" name="Google Shape;3066;p63"/>
              <p:cNvSpPr/>
              <p:nvPr/>
            </p:nvSpPr>
            <p:spPr>
              <a:xfrm flipH="1">
                <a:off x="1770853" y="2514999"/>
                <a:ext cx="30583" cy="28910"/>
              </a:xfrm>
              <a:custGeom>
                <a:avLst/>
                <a:gdLst/>
                <a:ahLst/>
                <a:cxnLst/>
                <a:rect l="l" t="t" r="r" b="b"/>
                <a:pathLst>
                  <a:path w="329" h="311" extrusionOk="0">
                    <a:moveTo>
                      <a:pt x="153" y="1"/>
                    </a:moveTo>
                    <a:cubicBezTo>
                      <a:pt x="74" y="1"/>
                      <a:pt x="0" y="79"/>
                      <a:pt x="0" y="153"/>
                    </a:cubicBezTo>
                    <a:cubicBezTo>
                      <a:pt x="0" y="250"/>
                      <a:pt x="74" y="310"/>
                      <a:pt x="153" y="310"/>
                    </a:cubicBezTo>
                    <a:cubicBezTo>
                      <a:pt x="250" y="310"/>
                      <a:pt x="328" y="250"/>
                      <a:pt x="328" y="153"/>
                    </a:cubicBezTo>
                    <a:cubicBezTo>
                      <a:pt x="328" y="79"/>
                      <a:pt x="250" y="1"/>
                      <a:pt x="153" y="1"/>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7" name="Google Shape;3067;p63"/>
              <p:cNvSpPr/>
              <p:nvPr/>
            </p:nvSpPr>
            <p:spPr>
              <a:xfrm flipH="1">
                <a:off x="1543666" y="2453927"/>
                <a:ext cx="71856" cy="14780"/>
              </a:xfrm>
              <a:custGeom>
                <a:avLst/>
                <a:gdLst/>
                <a:ahLst/>
                <a:cxnLst/>
                <a:rect l="l" t="t" r="r" b="b"/>
                <a:pathLst>
                  <a:path w="773" h="159" extrusionOk="0">
                    <a:moveTo>
                      <a:pt x="374" y="0"/>
                    </a:moveTo>
                    <a:cubicBezTo>
                      <a:pt x="238" y="0"/>
                      <a:pt x="112" y="29"/>
                      <a:pt x="1" y="80"/>
                    </a:cubicBezTo>
                    <a:lnTo>
                      <a:pt x="38" y="159"/>
                    </a:lnTo>
                    <a:cubicBezTo>
                      <a:pt x="135" y="110"/>
                      <a:pt x="241" y="86"/>
                      <a:pt x="359" y="86"/>
                    </a:cubicBezTo>
                    <a:cubicBezTo>
                      <a:pt x="478" y="86"/>
                      <a:pt x="608" y="110"/>
                      <a:pt x="754" y="159"/>
                    </a:cubicBezTo>
                    <a:lnTo>
                      <a:pt x="772" y="80"/>
                    </a:lnTo>
                    <a:cubicBezTo>
                      <a:pt x="633" y="25"/>
                      <a:pt x="499" y="0"/>
                      <a:pt x="374"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8" name="Google Shape;3068;p63"/>
              <p:cNvSpPr/>
              <p:nvPr/>
            </p:nvSpPr>
            <p:spPr>
              <a:xfrm flipH="1">
                <a:off x="1749380" y="2454763"/>
                <a:ext cx="73529" cy="13944"/>
              </a:xfrm>
              <a:custGeom>
                <a:avLst/>
                <a:gdLst/>
                <a:ahLst/>
                <a:cxnLst/>
                <a:rect l="l" t="t" r="r" b="b"/>
                <a:pathLst>
                  <a:path w="791" h="150" extrusionOk="0">
                    <a:moveTo>
                      <a:pt x="383" y="0"/>
                    </a:moveTo>
                    <a:cubicBezTo>
                      <a:pt x="246" y="0"/>
                      <a:pt x="121" y="29"/>
                      <a:pt x="0" y="90"/>
                    </a:cubicBezTo>
                    <a:lnTo>
                      <a:pt x="37" y="150"/>
                    </a:lnTo>
                    <a:cubicBezTo>
                      <a:pt x="143" y="101"/>
                      <a:pt x="254" y="77"/>
                      <a:pt x="374" y="77"/>
                    </a:cubicBezTo>
                    <a:cubicBezTo>
                      <a:pt x="494" y="77"/>
                      <a:pt x="624" y="101"/>
                      <a:pt x="767" y="150"/>
                    </a:cubicBezTo>
                    <a:lnTo>
                      <a:pt x="790" y="71"/>
                    </a:lnTo>
                    <a:cubicBezTo>
                      <a:pt x="642" y="25"/>
                      <a:pt x="508" y="0"/>
                      <a:pt x="383"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69" name="Google Shape;3069;p63"/>
              <p:cNvSpPr/>
              <p:nvPr/>
            </p:nvSpPr>
            <p:spPr>
              <a:xfrm flipH="1">
                <a:off x="1660048" y="2695800"/>
                <a:ext cx="48617" cy="10876"/>
              </a:xfrm>
              <a:custGeom>
                <a:avLst/>
                <a:gdLst/>
                <a:ahLst/>
                <a:cxnLst/>
                <a:rect l="l" t="t" r="r" b="b"/>
                <a:pathLst>
                  <a:path w="523" h="117" extrusionOk="0">
                    <a:moveTo>
                      <a:pt x="42" y="1"/>
                    </a:moveTo>
                    <a:lnTo>
                      <a:pt x="0" y="75"/>
                    </a:lnTo>
                    <a:cubicBezTo>
                      <a:pt x="79" y="98"/>
                      <a:pt x="176" y="116"/>
                      <a:pt x="254" y="116"/>
                    </a:cubicBezTo>
                    <a:cubicBezTo>
                      <a:pt x="347" y="116"/>
                      <a:pt x="444" y="98"/>
                      <a:pt x="522" y="56"/>
                    </a:cubicBezTo>
                    <a:lnTo>
                      <a:pt x="504" y="1"/>
                    </a:lnTo>
                    <a:cubicBezTo>
                      <a:pt x="416" y="29"/>
                      <a:pt x="334" y="42"/>
                      <a:pt x="257" y="42"/>
                    </a:cubicBezTo>
                    <a:cubicBezTo>
                      <a:pt x="180" y="42"/>
                      <a:pt x="109" y="29"/>
                      <a:pt x="42" y="1"/>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0" name="Google Shape;3070;p63"/>
              <p:cNvSpPr/>
              <p:nvPr/>
            </p:nvSpPr>
            <p:spPr>
              <a:xfrm flipH="1">
                <a:off x="1617102" y="2651181"/>
                <a:ext cx="132371" cy="17662"/>
              </a:xfrm>
              <a:custGeom>
                <a:avLst/>
                <a:gdLst/>
                <a:ahLst/>
                <a:cxnLst/>
                <a:rect l="l" t="t" r="r" b="b"/>
                <a:pathLst>
                  <a:path w="1424" h="190" extrusionOk="0">
                    <a:moveTo>
                      <a:pt x="37" y="0"/>
                    </a:moveTo>
                    <a:lnTo>
                      <a:pt x="0" y="74"/>
                    </a:lnTo>
                    <a:cubicBezTo>
                      <a:pt x="231" y="153"/>
                      <a:pt x="462" y="190"/>
                      <a:pt x="712" y="190"/>
                    </a:cubicBezTo>
                    <a:cubicBezTo>
                      <a:pt x="943" y="190"/>
                      <a:pt x="1192" y="153"/>
                      <a:pt x="1423" y="74"/>
                    </a:cubicBezTo>
                    <a:lnTo>
                      <a:pt x="1405" y="0"/>
                    </a:lnTo>
                    <a:cubicBezTo>
                      <a:pt x="1174" y="86"/>
                      <a:pt x="943" y="129"/>
                      <a:pt x="714" y="129"/>
                    </a:cubicBezTo>
                    <a:cubicBezTo>
                      <a:pt x="485" y="129"/>
                      <a:pt x="259" y="86"/>
                      <a:pt x="37"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1" name="Google Shape;3071;p63"/>
              <p:cNvSpPr/>
              <p:nvPr/>
            </p:nvSpPr>
            <p:spPr>
              <a:xfrm flipH="1">
                <a:off x="1368439" y="2128485"/>
                <a:ext cx="556722" cy="417100"/>
              </a:xfrm>
              <a:custGeom>
                <a:avLst/>
                <a:gdLst/>
                <a:ahLst/>
                <a:cxnLst/>
                <a:rect l="l" t="t" r="r" b="b"/>
                <a:pathLst>
                  <a:path w="5989" h="4487" extrusionOk="0">
                    <a:moveTo>
                      <a:pt x="1368" y="0"/>
                    </a:moveTo>
                    <a:cubicBezTo>
                      <a:pt x="754" y="0"/>
                      <a:pt x="134" y="19"/>
                      <a:pt x="60" y="790"/>
                    </a:cubicBezTo>
                    <a:cubicBezTo>
                      <a:pt x="0" y="1465"/>
                      <a:pt x="712" y="2079"/>
                      <a:pt x="1234" y="2079"/>
                    </a:cubicBezTo>
                    <a:lnTo>
                      <a:pt x="4778" y="2061"/>
                    </a:lnTo>
                    <a:cubicBezTo>
                      <a:pt x="4852" y="3059"/>
                      <a:pt x="4949" y="4390"/>
                      <a:pt x="5471" y="4487"/>
                    </a:cubicBezTo>
                    <a:lnTo>
                      <a:pt x="5855" y="3965"/>
                    </a:lnTo>
                    <a:lnTo>
                      <a:pt x="5989" y="1326"/>
                    </a:lnTo>
                    <a:cubicBezTo>
                      <a:pt x="5873" y="749"/>
                      <a:pt x="5490" y="518"/>
                      <a:pt x="4986" y="462"/>
                    </a:cubicBezTo>
                    <a:cubicBezTo>
                      <a:pt x="4986" y="462"/>
                      <a:pt x="1983" y="0"/>
                      <a:pt x="1368"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2" name="Google Shape;3072;p63"/>
              <p:cNvSpPr/>
              <p:nvPr/>
            </p:nvSpPr>
            <p:spPr>
              <a:xfrm flipH="1">
                <a:off x="1669065" y="2491853"/>
                <a:ext cx="55496" cy="121588"/>
              </a:xfrm>
              <a:custGeom>
                <a:avLst/>
                <a:gdLst/>
                <a:ahLst/>
                <a:cxnLst/>
                <a:rect l="l" t="t" r="r" b="b"/>
                <a:pathLst>
                  <a:path w="597" h="1308" extrusionOk="0">
                    <a:moveTo>
                      <a:pt x="541" y="0"/>
                    </a:moveTo>
                    <a:cubicBezTo>
                      <a:pt x="481" y="74"/>
                      <a:pt x="37" y="767"/>
                      <a:pt x="19" y="961"/>
                    </a:cubicBezTo>
                    <a:cubicBezTo>
                      <a:pt x="0" y="1174"/>
                      <a:pt x="462" y="1289"/>
                      <a:pt x="499" y="1308"/>
                    </a:cubicBezTo>
                    <a:lnTo>
                      <a:pt x="518" y="1229"/>
                    </a:lnTo>
                    <a:cubicBezTo>
                      <a:pt x="347" y="1192"/>
                      <a:pt x="79" y="1077"/>
                      <a:pt x="97" y="961"/>
                    </a:cubicBezTo>
                    <a:cubicBezTo>
                      <a:pt x="97" y="809"/>
                      <a:pt x="462" y="250"/>
                      <a:pt x="596" y="37"/>
                    </a:cubicBezTo>
                    <a:lnTo>
                      <a:pt x="541" y="0"/>
                    </a:ln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3" name="Google Shape;3073;p63"/>
              <p:cNvSpPr/>
              <p:nvPr/>
            </p:nvSpPr>
            <p:spPr>
              <a:xfrm flipH="1">
                <a:off x="1701320" y="2101435"/>
                <a:ext cx="218264" cy="220402"/>
              </a:xfrm>
              <a:custGeom>
                <a:avLst/>
                <a:gdLst/>
                <a:ahLst/>
                <a:cxnLst/>
                <a:rect l="l" t="t" r="r" b="b"/>
                <a:pathLst>
                  <a:path w="2348" h="2371" extrusionOk="0">
                    <a:moveTo>
                      <a:pt x="1174" y="0"/>
                    </a:moveTo>
                    <a:cubicBezTo>
                      <a:pt x="536" y="0"/>
                      <a:pt x="0" y="541"/>
                      <a:pt x="0" y="1178"/>
                    </a:cubicBezTo>
                    <a:cubicBezTo>
                      <a:pt x="0" y="1830"/>
                      <a:pt x="536" y="2370"/>
                      <a:pt x="1174" y="2370"/>
                    </a:cubicBezTo>
                    <a:cubicBezTo>
                      <a:pt x="1830" y="2370"/>
                      <a:pt x="2348" y="1830"/>
                      <a:pt x="2348" y="1178"/>
                    </a:cubicBezTo>
                    <a:cubicBezTo>
                      <a:pt x="2348" y="541"/>
                      <a:pt x="1830" y="0"/>
                      <a:pt x="1174"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4" name="Google Shape;3074;p63"/>
              <p:cNvSpPr/>
              <p:nvPr/>
            </p:nvSpPr>
            <p:spPr>
              <a:xfrm flipH="1">
                <a:off x="1032117" y="2975042"/>
                <a:ext cx="1052372" cy="1628337"/>
              </a:xfrm>
              <a:custGeom>
                <a:avLst/>
                <a:gdLst/>
                <a:ahLst/>
                <a:cxnLst/>
                <a:rect l="l" t="t" r="r" b="b"/>
                <a:pathLst>
                  <a:path w="11321" h="17517" extrusionOk="0">
                    <a:moveTo>
                      <a:pt x="3082" y="0"/>
                    </a:moveTo>
                    <a:cubicBezTo>
                      <a:pt x="1386" y="0"/>
                      <a:pt x="0" y="1252"/>
                      <a:pt x="0" y="2791"/>
                    </a:cubicBezTo>
                    <a:cubicBezTo>
                      <a:pt x="97" y="5679"/>
                      <a:pt x="231" y="8761"/>
                      <a:pt x="347" y="12032"/>
                    </a:cubicBezTo>
                    <a:lnTo>
                      <a:pt x="0" y="17517"/>
                    </a:lnTo>
                    <a:lnTo>
                      <a:pt x="11090" y="17517"/>
                    </a:lnTo>
                    <a:lnTo>
                      <a:pt x="10322" y="12032"/>
                    </a:lnTo>
                    <a:lnTo>
                      <a:pt x="11168" y="2292"/>
                    </a:lnTo>
                    <a:cubicBezTo>
                      <a:pt x="11321" y="675"/>
                      <a:pt x="10512" y="0"/>
                      <a:pt x="8821" y="0"/>
                    </a:cubicBezTo>
                    <a:lnTo>
                      <a:pt x="7278" y="0"/>
                    </a:lnTo>
                    <a:cubicBezTo>
                      <a:pt x="5854" y="693"/>
                      <a:pt x="5083" y="1714"/>
                      <a:pt x="4487" y="2925"/>
                    </a:cubicBezTo>
                    <a:cubicBezTo>
                      <a:pt x="4140" y="1982"/>
                      <a:pt x="4237" y="0"/>
                      <a:pt x="4237"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5" name="Google Shape;3075;p63"/>
              <p:cNvSpPr/>
              <p:nvPr/>
            </p:nvSpPr>
            <p:spPr>
              <a:xfrm flipH="1">
                <a:off x="1314713" y="2498732"/>
                <a:ext cx="177084" cy="177456"/>
              </a:xfrm>
              <a:custGeom>
                <a:avLst/>
                <a:gdLst/>
                <a:ahLst/>
                <a:cxnLst/>
                <a:rect l="l" t="t" r="r" b="b"/>
                <a:pathLst>
                  <a:path w="1905" h="1909" extrusionOk="0">
                    <a:moveTo>
                      <a:pt x="943" y="0"/>
                    </a:moveTo>
                    <a:cubicBezTo>
                      <a:pt x="421" y="0"/>
                      <a:pt x="1" y="425"/>
                      <a:pt x="1" y="947"/>
                    </a:cubicBezTo>
                    <a:cubicBezTo>
                      <a:pt x="1" y="1483"/>
                      <a:pt x="421" y="1908"/>
                      <a:pt x="943" y="1908"/>
                    </a:cubicBezTo>
                    <a:cubicBezTo>
                      <a:pt x="1479" y="1908"/>
                      <a:pt x="1904" y="1483"/>
                      <a:pt x="1904" y="947"/>
                    </a:cubicBezTo>
                    <a:cubicBezTo>
                      <a:pt x="1904" y="425"/>
                      <a:pt x="1479" y="0"/>
                      <a:pt x="943" y="0"/>
                    </a:cubicBez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6" name="Google Shape;3076;p63"/>
              <p:cNvSpPr/>
              <p:nvPr/>
            </p:nvSpPr>
            <p:spPr>
              <a:xfrm flipH="1">
                <a:off x="1345204" y="2529221"/>
                <a:ext cx="80408" cy="109132"/>
              </a:xfrm>
              <a:custGeom>
                <a:avLst/>
                <a:gdLst/>
                <a:ahLst/>
                <a:cxnLst/>
                <a:rect l="l" t="t" r="r" b="b"/>
                <a:pathLst>
                  <a:path w="865" h="1174" extrusionOk="0">
                    <a:moveTo>
                      <a:pt x="231" y="0"/>
                    </a:moveTo>
                    <a:cubicBezTo>
                      <a:pt x="153" y="0"/>
                      <a:pt x="74" y="19"/>
                      <a:pt x="0" y="42"/>
                    </a:cubicBezTo>
                    <a:lnTo>
                      <a:pt x="37" y="116"/>
                    </a:lnTo>
                    <a:cubicBezTo>
                      <a:pt x="97" y="97"/>
                      <a:pt x="171" y="79"/>
                      <a:pt x="231" y="79"/>
                    </a:cubicBezTo>
                    <a:cubicBezTo>
                      <a:pt x="536" y="79"/>
                      <a:pt x="790" y="328"/>
                      <a:pt x="790" y="619"/>
                    </a:cubicBezTo>
                    <a:cubicBezTo>
                      <a:pt x="790" y="827"/>
                      <a:pt x="675" y="1021"/>
                      <a:pt x="499" y="1100"/>
                    </a:cubicBezTo>
                    <a:lnTo>
                      <a:pt x="518" y="1174"/>
                    </a:lnTo>
                    <a:cubicBezTo>
                      <a:pt x="730" y="1058"/>
                      <a:pt x="864" y="850"/>
                      <a:pt x="864" y="619"/>
                    </a:cubicBezTo>
                    <a:cubicBezTo>
                      <a:pt x="864" y="291"/>
                      <a:pt x="578" y="0"/>
                      <a:pt x="231"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7" name="Google Shape;3077;p63"/>
              <p:cNvSpPr/>
              <p:nvPr/>
            </p:nvSpPr>
            <p:spPr>
              <a:xfrm flipH="1">
                <a:off x="1350410" y="2595314"/>
                <a:ext cx="64513" cy="27144"/>
              </a:xfrm>
              <a:custGeom>
                <a:avLst/>
                <a:gdLst/>
                <a:ahLst/>
                <a:cxnLst/>
                <a:rect l="l" t="t" r="r" b="b"/>
                <a:pathLst>
                  <a:path w="694" h="292" extrusionOk="0">
                    <a:moveTo>
                      <a:pt x="497" y="0"/>
                    </a:moveTo>
                    <a:cubicBezTo>
                      <a:pt x="140" y="0"/>
                      <a:pt x="1" y="255"/>
                      <a:pt x="1" y="255"/>
                    </a:cubicBezTo>
                    <a:lnTo>
                      <a:pt x="56" y="292"/>
                    </a:lnTo>
                    <a:cubicBezTo>
                      <a:pt x="72" y="276"/>
                      <a:pt x="188" y="77"/>
                      <a:pt x="494" y="77"/>
                    </a:cubicBezTo>
                    <a:cubicBezTo>
                      <a:pt x="548" y="77"/>
                      <a:pt x="609" y="83"/>
                      <a:pt x="675" y="98"/>
                    </a:cubicBezTo>
                    <a:lnTo>
                      <a:pt x="694" y="24"/>
                    </a:lnTo>
                    <a:cubicBezTo>
                      <a:pt x="622" y="7"/>
                      <a:pt x="556" y="0"/>
                      <a:pt x="497"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8" name="Google Shape;3078;p63"/>
              <p:cNvSpPr/>
              <p:nvPr/>
            </p:nvSpPr>
            <p:spPr>
              <a:xfrm flipH="1">
                <a:off x="1407950" y="2663637"/>
                <a:ext cx="44713" cy="46479"/>
              </a:xfrm>
              <a:custGeom>
                <a:avLst/>
                <a:gdLst/>
                <a:ahLst/>
                <a:cxnLst/>
                <a:rect l="l" t="t" r="r" b="b"/>
                <a:pathLst>
                  <a:path w="481" h="500" extrusionOk="0">
                    <a:moveTo>
                      <a:pt x="0" y="0"/>
                    </a:moveTo>
                    <a:lnTo>
                      <a:pt x="0" y="0"/>
                    </a:lnTo>
                    <a:cubicBezTo>
                      <a:pt x="116" y="213"/>
                      <a:pt x="273" y="384"/>
                      <a:pt x="481" y="499"/>
                    </a:cubicBezTo>
                    <a:lnTo>
                      <a:pt x="481" y="134"/>
                    </a:lnTo>
                    <a:cubicBezTo>
                      <a:pt x="310" y="134"/>
                      <a:pt x="134" y="74"/>
                      <a:pt x="0" y="0"/>
                    </a:cubicBezTo>
                    <a:close/>
                  </a:path>
                </a:pathLst>
              </a:custGeom>
              <a:solidFill>
                <a:srgbClr val="00000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79" name="Google Shape;3079;p63"/>
              <p:cNvSpPr/>
              <p:nvPr/>
            </p:nvSpPr>
            <p:spPr>
              <a:xfrm flipH="1">
                <a:off x="2060785" y="3392045"/>
                <a:ext cx="27144" cy="391816"/>
              </a:xfrm>
              <a:custGeom>
                <a:avLst/>
                <a:gdLst/>
                <a:ahLst/>
                <a:cxnLst/>
                <a:rect l="l" t="t" r="r" b="b"/>
                <a:pathLst>
                  <a:path w="292" h="4215" extrusionOk="0">
                    <a:moveTo>
                      <a:pt x="79" y="1"/>
                    </a:moveTo>
                    <a:lnTo>
                      <a:pt x="0" y="19"/>
                    </a:lnTo>
                    <a:lnTo>
                      <a:pt x="213" y="4215"/>
                    </a:lnTo>
                    <a:lnTo>
                      <a:pt x="291" y="4196"/>
                    </a:lnTo>
                    <a:lnTo>
                      <a:pt x="79"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0" name="Google Shape;3080;p63"/>
              <p:cNvSpPr/>
              <p:nvPr/>
            </p:nvSpPr>
            <p:spPr>
              <a:xfrm flipH="1">
                <a:off x="1667392" y="2932096"/>
                <a:ext cx="92865" cy="314940"/>
              </a:xfrm>
              <a:custGeom>
                <a:avLst/>
                <a:gdLst/>
                <a:ahLst/>
                <a:cxnLst/>
                <a:rect l="l" t="t" r="r" b="b"/>
                <a:pathLst>
                  <a:path w="999" h="3388" extrusionOk="0">
                    <a:moveTo>
                      <a:pt x="749" y="0"/>
                    </a:moveTo>
                    <a:lnTo>
                      <a:pt x="1" y="462"/>
                    </a:lnTo>
                    <a:lnTo>
                      <a:pt x="999" y="3387"/>
                    </a:lnTo>
                    <a:lnTo>
                      <a:pt x="749" y="0"/>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1" name="Google Shape;3081;p63"/>
              <p:cNvSpPr/>
              <p:nvPr/>
            </p:nvSpPr>
            <p:spPr>
              <a:xfrm flipH="1">
                <a:off x="1350410" y="2914062"/>
                <a:ext cx="57634" cy="100115"/>
              </a:xfrm>
              <a:custGeom>
                <a:avLst/>
                <a:gdLst/>
                <a:ahLst/>
                <a:cxnLst/>
                <a:rect l="l" t="t" r="r" b="b"/>
                <a:pathLst>
                  <a:path w="620" h="1077" extrusionOk="0">
                    <a:moveTo>
                      <a:pt x="1" y="0"/>
                    </a:moveTo>
                    <a:lnTo>
                      <a:pt x="1" y="656"/>
                    </a:lnTo>
                    <a:lnTo>
                      <a:pt x="232" y="1077"/>
                    </a:lnTo>
                    <a:lnTo>
                      <a:pt x="620" y="656"/>
                    </a:lnTo>
                    <a:lnTo>
                      <a:pt x="1" y="0"/>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2" name="Google Shape;3082;p63"/>
              <p:cNvSpPr/>
              <p:nvPr/>
            </p:nvSpPr>
            <p:spPr>
              <a:xfrm flipH="1">
                <a:off x="1681521" y="2971138"/>
                <a:ext cx="132371" cy="327861"/>
              </a:xfrm>
              <a:custGeom>
                <a:avLst/>
                <a:gdLst/>
                <a:ahLst/>
                <a:cxnLst/>
                <a:rect l="l" t="t" r="r" b="b"/>
                <a:pathLst>
                  <a:path w="1424" h="3527" extrusionOk="0">
                    <a:moveTo>
                      <a:pt x="555" y="1"/>
                    </a:moveTo>
                    <a:lnTo>
                      <a:pt x="0" y="310"/>
                    </a:lnTo>
                    <a:lnTo>
                      <a:pt x="499" y="541"/>
                    </a:lnTo>
                    <a:lnTo>
                      <a:pt x="37" y="948"/>
                    </a:lnTo>
                    <a:lnTo>
                      <a:pt x="1345" y="3526"/>
                    </a:lnTo>
                    <a:lnTo>
                      <a:pt x="1423" y="3489"/>
                    </a:lnTo>
                    <a:lnTo>
                      <a:pt x="134" y="966"/>
                    </a:lnTo>
                    <a:lnTo>
                      <a:pt x="652" y="523"/>
                    </a:lnTo>
                    <a:lnTo>
                      <a:pt x="171" y="310"/>
                    </a:lnTo>
                    <a:lnTo>
                      <a:pt x="596" y="79"/>
                    </a:lnTo>
                    <a:lnTo>
                      <a:pt x="555"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3" name="Google Shape;3083;p63"/>
              <p:cNvSpPr/>
              <p:nvPr/>
            </p:nvSpPr>
            <p:spPr>
              <a:xfrm flipH="1">
                <a:off x="1307461" y="2973276"/>
                <a:ext cx="392188" cy="1454878"/>
              </a:xfrm>
              <a:custGeom>
                <a:avLst/>
                <a:gdLst/>
                <a:ahLst/>
                <a:cxnLst/>
                <a:rect l="l" t="t" r="r" b="b"/>
                <a:pathLst>
                  <a:path w="4219" h="15651" extrusionOk="0">
                    <a:moveTo>
                      <a:pt x="3775" y="1"/>
                    </a:moveTo>
                    <a:lnTo>
                      <a:pt x="3715" y="38"/>
                    </a:lnTo>
                    <a:lnTo>
                      <a:pt x="4062" y="403"/>
                    </a:lnTo>
                    <a:lnTo>
                      <a:pt x="3064" y="518"/>
                    </a:lnTo>
                    <a:lnTo>
                      <a:pt x="3678" y="883"/>
                    </a:lnTo>
                    <a:cubicBezTo>
                      <a:pt x="3466" y="999"/>
                      <a:pt x="2657" y="1521"/>
                      <a:pt x="1867" y="2172"/>
                    </a:cubicBezTo>
                    <a:cubicBezTo>
                      <a:pt x="638" y="3194"/>
                      <a:pt x="0" y="4044"/>
                      <a:pt x="0" y="4714"/>
                    </a:cubicBezTo>
                    <a:lnTo>
                      <a:pt x="0" y="15651"/>
                    </a:lnTo>
                    <a:lnTo>
                      <a:pt x="79" y="15651"/>
                    </a:lnTo>
                    <a:lnTo>
                      <a:pt x="79" y="4714"/>
                    </a:lnTo>
                    <a:cubicBezTo>
                      <a:pt x="79" y="3194"/>
                      <a:pt x="3738" y="925"/>
                      <a:pt x="3775" y="902"/>
                    </a:cubicBezTo>
                    <a:lnTo>
                      <a:pt x="3831" y="865"/>
                    </a:lnTo>
                    <a:lnTo>
                      <a:pt x="3313" y="555"/>
                    </a:lnTo>
                    <a:lnTo>
                      <a:pt x="4219" y="481"/>
                    </a:lnTo>
                    <a:lnTo>
                      <a:pt x="3775"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4" name="Google Shape;3084;p63"/>
              <p:cNvSpPr/>
              <p:nvPr/>
            </p:nvSpPr>
            <p:spPr>
              <a:xfrm flipH="1">
                <a:off x="1663488" y="3245174"/>
                <a:ext cx="36160" cy="168439"/>
              </a:xfrm>
              <a:custGeom>
                <a:avLst/>
                <a:gdLst/>
                <a:ahLst/>
                <a:cxnLst/>
                <a:rect l="l" t="t" r="r" b="b"/>
                <a:pathLst>
                  <a:path w="389" h="1812" extrusionOk="0">
                    <a:moveTo>
                      <a:pt x="310" y="1"/>
                    </a:moveTo>
                    <a:cubicBezTo>
                      <a:pt x="97" y="384"/>
                      <a:pt x="0" y="962"/>
                      <a:pt x="0" y="1812"/>
                    </a:cubicBezTo>
                    <a:lnTo>
                      <a:pt x="79" y="1812"/>
                    </a:lnTo>
                    <a:cubicBezTo>
                      <a:pt x="79" y="962"/>
                      <a:pt x="176" y="403"/>
                      <a:pt x="388" y="38"/>
                    </a:cubicBezTo>
                    <a:lnTo>
                      <a:pt x="310"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5" name="Google Shape;3085;p63"/>
              <p:cNvSpPr/>
              <p:nvPr/>
            </p:nvSpPr>
            <p:spPr>
              <a:xfrm flipH="1">
                <a:off x="1749379" y="3567362"/>
                <a:ext cx="154309" cy="82546"/>
              </a:xfrm>
              <a:custGeom>
                <a:avLst/>
                <a:gdLst/>
                <a:ahLst/>
                <a:cxnLst/>
                <a:rect l="l" t="t" r="r" b="b"/>
                <a:pathLst>
                  <a:path w="1660" h="888" extrusionOk="0">
                    <a:moveTo>
                      <a:pt x="1465" y="0"/>
                    </a:moveTo>
                    <a:lnTo>
                      <a:pt x="444" y="97"/>
                    </a:lnTo>
                    <a:cubicBezTo>
                      <a:pt x="79" y="134"/>
                      <a:pt x="0" y="615"/>
                      <a:pt x="407" y="675"/>
                    </a:cubicBezTo>
                    <a:lnTo>
                      <a:pt x="1659" y="887"/>
                    </a:lnTo>
                    <a:lnTo>
                      <a:pt x="1465" y="0"/>
                    </a:ln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6" name="Google Shape;3086;p63"/>
              <p:cNvSpPr/>
              <p:nvPr/>
            </p:nvSpPr>
            <p:spPr>
              <a:xfrm flipH="1">
                <a:off x="1887327" y="3649350"/>
                <a:ext cx="62746" cy="190191"/>
              </a:xfrm>
              <a:custGeom>
                <a:avLst/>
                <a:gdLst/>
                <a:ahLst/>
                <a:cxnLst/>
                <a:rect l="l" t="t" r="r" b="b"/>
                <a:pathLst>
                  <a:path w="675" h="2046" extrusionOk="0">
                    <a:moveTo>
                      <a:pt x="458" y="0"/>
                    </a:moveTo>
                    <a:cubicBezTo>
                      <a:pt x="377" y="0"/>
                      <a:pt x="307" y="59"/>
                      <a:pt x="287" y="158"/>
                    </a:cubicBezTo>
                    <a:lnTo>
                      <a:pt x="19" y="1812"/>
                    </a:lnTo>
                    <a:cubicBezTo>
                      <a:pt x="0" y="1909"/>
                      <a:pt x="56" y="2024"/>
                      <a:pt x="153" y="2043"/>
                    </a:cubicBezTo>
                    <a:cubicBezTo>
                      <a:pt x="163" y="2045"/>
                      <a:pt x="173" y="2046"/>
                      <a:pt x="183" y="2046"/>
                    </a:cubicBezTo>
                    <a:cubicBezTo>
                      <a:pt x="269" y="2046"/>
                      <a:pt x="349" y="1977"/>
                      <a:pt x="365" y="1890"/>
                    </a:cubicBezTo>
                    <a:lnTo>
                      <a:pt x="657" y="213"/>
                    </a:lnTo>
                    <a:cubicBezTo>
                      <a:pt x="675" y="121"/>
                      <a:pt x="596" y="24"/>
                      <a:pt x="499" y="5"/>
                    </a:cubicBezTo>
                    <a:cubicBezTo>
                      <a:pt x="486" y="2"/>
                      <a:pt x="472" y="0"/>
                      <a:pt x="458"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7" name="Google Shape;3087;p63"/>
              <p:cNvSpPr/>
              <p:nvPr/>
            </p:nvSpPr>
            <p:spPr>
              <a:xfrm flipH="1">
                <a:off x="1851632" y="3457301"/>
                <a:ext cx="76969" cy="226537"/>
              </a:xfrm>
              <a:custGeom>
                <a:avLst/>
                <a:gdLst/>
                <a:ahLst/>
                <a:cxnLst/>
                <a:rect l="l" t="t" r="r" b="b"/>
                <a:pathLst>
                  <a:path w="828" h="2437" extrusionOk="0">
                    <a:moveTo>
                      <a:pt x="560" y="1"/>
                    </a:moveTo>
                    <a:cubicBezTo>
                      <a:pt x="465" y="1"/>
                      <a:pt x="378" y="87"/>
                      <a:pt x="347" y="200"/>
                    </a:cubicBezTo>
                    <a:lnTo>
                      <a:pt x="0" y="2339"/>
                    </a:lnTo>
                    <a:lnTo>
                      <a:pt x="444" y="2436"/>
                    </a:lnTo>
                    <a:lnTo>
                      <a:pt x="809" y="278"/>
                    </a:lnTo>
                    <a:cubicBezTo>
                      <a:pt x="827" y="144"/>
                      <a:pt x="749" y="29"/>
                      <a:pt x="615" y="10"/>
                    </a:cubicBezTo>
                    <a:cubicBezTo>
                      <a:pt x="597" y="4"/>
                      <a:pt x="578" y="1"/>
                      <a:pt x="560"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8" name="Google Shape;3088;p63"/>
              <p:cNvSpPr/>
              <p:nvPr/>
            </p:nvSpPr>
            <p:spPr>
              <a:xfrm flipH="1">
                <a:off x="1880449" y="3663293"/>
                <a:ext cx="55496" cy="20544"/>
              </a:xfrm>
              <a:custGeom>
                <a:avLst/>
                <a:gdLst/>
                <a:ahLst/>
                <a:cxnLst/>
                <a:rect l="l" t="t" r="r" b="b"/>
                <a:pathLst>
                  <a:path w="597" h="221" extrusionOk="0">
                    <a:moveTo>
                      <a:pt x="61" y="0"/>
                    </a:moveTo>
                    <a:cubicBezTo>
                      <a:pt x="42" y="0"/>
                      <a:pt x="19" y="18"/>
                      <a:pt x="19" y="45"/>
                    </a:cubicBezTo>
                    <a:cubicBezTo>
                      <a:pt x="1" y="86"/>
                      <a:pt x="42" y="123"/>
                      <a:pt x="61" y="123"/>
                    </a:cubicBezTo>
                    <a:lnTo>
                      <a:pt x="523" y="220"/>
                    </a:lnTo>
                    <a:cubicBezTo>
                      <a:pt x="560" y="220"/>
                      <a:pt x="578" y="202"/>
                      <a:pt x="597" y="160"/>
                    </a:cubicBezTo>
                    <a:cubicBezTo>
                      <a:pt x="597" y="123"/>
                      <a:pt x="578" y="86"/>
                      <a:pt x="541" y="86"/>
                    </a:cubicBezTo>
                    <a:lnTo>
                      <a:pt x="79" y="8"/>
                    </a:lnTo>
                    <a:cubicBezTo>
                      <a:pt x="74" y="3"/>
                      <a:pt x="68" y="0"/>
                      <a:pt x="61"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89" name="Google Shape;3089;p63"/>
              <p:cNvSpPr/>
              <p:nvPr/>
            </p:nvSpPr>
            <p:spPr>
              <a:xfrm flipH="1">
                <a:off x="1923395" y="3813883"/>
                <a:ext cx="23239" cy="50755"/>
              </a:xfrm>
              <a:custGeom>
                <a:avLst/>
                <a:gdLst/>
                <a:ahLst/>
                <a:cxnLst/>
                <a:rect l="l" t="t" r="r" b="b"/>
                <a:pathLst>
                  <a:path w="250" h="546" extrusionOk="0">
                    <a:moveTo>
                      <a:pt x="146" y="0"/>
                    </a:moveTo>
                    <a:cubicBezTo>
                      <a:pt x="103" y="0"/>
                      <a:pt x="76" y="34"/>
                      <a:pt x="60" y="83"/>
                    </a:cubicBezTo>
                    <a:lnTo>
                      <a:pt x="0" y="430"/>
                    </a:lnTo>
                    <a:cubicBezTo>
                      <a:pt x="0" y="467"/>
                      <a:pt x="19" y="522"/>
                      <a:pt x="79" y="545"/>
                    </a:cubicBezTo>
                    <a:cubicBezTo>
                      <a:pt x="116" y="545"/>
                      <a:pt x="176" y="504"/>
                      <a:pt x="176" y="448"/>
                    </a:cubicBezTo>
                    <a:lnTo>
                      <a:pt x="231" y="102"/>
                    </a:lnTo>
                    <a:cubicBezTo>
                      <a:pt x="250" y="60"/>
                      <a:pt x="213" y="5"/>
                      <a:pt x="176" y="5"/>
                    </a:cubicBezTo>
                    <a:cubicBezTo>
                      <a:pt x="165" y="2"/>
                      <a:pt x="156" y="0"/>
                      <a:pt x="146"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0" name="Google Shape;3090;p63"/>
              <p:cNvSpPr/>
              <p:nvPr/>
            </p:nvSpPr>
            <p:spPr>
              <a:xfrm flipH="1">
                <a:off x="1526095" y="3482864"/>
                <a:ext cx="402413" cy="300996"/>
              </a:xfrm>
              <a:custGeom>
                <a:avLst/>
                <a:gdLst/>
                <a:ahLst/>
                <a:cxnLst/>
                <a:rect l="l" t="t" r="r" b="b"/>
                <a:pathLst>
                  <a:path w="4329" h="3238" extrusionOk="0">
                    <a:moveTo>
                      <a:pt x="1179" y="1"/>
                    </a:moveTo>
                    <a:cubicBezTo>
                      <a:pt x="1163" y="1"/>
                      <a:pt x="1148" y="2"/>
                      <a:pt x="1136" y="3"/>
                    </a:cubicBezTo>
                    <a:cubicBezTo>
                      <a:pt x="905" y="63"/>
                      <a:pt x="133" y="946"/>
                      <a:pt x="133" y="946"/>
                    </a:cubicBezTo>
                    <a:cubicBezTo>
                      <a:pt x="0" y="1140"/>
                      <a:pt x="85" y="1323"/>
                      <a:pt x="267" y="1323"/>
                    </a:cubicBezTo>
                    <a:cubicBezTo>
                      <a:pt x="319" y="1323"/>
                      <a:pt x="378" y="1308"/>
                      <a:pt x="443" y="1274"/>
                    </a:cubicBezTo>
                    <a:lnTo>
                      <a:pt x="1192" y="794"/>
                    </a:lnTo>
                    <a:lnTo>
                      <a:pt x="1483" y="964"/>
                    </a:lnTo>
                    <a:cubicBezTo>
                      <a:pt x="1192" y="1353"/>
                      <a:pt x="1252" y="1639"/>
                      <a:pt x="1580" y="1852"/>
                    </a:cubicBezTo>
                    <a:cubicBezTo>
                      <a:pt x="1628" y="2052"/>
                      <a:pt x="1766" y="2210"/>
                      <a:pt x="2000" y="2210"/>
                    </a:cubicBezTo>
                    <a:cubicBezTo>
                      <a:pt x="2036" y="2210"/>
                      <a:pt x="2075" y="2206"/>
                      <a:pt x="2116" y="2198"/>
                    </a:cubicBezTo>
                    <a:lnTo>
                      <a:pt x="2116" y="2198"/>
                    </a:lnTo>
                    <a:cubicBezTo>
                      <a:pt x="2070" y="2536"/>
                      <a:pt x="2247" y="2699"/>
                      <a:pt x="2486" y="2699"/>
                    </a:cubicBezTo>
                    <a:cubicBezTo>
                      <a:pt x="2535" y="2699"/>
                      <a:pt x="2586" y="2692"/>
                      <a:pt x="2638" y="2679"/>
                    </a:cubicBezTo>
                    <a:cubicBezTo>
                      <a:pt x="2827" y="3025"/>
                      <a:pt x="3118" y="3201"/>
                      <a:pt x="3465" y="3238"/>
                    </a:cubicBezTo>
                    <a:lnTo>
                      <a:pt x="4329" y="2429"/>
                    </a:lnTo>
                    <a:cubicBezTo>
                      <a:pt x="4329" y="2429"/>
                      <a:pt x="3368" y="812"/>
                      <a:pt x="3058" y="581"/>
                    </a:cubicBezTo>
                    <a:cubicBezTo>
                      <a:pt x="2785" y="360"/>
                      <a:pt x="1526" y="1"/>
                      <a:pt x="1179" y="1"/>
                    </a:cubicBezTo>
                    <a:close/>
                  </a:path>
                </a:pathLst>
              </a:custGeom>
              <a:solidFill>
                <a:srgbClr val="E977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1" name="Google Shape;3091;p63"/>
              <p:cNvSpPr/>
              <p:nvPr/>
            </p:nvSpPr>
            <p:spPr>
              <a:xfrm flipH="1">
                <a:off x="1726233" y="3535106"/>
                <a:ext cx="89890" cy="109225"/>
              </a:xfrm>
              <a:custGeom>
                <a:avLst/>
                <a:gdLst/>
                <a:ahLst/>
                <a:cxnLst/>
                <a:rect l="l" t="t" r="r" b="b"/>
                <a:pathLst>
                  <a:path w="967" h="1175" extrusionOk="0">
                    <a:moveTo>
                      <a:pt x="948" y="0"/>
                    </a:moveTo>
                    <a:cubicBezTo>
                      <a:pt x="676" y="79"/>
                      <a:pt x="445" y="195"/>
                      <a:pt x="232" y="384"/>
                    </a:cubicBezTo>
                    <a:cubicBezTo>
                      <a:pt x="232" y="384"/>
                      <a:pt x="43" y="541"/>
                      <a:pt x="24" y="772"/>
                    </a:cubicBezTo>
                    <a:cubicBezTo>
                      <a:pt x="1" y="906"/>
                      <a:pt x="61" y="1040"/>
                      <a:pt x="177" y="1174"/>
                    </a:cubicBezTo>
                    <a:lnTo>
                      <a:pt x="232" y="1119"/>
                    </a:lnTo>
                    <a:cubicBezTo>
                      <a:pt x="140" y="1003"/>
                      <a:pt x="80" y="888"/>
                      <a:pt x="98" y="772"/>
                    </a:cubicBezTo>
                    <a:cubicBezTo>
                      <a:pt x="117" y="578"/>
                      <a:pt x="292" y="444"/>
                      <a:pt x="292" y="444"/>
                    </a:cubicBezTo>
                    <a:cubicBezTo>
                      <a:pt x="486" y="250"/>
                      <a:pt x="694" y="134"/>
                      <a:pt x="967" y="79"/>
                    </a:cubicBezTo>
                    <a:lnTo>
                      <a:pt x="948" y="0"/>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2" name="Google Shape;3092;p63"/>
              <p:cNvSpPr/>
              <p:nvPr/>
            </p:nvSpPr>
            <p:spPr>
              <a:xfrm flipH="1">
                <a:off x="1690538" y="3587069"/>
                <a:ext cx="96769" cy="67952"/>
              </a:xfrm>
              <a:custGeom>
                <a:avLst/>
                <a:gdLst/>
                <a:ahLst/>
                <a:cxnLst/>
                <a:rect l="l" t="t" r="r" b="b"/>
                <a:pathLst>
                  <a:path w="1041" h="731" extrusionOk="0">
                    <a:moveTo>
                      <a:pt x="1040" y="1"/>
                    </a:moveTo>
                    <a:cubicBezTo>
                      <a:pt x="523" y="1"/>
                      <a:pt x="269" y="232"/>
                      <a:pt x="153" y="366"/>
                    </a:cubicBezTo>
                    <a:cubicBezTo>
                      <a:pt x="38" y="500"/>
                      <a:pt x="1" y="652"/>
                      <a:pt x="19" y="731"/>
                    </a:cubicBezTo>
                    <a:lnTo>
                      <a:pt x="98" y="712"/>
                    </a:lnTo>
                    <a:cubicBezTo>
                      <a:pt x="98" y="675"/>
                      <a:pt x="116" y="537"/>
                      <a:pt x="232" y="403"/>
                    </a:cubicBezTo>
                    <a:cubicBezTo>
                      <a:pt x="329" y="287"/>
                      <a:pt x="560" y="74"/>
                      <a:pt x="1022" y="74"/>
                    </a:cubicBezTo>
                    <a:lnTo>
                      <a:pt x="1040" y="74"/>
                    </a:lnTo>
                    <a:lnTo>
                      <a:pt x="1040" y="1"/>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3" name="Google Shape;3093;p63"/>
              <p:cNvSpPr/>
              <p:nvPr/>
            </p:nvSpPr>
            <p:spPr>
              <a:xfrm flipH="1">
                <a:off x="1672504" y="3650930"/>
                <a:ext cx="61073" cy="38020"/>
              </a:xfrm>
              <a:custGeom>
                <a:avLst/>
                <a:gdLst/>
                <a:ahLst/>
                <a:cxnLst/>
                <a:rect l="l" t="t" r="r" b="b"/>
                <a:pathLst>
                  <a:path w="657" h="409" extrusionOk="0">
                    <a:moveTo>
                      <a:pt x="571" y="1"/>
                    </a:moveTo>
                    <a:cubicBezTo>
                      <a:pt x="186" y="1"/>
                      <a:pt x="0" y="372"/>
                      <a:pt x="0" y="372"/>
                    </a:cubicBezTo>
                    <a:lnTo>
                      <a:pt x="60" y="409"/>
                    </a:lnTo>
                    <a:cubicBezTo>
                      <a:pt x="60" y="391"/>
                      <a:pt x="231" y="78"/>
                      <a:pt x="596" y="78"/>
                    </a:cubicBezTo>
                    <a:cubicBezTo>
                      <a:pt x="616" y="78"/>
                      <a:pt x="636" y="79"/>
                      <a:pt x="656" y="81"/>
                    </a:cubicBezTo>
                    <a:lnTo>
                      <a:pt x="656" y="7"/>
                    </a:lnTo>
                    <a:cubicBezTo>
                      <a:pt x="627" y="3"/>
                      <a:pt x="599" y="1"/>
                      <a:pt x="571"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4" name="Google Shape;3094;p63"/>
              <p:cNvSpPr/>
              <p:nvPr/>
            </p:nvSpPr>
            <p:spPr>
              <a:xfrm flipH="1">
                <a:off x="1575922" y="3719346"/>
                <a:ext cx="59307" cy="39600"/>
              </a:xfrm>
              <a:custGeom>
                <a:avLst/>
                <a:gdLst/>
                <a:ahLst/>
                <a:cxnLst/>
                <a:rect l="l" t="t" r="r" b="b"/>
                <a:pathLst>
                  <a:path w="638" h="426" extrusionOk="0">
                    <a:moveTo>
                      <a:pt x="79" y="1"/>
                    </a:moveTo>
                    <a:lnTo>
                      <a:pt x="0" y="38"/>
                    </a:lnTo>
                    <a:cubicBezTo>
                      <a:pt x="0" y="38"/>
                      <a:pt x="176" y="366"/>
                      <a:pt x="619" y="426"/>
                    </a:cubicBezTo>
                    <a:lnTo>
                      <a:pt x="638" y="347"/>
                    </a:lnTo>
                    <a:cubicBezTo>
                      <a:pt x="231" y="310"/>
                      <a:pt x="79" y="1"/>
                      <a:pt x="79"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5" name="Google Shape;3095;p63"/>
              <p:cNvSpPr/>
              <p:nvPr/>
            </p:nvSpPr>
            <p:spPr>
              <a:xfrm flipH="1">
                <a:off x="713091" y="3579818"/>
                <a:ext cx="913122" cy="512289"/>
              </a:xfrm>
              <a:custGeom>
                <a:avLst/>
                <a:gdLst/>
                <a:ahLst/>
                <a:cxnLst/>
                <a:rect l="l" t="t" r="r" b="b"/>
                <a:pathLst>
                  <a:path w="9823" h="5511" extrusionOk="0">
                    <a:moveTo>
                      <a:pt x="656" y="0"/>
                    </a:moveTo>
                    <a:lnTo>
                      <a:pt x="0" y="2772"/>
                    </a:lnTo>
                    <a:lnTo>
                      <a:pt x="6414" y="5411"/>
                    </a:lnTo>
                    <a:cubicBezTo>
                      <a:pt x="6664" y="5479"/>
                      <a:pt x="6898" y="5511"/>
                      <a:pt x="7115" y="5511"/>
                    </a:cubicBezTo>
                    <a:cubicBezTo>
                      <a:pt x="9517" y="5511"/>
                      <a:pt x="9822" y="1650"/>
                      <a:pt x="6894" y="1349"/>
                    </a:cubicBezTo>
                    <a:lnTo>
                      <a:pt x="656" y="0"/>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6" name="Google Shape;3096;p63"/>
              <p:cNvSpPr/>
              <p:nvPr/>
            </p:nvSpPr>
            <p:spPr>
              <a:xfrm flipH="1">
                <a:off x="974581" y="3576379"/>
                <a:ext cx="590652" cy="205808"/>
              </a:xfrm>
              <a:custGeom>
                <a:avLst/>
                <a:gdLst/>
                <a:ahLst/>
                <a:cxnLst/>
                <a:rect l="l" t="t" r="r" b="b"/>
                <a:pathLst>
                  <a:path w="6354" h="2214" extrusionOk="0">
                    <a:moveTo>
                      <a:pt x="19" y="0"/>
                    </a:moveTo>
                    <a:lnTo>
                      <a:pt x="0" y="74"/>
                    </a:lnTo>
                    <a:lnTo>
                      <a:pt x="5083" y="1229"/>
                    </a:lnTo>
                    <a:cubicBezTo>
                      <a:pt x="5083" y="1252"/>
                      <a:pt x="6141" y="1368"/>
                      <a:pt x="6275" y="2213"/>
                    </a:cubicBezTo>
                    <a:lnTo>
                      <a:pt x="6354" y="2195"/>
                    </a:lnTo>
                    <a:cubicBezTo>
                      <a:pt x="6220" y="1308"/>
                      <a:pt x="5102" y="1174"/>
                      <a:pt x="5083" y="1174"/>
                    </a:cubicBezTo>
                    <a:lnTo>
                      <a:pt x="19"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7" name="Google Shape;3097;p63"/>
              <p:cNvSpPr/>
              <p:nvPr/>
            </p:nvSpPr>
            <p:spPr>
              <a:xfrm flipH="1">
                <a:off x="999870" y="3683186"/>
                <a:ext cx="80408" cy="11341"/>
              </a:xfrm>
              <a:custGeom>
                <a:avLst/>
                <a:gdLst/>
                <a:ahLst/>
                <a:cxnLst/>
                <a:rect l="l" t="t" r="r" b="b"/>
                <a:pathLst>
                  <a:path w="865" h="122" extrusionOk="0">
                    <a:moveTo>
                      <a:pt x="422" y="0"/>
                    </a:moveTo>
                    <a:cubicBezTo>
                      <a:pt x="170" y="0"/>
                      <a:pt x="12" y="43"/>
                      <a:pt x="0" y="43"/>
                    </a:cubicBezTo>
                    <a:lnTo>
                      <a:pt x="19" y="122"/>
                    </a:lnTo>
                    <a:cubicBezTo>
                      <a:pt x="19" y="122"/>
                      <a:pt x="181" y="79"/>
                      <a:pt x="426" y="79"/>
                    </a:cubicBezTo>
                    <a:cubicBezTo>
                      <a:pt x="548" y="79"/>
                      <a:pt x="692" y="89"/>
                      <a:pt x="846" y="122"/>
                    </a:cubicBezTo>
                    <a:lnTo>
                      <a:pt x="864" y="43"/>
                    </a:lnTo>
                    <a:cubicBezTo>
                      <a:pt x="698" y="11"/>
                      <a:pt x="548" y="0"/>
                      <a:pt x="422"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8" name="Google Shape;3098;p63"/>
              <p:cNvSpPr/>
              <p:nvPr/>
            </p:nvSpPr>
            <p:spPr>
              <a:xfrm flipH="1">
                <a:off x="1119780" y="3834054"/>
                <a:ext cx="508199" cy="216591"/>
              </a:xfrm>
              <a:custGeom>
                <a:avLst/>
                <a:gdLst/>
                <a:ahLst/>
                <a:cxnLst/>
                <a:rect l="l" t="t" r="r" b="b"/>
                <a:pathLst>
                  <a:path w="5467" h="2330" extrusionOk="0">
                    <a:moveTo>
                      <a:pt x="38" y="0"/>
                    </a:moveTo>
                    <a:lnTo>
                      <a:pt x="1" y="74"/>
                    </a:lnTo>
                    <a:lnTo>
                      <a:pt x="5448" y="2329"/>
                    </a:lnTo>
                    <a:lnTo>
                      <a:pt x="5467" y="2251"/>
                    </a:lnTo>
                    <a:lnTo>
                      <a:pt x="38"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9" name="Google Shape;3099;p63"/>
              <p:cNvSpPr/>
              <p:nvPr/>
            </p:nvSpPr>
            <p:spPr>
              <a:xfrm flipH="1">
                <a:off x="1497281" y="3622764"/>
                <a:ext cx="64513" cy="243549"/>
              </a:xfrm>
              <a:custGeom>
                <a:avLst/>
                <a:gdLst/>
                <a:ahLst/>
                <a:cxnLst/>
                <a:rect l="l" t="t" r="r" b="b"/>
                <a:pathLst>
                  <a:path w="694" h="2620" extrusionOk="0">
                    <a:moveTo>
                      <a:pt x="615" y="0"/>
                    </a:moveTo>
                    <a:lnTo>
                      <a:pt x="0" y="2601"/>
                    </a:lnTo>
                    <a:lnTo>
                      <a:pt x="79" y="2620"/>
                    </a:lnTo>
                    <a:lnTo>
                      <a:pt x="693"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0" name="Google Shape;3100;p63"/>
              <p:cNvSpPr/>
              <p:nvPr/>
            </p:nvSpPr>
            <p:spPr>
              <a:xfrm flipH="1">
                <a:off x="1572483" y="3801798"/>
                <a:ext cx="25006" cy="23332"/>
              </a:xfrm>
              <a:custGeom>
                <a:avLst/>
                <a:gdLst/>
                <a:ahLst/>
                <a:cxnLst/>
                <a:rect l="l" t="t" r="r" b="b"/>
                <a:pathLst>
                  <a:path w="269" h="251" extrusionOk="0">
                    <a:moveTo>
                      <a:pt x="135" y="1"/>
                    </a:moveTo>
                    <a:cubicBezTo>
                      <a:pt x="75" y="1"/>
                      <a:pt x="1" y="56"/>
                      <a:pt x="1" y="135"/>
                    </a:cubicBezTo>
                    <a:cubicBezTo>
                      <a:pt x="1" y="190"/>
                      <a:pt x="75" y="250"/>
                      <a:pt x="135" y="250"/>
                    </a:cubicBezTo>
                    <a:cubicBezTo>
                      <a:pt x="213" y="250"/>
                      <a:pt x="269" y="190"/>
                      <a:pt x="269" y="135"/>
                    </a:cubicBezTo>
                    <a:cubicBezTo>
                      <a:pt x="269" y="56"/>
                      <a:pt x="213" y="1"/>
                      <a:pt x="135"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1" name="Google Shape;3101;p63"/>
              <p:cNvSpPr/>
              <p:nvPr/>
            </p:nvSpPr>
            <p:spPr>
              <a:xfrm flipH="1">
                <a:off x="1112440" y="4087919"/>
                <a:ext cx="96769" cy="43039"/>
              </a:xfrm>
              <a:custGeom>
                <a:avLst/>
                <a:gdLst/>
                <a:ahLst/>
                <a:cxnLst/>
                <a:rect l="l" t="t" r="r" b="b"/>
                <a:pathLst>
                  <a:path w="1041" h="463" extrusionOk="0">
                    <a:moveTo>
                      <a:pt x="1" y="0"/>
                    </a:moveTo>
                    <a:lnTo>
                      <a:pt x="1" y="79"/>
                    </a:lnTo>
                    <a:lnTo>
                      <a:pt x="773" y="97"/>
                    </a:lnTo>
                    <a:lnTo>
                      <a:pt x="287" y="407"/>
                    </a:lnTo>
                    <a:lnTo>
                      <a:pt x="329" y="462"/>
                    </a:lnTo>
                    <a:lnTo>
                      <a:pt x="1040" y="42"/>
                    </a:lnTo>
                    <a:lnTo>
                      <a:pt x="1" y="0"/>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2" name="Google Shape;3102;p63"/>
              <p:cNvSpPr/>
              <p:nvPr/>
            </p:nvSpPr>
            <p:spPr>
              <a:xfrm flipH="1">
                <a:off x="1198332" y="3481377"/>
                <a:ext cx="93329" cy="184428"/>
              </a:xfrm>
              <a:custGeom>
                <a:avLst/>
                <a:gdLst/>
                <a:ahLst/>
                <a:cxnLst/>
                <a:rect l="l" t="t" r="r" b="b"/>
                <a:pathLst>
                  <a:path w="1004" h="1984" extrusionOk="0">
                    <a:moveTo>
                      <a:pt x="79" y="1"/>
                    </a:moveTo>
                    <a:lnTo>
                      <a:pt x="1" y="38"/>
                    </a:lnTo>
                    <a:cubicBezTo>
                      <a:pt x="1" y="38"/>
                      <a:pt x="578" y="1235"/>
                      <a:pt x="943" y="1983"/>
                    </a:cubicBezTo>
                    <a:lnTo>
                      <a:pt x="1003" y="1946"/>
                    </a:lnTo>
                    <a:cubicBezTo>
                      <a:pt x="657" y="1193"/>
                      <a:pt x="79" y="1"/>
                      <a:pt x="79"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3" name="Google Shape;3103;p63"/>
              <p:cNvSpPr/>
              <p:nvPr/>
            </p:nvSpPr>
            <p:spPr>
              <a:xfrm flipH="1">
                <a:off x="1654936" y="3400690"/>
                <a:ext cx="25006" cy="25377"/>
              </a:xfrm>
              <a:custGeom>
                <a:avLst/>
                <a:gdLst/>
                <a:ahLst/>
                <a:cxnLst/>
                <a:rect l="l" t="t" r="r" b="b"/>
                <a:pathLst>
                  <a:path w="269" h="273" extrusionOk="0">
                    <a:moveTo>
                      <a:pt x="135" y="0"/>
                    </a:moveTo>
                    <a:cubicBezTo>
                      <a:pt x="61" y="0"/>
                      <a:pt x="1" y="79"/>
                      <a:pt x="1" y="139"/>
                    </a:cubicBezTo>
                    <a:cubicBezTo>
                      <a:pt x="1" y="213"/>
                      <a:pt x="61" y="273"/>
                      <a:pt x="135" y="273"/>
                    </a:cubicBezTo>
                    <a:cubicBezTo>
                      <a:pt x="213" y="273"/>
                      <a:pt x="269" y="213"/>
                      <a:pt x="269" y="139"/>
                    </a:cubicBezTo>
                    <a:cubicBezTo>
                      <a:pt x="269" y="79"/>
                      <a:pt x="213" y="0"/>
                      <a:pt x="135"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4" name="Google Shape;3104;p63"/>
              <p:cNvSpPr/>
              <p:nvPr/>
            </p:nvSpPr>
            <p:spPr>
              <a:xfrm flipH="1">
                <a:off x="1654936" y="3894569"/>
                <a:ext cx="25006" cy="23797"/>
              </a:xfrm>
              <a:custGeom>
                <a:avLst/>
                <a:gdLst/>
                <a:ahLst/>
                <a:cxnLst/>
                <a:rect l="l" t="t" r="r" b="b"/>
                <a:pathLst>
                  <a:path w="269" h="256" extrusionOk="0">
                    <a:moveTo>
                      <a:pt x="135" y="1"/>
                    </a:moveTo>
                    <a:cubicBezTo>
                      <a:pt x="61" y="1"/>
                      <a:pt x="1" y="61"/>
                      <a:pt x="1" y="140"/>
                    </a:cubicBezTo>
                    <a:cubicBezTo>
                      <a:pt x="1" y="195"/>
                      <a:pt x="61" y="255"/>
                      <a:pt x="135" y="255"/>
                    </a:cubicBezTo>
                    <a:cubicBezTo>
                      <a:pt x="213" y="255"/>
                      <a:pt x="269" y="195"/>
                      <a:pt x="269" y="140"/>
                    </a:cubicBezTo>
                    <a:cubicBezTo>
                      <a:pt x="269" y="61"/>
                      <a:pt x="213" y="1"/>
                      <a:pt x="135"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5" name="Google Shape;3105;p63"/>
              <p:cNvSpPr/>
              <p:nvPr/>
            </p:nvSpPr>
            <p:spPr>
              <a:xfrm flipH="1">
                <a:off x="1654936" y="4386868"/>
                <a:ext cx="25006" cy="25377"/>
              </a:xfrm>
              <a:custGeom>
                <a:avLst/>
                <a:gdLst/>
                <a:ahLst/>
                <a:cxnLst/>
                <a:rect l="l" t="t" r="r" b="b"/>
                <a:pathLst>
                  <a:path w="269" h="273" extrusionOk="0">
                    <a:moveTo>
                      <a:pt x="135" y="0"/>
                    </a:moveTo>
                    <a:cubicBezTo>
                      <a:pt x="61" y="0"/>
                      <a:pt x="1" y="60"/>
                      <a:pt x="1" y="134"/>
                    </a:cubicBezTo>
                    <a:cubicBezTo>
                      <a:pt x="1" y="213"/>
                      <a:pt x="61" y="273"/>
                      <a:pt x="135" y="273"/>
                    </a:cubicBezTo>
                    <a:cubicBezTo>
                      <a:pt x="213" y="273"/>
                      <a:pt x="269" y="213"/>
                      <a:pt x="269" y="134"/>
                    </a:cubicBezTo>
                    <a:cubicBezTo>
                      <a:pt x="269" y="60"/>
                      <a:pt x="213" y="0"/>
                      <a:pt x="135"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6" name="Google Shape;3106;p63"/>
              <p:cNvSpPr/>
              <p:nvPr/>
            </p:nvSpPr>
            <p:spPr>
              <a:xfrm flipH="1">
                <a:off x="1316479" y="4242041"/>
                <a:ext cx="239737" cy="64605"/>
              </a:xfrm>
              <a:custGeom>
                <a:avLst/>
                <a:gdLst/>
                <a:ahLst/>
                <a:cxnLst/>
                <a:rect l="l" t="t" r="r" b="b"/>
                <a:pathLst>
                  <a:path w="2579" h="695" extrusionOk="0">
                    <a:moveTo>
                      <a:pt x="2500" y="75"/>
                    </a:moveTo>
                    <a:lnTo>
                      <a:pt x="2500" y="615"/>
                    </a:lnTo>
                    <a:lnTo>
                      <a:pt x="74" y="615"/>
                    </a:lnTo>
                    <a:lnTo>
                      <a:pt x="74" y="75"/>
                    </a:lnTo>
                    <a:close/>
                    <a:moveTo>
                      <a:pt x="0" y="1"/>
                    </a:moveTo>
                    <a:lnTo>
                      <a:pt x="0" y="694"/>
                    </a:lnTo>
                    <a:lnTo>
                      <a:pt x="2579" y="694"/>
                    </a:lnTo>
                    <a:lnTo>
                      <a:pt x="2579"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07" name="Google Shape;3107;p63"/>
              <p:cNvSpPr/>
              <p:nvPr/>
            </p:nvSpPr>
            <p:spPr>
              <a:xfrm flipH="1">
                <a:off x="1844287" y="4242041"/>
                <a:ext cx="180988" cy="64605"/>
              </a:xfrm>
              <a:custGeom>
                <a:avLst/>
                <a:gdLst/>
                <a:ahLst/>
                <a:cxnLst/>
                <a:rect l="l" t="t" r="r" b="b"/>
                <a:pathLst>
                  <a:path w="1947" h="695" extrusionOk="0">
                    <a:moveTo>
                      <a:pt x="1867" y="75"/>
                    </a:moveTo>
                    <a:lnTo>
                      <a:pt x="1867" y="615"/>
                    </a:lnTo>
                    <a:lnTo>
                      <a:pt x="79" y="615"/>
                    </a:lnTo>
                    <a:lnTo>
                      <a:pt x="79" y="75"/>
                    </a:lnTo>
                    <a:close/>
                    <a:moveTo>
                      <a:pt x="1" y="1"/>
                    </a:moveTo>
                    <a:lnTo>
                      <a:pt x="1" y="694"/>
                    </a:lnTo>
                    <a:lnTo>
                      <a:pt x="1946" y="694"/>
                    </a:lnTo>
                    <a:lnTo>
                      <a:pt x="1946"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3108" name="Google Shape;3108;p63"/>
              <p:cNvGrpSpPr/>
              <p:nvPr/>
            </p:nvGrpSpPr>
            <p:grpSpPr>
              <a:xfrm>
                <a:off x="2880300" y="4402507"/>
                <a:ext cx="664088" cy="202367"/>
                <a:chOff x="2880300" y="4393724"/>
                <a:chExt cx="664088" cy="202367"/>
              </a:xfrm>
            </p:grpSpPr>
            <p:sp>
              <p:nvSpPr>
                <p:cNvPr id="3109" name="Google Shape;3109;p63"/>
                <p:cNvSpPr/>
                <p:nvPr/>
              </p:nvSpPr>
              <p:spPr>
                <a:xfrm flipH="1">
                  <a:off x="2894894" y="4413431"/>
                  <a:ext cx="633598" cy="114803"/>
                </a:xfrm>
                <a:custGeom>
                  <a:avLst/>
                  <a:gdLst/>
                  <a:ahLst/>
                  <a:cxnLst/>
                  <a:rect l="l" t="t" r="r" b="b"/>
                  <a:pathLst>
                    <a:path w="6816" h="1235" extrusionOk="0">
                      <a:moveTo>
                        <a:pt x="1234" y="1"/>
                      </a:moveTo>
                      <a:cubicBezTo>
                        <a:pt x="213" y="463"/>
                        <a:pt x="0" y="1235"/>
                        <a:pt x="0" y="1235"/>
                      </a:cubicBezTo>
                      <a:lnTo>
                        <a:pt x="6816" y="1235"/>
                      </a:lnTo>
                      <a:cubicBezTo>
                        <a:pt x="6816" y="1235"/>
                        <a:pt x="6603" y="463"/>
                        <a:pt x="5605"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0" name="Google Shape;3110;p63"/>
                <p:cNvSpPr/>
                <p:nvPr/>
              </p:nvSpPr>
              <p:spPr>
                <a:xfrm flipH="1">
                  <a:off x="2880300" y="4528139"/>
                  <a:ext cx="664088" cy="44806"/>
                </a:xfrm>
                <a:custGeom>
                  <a:avLst/>
                  <a:gdLst/>
                  <a:ahLst/>
                  <a:cxnLst/>
                  <a:rect l="l" t="t" r="r" b="b"/>
                  <a:pathLst>
                    <a:path w="7144" h="482" extrusionOk="0">
                      <a:moveTo>
                        <a:pt x="0" y="1"/>
                      </a:moveTo>
                      <a:lnTo>
                        <a:pt x="0" y="481"/>
                      </a:lnTo>
                      <a:lnTo>
                        <a:pt x="7144" y="481"/>
                      </a:lnTo>
                      <a:lnTo>
                        <a:pt x="7144"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1" name="Google Shape;3111;p63"/>
                <p:cNvSpPr/>
                <p:nvPr/>
              </p:nvSpPr>
              <p:spPr>
                <a:xfrm flipH="1">
                  <a:off x="3447619" y="4572851"/>
                  <a:ext cx="80873" cy="23239"/>
                </a:xfrm>
                <a:custGeom>
                  <a:avLst/>
                  <a:gdLst/>
                  <a:ahLst/>
                  <a:cxnLst/>
                  <a:rect l="l" t="t" r="r" b="b"/>
                  <a:pathLst>
                    <a:path w="870" h="250" extrusionOk="0">
                      <a:moveTo>
                        <a:pt x="0" y="0"/>
                      </a:moveTo>
                      <a:lnTo>
                        <a:pt x="0" y="250"/>
                      </a:lnTo>
                      <a:lnTo>
                        <a:pt x="869" y="250"/>
                      </a:lnTo>
                      <a:lnTo>
                        <a:pt x="869" y="0"/>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2" name="Google Shape;3112;p63"/>
                <p:cNvSpPr/>
                <p:nvPr/>
              </p:nvSpPr>
              <p:spPr>
                <a:xfrm flipH="1">
                  <a:off x="2894899" y="4572851"/>
                  <a:ext cx="78642" cy="23239"/>
                </a:xfrm>
                <a:custGeom>
                  <a:avLst/>
                  <a:gdLst/>
                  <a:ahLst/>
                  <a:cxnLst/>
                  <a:rect l="l" t="t" r="r" b="b"/>
                  <a:pathLst>
                    <a:path w="846" h="250" extrusionOk="0">
                      <a:moveTo>
                        <a:pt x="0" y="0"/>
                      </a:moveTo>
                      <a:lnTo>
                        <a:pt x="0" y="250"/>
                      </a:lnTo>
                      <a:lnTo>
                        <a:pt x="846" y="250"/>
                      </a:lnTo>
                      <a:lnTo>
                        <a:pt x="846" y="0"/>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3" name="Google Shape;3113;p63"/>
                <p:cNvSpPr/>
                <p:nvPr/>
              </p:nvSpPr>
              <p:spPr>
                <a:xfrm flipH="1">
                  <a:off x="2985900" y="4393724"/>
                  <a:ext cx="458466" cy="19800"/>
                </a:xfrm>
                <a:custGeom>
                  <a:avLst/>
                  <a:gdLst/>
                  <a:ahLst/>
                  <a:cxnLst/>
                  <a:rect l="l" t="t" r="r" b="b"/>
                  <a:pathLst>
                    <a:path w="4932" h="213" extrusionOk="0">
                      <a:moveTo>
                        <a:pt x="98" y="0"/>
                      </a:moveTo>
                      <a:cubicBezTo>
                        <a:pt x="38" y="0"/>
                        <a:pt x="1" y="42"/>
                        <a:pt x="1" y="97"/>
                      </a:cubicBezTo>
                      <a:cubicBezTo>
                        <a:pt x="1" y="157"/>
                        <a:pt x="38" y="213"/>
                        <a:pt x="98" y="213"/>
                      </a:cubicBezTo>
                      <a:lnTo>
                        <a:pt x="4834" y="213"/>
                      </a:lnTo>
                      <a:cubicBezTo>
                        <a:pt x="4890" y="213"/>
                        <a:pt x="4931" y="157"/>
                        <a:pt x="4931" y="97"/>
                      </a:cubicBezTo>
                      <a:cubicBezTo>
                        <a:pt x="4931" y="42"/>
                        <a:pt x="4890" y="0"/>
                        <a:pt x="4834"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4" name="Google Shape;3114;p63"/>
                <p:cNvSpPr/>
                <p:nvPr/>
              </p:nvSpPr>
              <p:spPr>
                <a:xfrm flipH="1">
                  <a:off x="3123850" y="4442247"/>
                  <a:ext cx="182569" cy="55496"/>
                </a:xfrm>
                <a:custGeom>
                  <a:avLst/>
                  <a:gdLst/>
                  <a:ahLst/>
                  <a:cxnLst/>
                  <a:rect l="l" t="t" r="r" b="b"/>
                  <a:pathLst>
                    <a:path w="1964" h="597" extrusionOk="0">
                      <a:moveTo>
                        <a:pt x="310" y="0"/>
                      </a:moveTo>
                      <a:cubicBezTo>
                        <a:pt x="134" y="0"/>
                        <a:pt x="0" y="134"/>
                        <a:pt x="0" y="305"/>
                      </a:cubicBezTo>
                      <a:cubicBezTo>
                        <a:pt x="0" y="463"/>
                        <a:pt x="134" y="597"/>
                        <a:pt x="310" y="597"/>
                      </a:cubicBezTo>
                      <a:lnTo>
                        <a:pt x="1673" y="597"/>
                      </a:lnTo>
                      <a:cubicBezTo>
                        <a:pt x="1830" y="597"/>
                        <a:pt x="1964" y="463"/>
                        <a:pt x="1964" y="305"/>
                      </a:cubicBezTo>
                      <a:cubicBezTo>
                        <a:pt x="1964" y="134"/>
                        <a:pt x="1830" y="0"/>
                        <a:pt x="1673"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5" name="Google Shape;3115;p63"/>
                <p:cNvSpPr/>
                <p:nvPr/>
              </p:nvSpPr>
              <p:spPr>
                <a:xfrm flipH="1">
                  <a:off x="2955414" y="4497650"/>
                  <a:ext cx="14687" cy="15989"/>
                </a:xfrm>
                <a:custGeom>
                  <a:avLst/>
                  <a:gdLst/>
                  <a:ahLst/>
                  <a:cxnLst/>
                  <a:rect l="l" t="t" r="r" b="b"/>
                  <a:pathLst>
                    <a:path w="158" h="172" extrusionOk="0">
                      <a:moveTo>
                        <a:pt x="79" y="1"/>
                      </a:moveTo>
                      <a:cubicBezTo>
                        <a:pt x="42" y="1"/>
                        <a:pt x="0" y="37"/>
                        <a:pt x="0" y="79"/>
                      </a:cubicBezTo>
                      <a:cubicBezTo>
                        <a:pt x="0" y="135"/>
                        <a:pt x="42" y="171"/>
                        <a:pt x="79" y="171"/>
                      </a:cubicBezTo>
                      <a:cubicBezTo>
                        <a:pt x="116" y="171"/>
                        <a:pt x="157" y="135"/>
                        <a:pt x="157" y="79"/>
                      </a:cubicBezTo>
                      <a:cubicBezTo>
                        <a:pt x="157" y="37"/>
                        <a:pt x="116" y="1"/>
                        <a:pt x="79"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16" name="Google Shape;3116;p63"/>
                <p:cNvSpPr/>
                <p:nvPr/>
              </p:nvSpPr>
              <p:spPr>
                <a:xfrm flipH="1">
                  <a:off x="2985904" y="4497650"/>
                  <a:ext cx="14687" cy="15989"/>
                </a:xfrm>
                <a:custGeom>
                  <a:avLst/>
                  <a:gdLst/>
                  <a:ahLst/>
                  <a:cxnLst/>
                  <a:rect l="l" t="t" r="r" b="b"/>
                  <a:pathLst>
                    <a:path w="158" h="172" extrusionOk="0">
                      <a:moveTo>
                        <a:pt x="79" y="1"/>
                      </a:moveTo>
                      <a:cubicBezTo>
                        <a:pt x="42" y="1"/>
                        <a:pt x="0" y="37"/>
                        <a:pt x="0" y="79"/>
                      </a:cubicBezTo>
                      <a:cubicBezTo>
                        <a:pt x="0" y="135"/>
                        <a:pt x="42" y="171"/>
                        <a:pt x="79" y="171"/>
                      </a:cubicBezTo>
                      <a:cubicBezTo>
                        <a:pt x="116" y="171"/>
                        <a:pt x="157" y="135"/>
                        <a:pt x="157" y="79"/>
                      </a:cubicBezTo>
                      <a:cubicBezTo>
                        <a:pt x="157" y="37"/>
                        <a:pt x="116" y="1"/>
                        <a:pt x="79"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sp>
          <p:nvSpPr>
            <p:cNvPr id="3117" name="Google Shape;3117;p63"/>
            <p:cNvSpPr/>
            <p:nvPr/>
          </p:nvSpPr>
          <p:spPr>
            <a:xfrm>
              <a:off x="679425" y="4596375"/>
              <a:ext cx="3830400" cy="56100"/>
            </a:xfrm>
            <a:prstGeom prst="rect">
              <a:avLst/>
            </a:pr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3118" name="Google Shape;3118;p63"/>
          <p:cNvGrpSpPr/>
          <p:nvPr/>
        </p:nvGrpSpPr>
        <p:grpSpPr>
          <a:xfrm>
            <a:off x="4898873" y="1678318"/>
            <a:ext cx="2197110" cy="3088844"/>
            <a:chOff x="2449436" y="839159"/>
            <a:chExt cx="1098555" cy="1544422"/>
          </a:xfrm>
        </p:grpSpPr>
        <p:grpSp>
          <p:nvGrpSpPr>
            <p:cNvPr id="3119" name="Google Shape;3119;p63"/>
            <p:cNvGrpSpPr/>
            <p:nvPr/>
          </p:nvGrpSpPr>
          <p:grpSpPr>
            <a:xfrm>
              <a:off x="3103680" y="839159"/>
              <a:ext cx="444311" cy="441067"/>
              <a:chOff x="3151239" y="1788407"/>
              <a:chExt cx="779630" cy="773937"/>
            </a:xfrm>
          </p:grpSpPr>
          <p:sp>
            <p:nvSpPr>
              <p:cNvPr id="3120" name="Google Shape;3120;p63"/>
              <p:cNvSpPr/>
              <p:nvPr/>
            </p:nvSpPr>
            <p:spPr>
              <a:xfrm>
                <a:off x="3329448" y="2170682"/>
                <a:ext cx="237922" cy="306097"/>
              </a:xfrm>
              <a:custGeom>
                <a:avLst/>
                <a:gdLst/>
                <a:ahLst/>
                <a:cxnLst/>
                <a:rect l="l" t="t" r="r" b="b"/>
                <a:pathLst>
                  <a:path w="1546" h="1989" extrusionOk="0">
                    <a:moveTo>
                      <a:pt x="1473" y="0"/>
                    </a:moveTo>
                    <a:cubicBezTo>
                      <a:pt x="1458" y="0"/>
                      <a:pt x="1442" y="7"/>
                      <a:pt x="1428" y="22"/>
                    </a:cubicBezTo>
                    <a:cubicBezTo>
                      <a:pt x="1279" y="117"/>
                      <a:pt x="1154" y="290"/>
                      <a:pt x="1053" y="439"/>
                    </a:cubicBezTo>
                    <a:cubicBezTo>
                      <a:pt x="928" y="618"/>
                      <a:pt x="832" y="767"/>
                      <a:pt x="707" y="940"/>
                    </a:cubicBezTo>
                    <a:cubicBezTo>
                      <a:pt x="481" y="1261"/>
                      <a:pt x="260" y="1583"/>
                      <a:pt x="34" y="1905"/>
                    </a:cubicBezTo>
                    <a:cubicBezTo>
                      <a:pt x="1" y="1942"/>
                      <a:pt x="40" y="1989"/>
                      <a:pt x="75" y="1989"/>
                    </a:cubicBezTo>
                    <a:cubicBezTo>
                      <a:pt x="90" y="1989"/>
                      <a:pt x="104" y="1980"/>
                      <a:pt x="111" y="1959"/>
                    </a:cubicBezTo>
                    <a:cubicBezTo>
                      <a:pt x="362" y="1661"/>
                      <a:pt x="606" y="1363"/>
                      <a:pt x="856" y="1035"/>
                    </a:cubicBezTo>
                    <a:cubicBezTo>
                      <a:pt x="981" y="886"/>
                      <a:pt x="1107" y="737"/>
                      <a:pt x="1202" y="588"/>
                    </a:cubicBezTo>
                    <a:cubicBezTo>
                      <a:pt x="1327" y="415"/>
                      <a:pt x="1476" y="266"/>
                      <a:pt x="1524" y="93"/>
                    </a:cubicBezTo>
                    <a:cubicBezTo>
                      <a:pt x="1545" y="42"/>
                      <a:pt x="1511" y="0"/>
                      <a:pt x="1473"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1" name="Google Shape;3121;p63"/>
              <p:cNvSpPr/>
              <p:nvPr/>
            </p:nvSpPr>
            <p:spPr>
              <a:xfrm>
                <a:off x="3507042" y="2184378"/>
                <a:ext cx="382583" cy="32318"/>
              </a:xfrm>
              <a:custGeom>
                <a:avLst/>
                <a:gdLst/>
                <a:ahLst/>
                <a:cxnLst/>
                <a:rect l="l" t="t" r="r" b="b"/>
                <a:pathLst>
                  <a:path w="2486" h="210" extrusionOk="0">
                    <a:moveTo>
                      <a:pt x="2088" y="1"/>
                    </a:moveTo>
                    <a:cubicBezTo>
                      <a:pt x="2009" y="1"/>
                      <a:pt x="1931" y="4"/>
                      <a:pt x="1859" y="4"/>
                    </a:cubicBezTo>
                    <a:lnTo>
                      <a:pt x="1264" y="4"/>
                    </a:lnTo>
                    <a:cubicBezTo>
                      <a:pt x="870" y="28"/>
                      <a:pt x="471" y="52"/>
                      <a:pt x="72" y="52"/>
                    </a:cubicBezTo>
                    <a:cubicBezTo>
                      <a:pt x="0" y="52"/>
                      <a:pt x="0" y="153"/>
                      <a:pt x="72" y="153"/>
                    </a:cubicBezTo>
                    <a:cubicBezTo>
                      <a:pt x="471" y="177"/>
                      <a:pt x="870" y="177"/>
                      <a:pt x="1264" y="201"/>
                    </a:cubicBezTo>
                    <a:lnTo>
                      <a:pt x="1836" y="201"/>
                    </a:lnTo>
                    <a:cubicBezTo>
                      <a:pt x="1942" y="201"/>
                      <a:pt x="2054" y="209"/>
                      <a:pt x="2161" y="209"/>
                    </a:cubicBezTo>
                    <a:cubicBezTo>
                      <a:pt x="2257" y="209"/>
                      <a:pt x="2350" y="203"/>
                      <a:pt x="2431" y="177"/>
                    </a:cubicBezTo>
                    <a:cubicBezTo>
                      <a:pt x="2485" y="153"/>
                      <a:pt x="2485" y="82"/>
                      <a:pt x="2431" y="52"/>
                    </a:cubicBezTo>
                    <a:cubicBezTo>
                      <a:pt x="2328" y="9"/>
                      <a:pt x="2207" y="1"/>
                      <a:pt x="2088"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2" name="Google Shape;3122;p63"/>
              <p:cNvSpPr/>
              <p:nvPr/>
            </p:nvSpPr>
            <p:spPr>
              <a:xfrm>
                <a:off x="3151239" y="1925989"/>
                <a:ext cx="431060" cy="278858"/>
              </a:xfrm>
              <a:custGeom>
                <a:avLst/>
                <a:gdLst/>
                <a:ahLst/>
                <a:cxnLst/>
                <a:rect l="l" t="t" r="r" b="b"/>
                <a:pathLst>
                  <a:path w="2801" h="1812" extrusionOk="0">
                    <a:moveTo>
                      <a:pt x="675" y="1"/>
                    </a:moveTo>
                    <a:cubicBezTo>
                      <a:pt x="464" y="1"/>
                      <a:pt x="252" y="113"/>
                      <a:pt x="149" y="319"/>
                    </a:cubicBezTo>
                    <a:cubicBezTo>
                      <a:pt x="0" y="617"/>
                      <a:pt x="101" y="962"/>
                      <a:pt x="399" y="1111"/>
                    </a:cubicBezTo>
                    <a:cubicBezTo>
                      <a:pt x="495" y="1159"/>
                      <a:pt x="594" y="1182"/>
                      <a:pt x="690" y="1182"/>
                    </a:cubicBezTo>
                    <a:cubicBezTo>
                      <a:pt x="844" y="1182"/>
                      <a:pt x="990" y="1123"/>
                      <a:pt x="1097" y="1016"/>
                    </a:cubicBezTo>
                    <a:cubicBezTo>
                      <a:pt x="1120" y="1016"/>
                      <a:pt x="1144" y="1040"/>
                      <a:pt x="1144" y="1040"/>
                    </a:cubicBezTo>
                    <a:cubicBezTo>
                      <a:pt x="1317" y="1135"/>
                      <a:pt x="1490" y="1213"/>
                      <a:pt x="1669" y="1284"/>
                    </a:cubicBezTo>
                    <a:cubicBezTo>
                      <a:pt x="1990" y="1463"/>
                      <a:pt x="2336" y="1636"/>
                      <a:pt x="2658" y="1809"/>
                    </a:cubicBezTo>
                    <a:cubicBezTo>
                      <a:pt x="2665" y="1811"/>
                      <a:pt x="2671" y="1812"/>
                      <a:pt x="2678" y="1812"/>
                    </a:cubicBezTo>
                    <a:cubicBezTo>
                      <a:pt x="2747" y="1812"/>
                      <a:pt x="2801" y="1705"/>
                      <a:pt x="2735" y="1683"/>
                    </a:cubicBezTo>
                    <a:cubicBezTo>
                      <a:pt x="2384" y="1487"/>
                      <a:pt x="2062" y="1314"/>
                      <a:pt x="1740" y="1135"/>
                    </a:cubicBezTo>
                    <a:cubicBezTo>
                      <a:pt x="1567" y="1064"/>
                      <a:pt x="1418" y="962"/>
                      <a:pt x="1246" y="891"/>
                    </a:cubicBezTo>
                    <a:cubicBezTo>
                      <a:pt x="1246" y="867"/>
                      <a:pt x="1222" y="867"/>
                      <a:pt x="1222" y="867"/>
                    </a:cubicBezTo>
                    <a:cubicBezTo>
                      <a:pt x="1341" y="569"/>
                      <a:pt x="1246" y="218"/>
                      <a:pt x="948" y="69"/>
                    </a:cubicBezTo>
                    <a:cubicBezTo>
                      <a:pt x="863" y="23"/>
                      <a:pt x="769" y="1"/>
                      <a:pt x="675"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3" name="Google Shape;3123;p63"/>
              <p:cNvSpPr/>
              <p:nvPr/>
            </p:nvSpPr>
            <p:spPr>
              <a:xfrm>
                <a:off x="3493038" y="1851350"/>
                <a:ext cx="67252" cy="347495"/>
              </a:xfrm>
              <a:custGeom>
                <a:avLst/>
                <a:gdLst/>
                <a:ahLst/>
                <a:cxnLst/>
                <a:rect l="l" t="t" r="r" b="b"/>
                <a:pathLst>
                  <a:path w="437" h="2258" extrusionOk="0">
                    <a:moveTo>
                      <a:pt x="96" y="0"/>
                    </a:moveTo>
                    <a:cubicBezTo>
                      <a:pt x="47" y="0"/>
                      <a:pt x="1" y="38"/>
                      <a:pt x="14" y="107"/>
                    </a:cubicBezTo>
                    <a:cubicBezTo>
                      <a:pt x="14" y="458"/>
                      <a:pt x="67" y="804"/>
                      <a:pt x="115" y="1149"/>
                    </a:cubicBezTo>
                    <a:cubicBezTo>
                      <a:pt x="163" y="1501"/>
                      <a:pt x="240" y="1847"/>
                      <a:pt x="288" y="2192"/>
                    </a:cubicBezTo>
                    <a:cubicBezTo>
                      <a:pt x="288" y="2237"/>
                      <a:pt x="317" y="2257"/>
                      <a:pt x="349" y="2257"/>
                    </a:cubicBezTo>
                    <a:cubicBezTo>
                      <a:pt x="390" y="2257"/>
                      <a:pt x="437" y="2225"/>
                      <a:pt x="437" y="2168"/>
                    </a:cubicBezTo>
                    <a:cubicBezTo>
                      <a:pt x="389" y="1823"/>
                      <a:pt x="365" y="1471"/>
                      <a:pt x="342" y="1126"/>
                    </a:cubicBezTo>
                    <a:cubicBezTo>
                      <a:pt x="288" y="780"/>
                      <a:pt x="264" y="428"/>
                      <a:pt x="193" y="83"/>
                    </a:cubicBezTo>
                    <a:cubicBezTo>
                      <a:pt x="179" y="26"/>
                      <a:pt x="136" y="0"/>
                      <a:pt x="96"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4" name="Google Shape;3124;p63"/>
              <p:cNvSpPr/>
              <p:nvPr/>
            </p:nvSpPr>
            <p:spPr>
              <a:xfrm>
                <a:off x="3434558" y="2099121"/>
                <a:ext cx="221147" cy="191907"/>
              </a:xfrm>
              <a:custGeom>
                <a:avLst/>
                <a:gdLst/>
                <a:ahLst/>
                <a:cxnLst/>
                <a:rect l="l" t="t" r="r" b="b"/>
                <a:pathLst>
                  <a:path w="1437" h="1247" extrusionOk="0">
                    <a:moveTo>
                      <a:pt x="746" y="1"/>
                    </a:moveTo>
                    <a:cubicBezTo>
                      <a:pt x="513" y="1"/>
                      <a:pt x="280" y="125"/>
                      <a:pt x="173" y="338"/>
                    </a:cubicBezTo>
                    <a:cubicBezTo>
                      <a:pt x="0" y="636"/>
                      <a:pt x="126" y="1005"/>
                      <a:pt x="447" y="1178"/>
                    </a:cubicBezTo>
                    <a:cubicBezTo>
                      <a:pt x="539" y="1224"/>
                      <a:pt x="637" y="1247"/>
                      <a:pt x="734" y="1247"/>
                    </a:cubicBezTo>
                    <a:cubicBezTo>
                      <a:pt x="954" y="1247"/>
                      <a:pt x="1168" y="1131"/>
                      <a:pt x="1288" y="904"/>
                    </a:cubicBezTo>
                    <a:cubicBezTo>
                      <a:pt x="1437" y="606"/>
                      <a:pt x="1317" y="237"/>
                      <a:pt x="1019" y="64"/>
                    </a:cubicBezTo>
                    <a:cubicBezTo>
                      <a:pt x="934" y="21"/>
                      <a:pt x="840" y="1"/>
                      <a:pt x="746"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5" name="Google Shape;3125;p63"/>
              <p:cNvSpPr/>
              <p:nvPr/>
            </p:nvSpPr>
            <p:spPr>
              <a:xfrm>
                <a:off x="3407934" y="1788407"/>
                <a:ext cx="187290" cy="162667"/>
              </a:xfrm>
              <a:custGeom>
                <a:avLst/>
                <a:gdLst/>
                <a:ahLst/>
                <a:cxnLst/>
                <a:rect l="l" t="t" r="r" b="b"/>
                <a:pathLst>
                  <a:path w="1217" h="1057" extrusionOk="0">
                    <a:moveTo>
                      <a:pt x="595" y="0"/>
                    </a:moveTo>
                    <a:cubicBezTo>
                      <a:pt x="409" y="0"/>
                      <a:pt x="222" y="107"/>
                      <a:pt x="120" y="295"/>
                    </a:cubicBezTo>
                    <a:cubicBezTo>
                      <a:pt x="1" y="539"/>
                      <a:pt x="96" y="867"/>
                      <a:pt x="346" y="986"/>
                    </a:cubicBezTo>
                    <a:cubicBezTo>
                      <a:pt x="434" y="1034"/>
                      <a:pt x="526" y="1056"/>
                      <a:pt x="615" y="1056"/>
                    </a:cubicBezTo>
                    <a:cubicBezTo>
                      <a:pt x="805" y="1056"/>
                      <a:pt x="982" y="953"/>
                      <a:pt x="1067" y="766"/>
                    </a:cubicBezTo>
                    <a:cubicBezTo>
                      <a:pt x="1216" y="516"/>
                      <a:pt x="1115" y="194"/>
                      <a:pt x="841" y="69"/>
                    </a:cubicBezTo>
                    <a:cubicBezTo>
                      <a:pt x="764" y="22"/>
                      <a:pt x="680" y="0"/>
                      <a:pt x="595"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6" name="Google Shape;3126;p63"/>
              <p:cNvSpPr/>
              <p:nvPr/>
            </p:nvSpPr>
            <p:spPr>
              <a:xfrm>
                <a:off x="3242960" y="2371668"/>
                <a:ext cx="218377" cy="190676"/>
              </a:xfrm>
              <a:custGeom>
                <a:avLst/>
                <a:gdLst/>
                <a:ahLst/>
                <a:cxnLst/>
                <a:rect l="l" t="t" r="r" b="b"/>
                <a:pathLst>
                  <a:path w="1419" h="1239" extrusionOk="0">
                    <a:moveTo>
                      <a:pt x="701" y="1"/>
                    </a:moveTo>
                    <a:cubicBezTo>
                      <a:pt x="486" y="1"/>
                      <a:pt x="281" y="121"/>
                      <a:pt x="179" y="325"/>
                    </a:cubicBezTo>
                    <a:cubicBezTo>
                      <a:pt x="0" y="653"/>
                      <a:pt x="125" y="1022"/>
                      <a:pt x="423" y="1171"/>
                    </a:cubicBezTo>
                    <a:cubicBezTo>
                      <a:pt x="522" y="1217"/>
                      <a:pt x="626" y="1239"/>
                      <a:pt x="727" y="1239"/>
                    </a:cubicBezTo>
                    <a:cubicBezTo>
                      <a:pt x="955" y="1239"/>
                      <a:pt x="1166" y="1127"/>
                      <a:pt x="1269" y="921"/>
                    </a:cubicBezTo>
                    <a:cubicBezTo>
                      <a:pt x="1418" y="599"/>
                      <a:pt x="1317" y="229"/>
                      <a:pt x="995" y="81"/>
                    </a:cubicBezTo>
                    <a:cubicBezTo>
                      <a:pt x="901" y="26"/>
                      <a:pt x="800" y="1"/>
                      <a:pt x="701"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27" name="Google Shape;3127;p63"/>
              <p:cNvSpPr/>
              <p:nvPr/>
            </p:nvSpPr>
            <p:spPr>
              <a:xfrm>
                <a:off x="3766508" y="2142519"/>
                <a:ext cx="164360" cy="143430"/>
              </a:xfrm>
              <a:custGeom>
                <a:avLst/>
                <a:gdLst/>
                <a:ahLst/>
                <a:cxnLst/>
                <a:rect l="l" t="t" r="r" b="b"/>
                <a:pathLst>
                  <a:path w="1068" h="932" extrusionOk="0">
                    <a:moveTo>
                      <a:pt x="532" y="0"/>
                    </a:moveTo>
                    <a:cubicBezTo>
                      <a:pt x="363" y="0"/>
                      <a:pt x="196" y="95"/>
                      <a:pt x="126" y="253"/>
                    </a:cubicBezTo>
                    <a:cubicBezTo>
                      <a:pt x="1" y="473"/>
                      <a:pt x="78" y="747"/>
                      <a:pt x="322" y="872"/>
                    </a:cubicBezTo>
                    <a:cubicBezTo>
                      <a:pt x="394" y="912"/>
                      <a:pt x="471" y="931"/>
                      <a:pt x="546" y="931"/>
                    </a:cubicBezTo>
                    <a:cubicBezTo>
                      <a:pt x="708" y="931"/>
                      <a:pt x="863" y="842"/>
                      <a:pt x="948" y="676"/>
                    </a:cubicBezTo>
                    <a:cubicBezTo>
                      <a:pt x="1067" y="449"/>
                      <a:pt x="972" y="175"/>
                      <a:pt x="745" y="56"/>
                    </a:cubicBezTo>
                    <a:cubicBezTo>
                      <a:pt x="679" y="18"/>
                      <a:pt x="605" y="0"/>
                      <a:pt x="532"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3128" name="Google Shape;3128;p63"/>
            <p:cNvGrpSpPr/>
            <p:nvPr/>
          </p:nvGrpSpPr>
          <p:grpSpPr>
            <a:xfrm>
              <a:off x="2951100" y="1663841"/>
              <a:ext cx="485305" cy="719741"/>
              <a:chOff x="2544125" y="3190697"/>
              <a:chExt cx="599882" cy="889667"/>
            </a:xfrm>
          </p:grpSpPr>
          <p:sp>
            <p:nvSpPr>
              <p:cNvPr id="3129" name="Google Shape;3129;p63"/>
              <p:cNvSpPr/>
              <p:nvPr/>
            </p:nvSpPr>
            <p:spPr>
              <a:xfrm>
                <a:off x="2727567" y="3251485"/>
                <a:ext cx="416440" cy="828878"/>
              </a:xfrm>
              <a:custGeom>
                <a:avLst/>
                <a:gdLst/>
                <a:ahLst/>
                <a:cxnLst/>
                <a:rect l="l" t="t" r="r" b="b"/>
                <a:pathLst>
                  <a:path w="2706" h="5386" extrusionOk="0">
                    <a:moveTo>
                      <a:pt x="2531" y="1"/>
                    </a:moveTo>
                    <a:cubicBezTo>
                      <a:pt x="2507" y="1"/>
                      <a:pt x="2485" y="22"/>
                      <a:pt x="2485" y="48"/>
                    </a:cubicBezTo>
                    <a:cubicBezTo>
                      <a:pt x="2557" y="567"/>
                      <a:pt x="2062" y="918"/>
                      <a:pt x="1639" y="1091"/>
                    </a:cubicBezTo>
                    <a:cubicBezTo>
                      <a:pt x="1240" y="1264"/>
                      <a:pt x="817" y="1389"/>
                      <a:pt x="471" y="1663"/>
                    </a:cubicBezTo>
                    <a:cubicBezTo>
                      <a:pt x="125" y="1985"/>
                      <a:pt x="0" y="2408"/>
                      <a:pt x="125" y="2855"/>
                    </a:cubicBezTo>
                    <a:cubicBezTo>
                      <a:pt x="250" y="3302"/>
                      <a:pt x="548" y="3648"/>
                      <a:pt x="769" y="4047"/>
                    </a:cubicBezTo>
                    <a:cubicBezTo>
                      <a:pt x="965" y="4392"/>
                      <a:pt x="1091" y="4863"/>
                      <a:pt x="870" y="5239"/>
                    </a:cubicBezTo>
                    <a:cubicBezTo>
                      <a:pt x="809" y="5295"/>
                      <a:pt x="874" y="5385"/>
                      <a:pt x="954" y="5385"/>
                    </a:cubicBezTo>
                    <a:cubicBezTo>
                      <a:pt x="976" y="5385"/>
                      <a:pt x="998" y="5379"/>
                      <a:pt x="1019" y="5364"/>
                    </a:cubicBezTo>
                    <a:cubicBezTo>
                      <a:pt x="1412" y="4988"/>
                      <a:pt x="1293" y="4416"/>
                      <a:pt x="1067" y="3993"/>
                    </a:cubicBezTo>
                    <a:cubicBezTo>
                      <a:pt x="846" y="3576"/>
                      <a:pt x="495" y="3224"/>
                      <a:pt x="399" y="2754"/>
                    </a:cubicBezTo>
                    <a:cubicBezTo>
                      <a:pt x="346" y="2533"/>
                      <a:pt x="346" y="2307"/>
                      <a:pt x="471" y="2134"/>
                    </a:cubicBezTo>
                    <a:cubicBezTo>
                      <a:pt x="572" y="1961"/>
                      <a:pt x="721" y="1812"/>
                      <a:pt x="894" y="1711"/>
                    </a:cubicBezTo>
                    <a:cubicBezTo>
                      <a:pt x="1293" y="1490"/>
                      <a:pt x="1740" y="1365"/>
                      <a:pt x="2110" y="1115"/>
                    </a:cubicBezTo>
                    <a:cubicBezTo>
                      <a:pt x="2431" y="865"/>
                      <a:pt x="2705" y="448"/>
                      <a:pt x="2580" y="48"/>
                    </a:cubicBezTo>
                    <a:cubicBezTo>
                      <a:pt x="2570" y="14"/>
                      <a:pt x="2550" y="1"/>
                      <a:pt x="2531"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0" name="Google Shape;3130;p63"/>
              <p:cNvSpPr/>
              <p:nvPr/>
            </p:nvSpPr>
            <p:spPr>
              <a:xfrm>
                <a:off x="2864995" y="3220398"/>
                <a:ext cx="263314" cy="77717"/>
              </a:xfrm>
              <a:custGeom>
                <a:avLst/>
                <a:gdLst/>
                <a:ahLst/>
                <a:cxnLst/>
                <a:rect l="l" t="t" r="r" b="b"/>
                <a:pathLst>
                  <a:path w="1711" h="505" extrusionOk="0">
                    <a:moveTo>
                      <a:pt x="72" y="0"/>
                    </a:moveTo>
                    <a:cubicBezTo>
                      <a:pt x="25" y="0"/>
                      <a:pt x="1" y="78"/>
                      <a:pt x="49" y="101"/>
                    </a:cubicBezTo>
                    <a:cubicBezTo>
                      <a:pt x="102" y="149"/>
                      <a:pt x="150" y="149"/>
                      <a:pt x="221" y="173"/>
                    </a:cubicBezTo>
                    <a:lnTo>
                      <a:pt x="424" y="227"/>
                    </a:lnTo>
                    <a:cubicBezTo>
                      <a:pt x="549" y="250"/>
                      <a:pt x="698" y="274"/>
                      <a:pt x="817" y="322"/>
                    </a:cubicBezTo>
                    <a:cubicBezTo>
                      <a:pt x="1091" y="375"/>
                      <a:pt x="1366" y="447"/>
                      <a:pt x="1640" y="501"/>
                    </a:cubicBezTo>
                    <a:cubicBezTo>
                      <a:pt x="1647" y="503"/>
                      <a:pt x="1654" y="504"/>
                      <a:pt x="1660" y="504"/>
                    </a:cubicBezTo>
                    <a:cubicBezTo>
                      <a:pt x="1711" y="504"/>
                      <a:pt x="1706" y="421"/>
                      <a:pt x="1664" y="399"/>
                    </a:cubicBezTo>
                    <a:lnTo>
                      <a:pt x="847" y="173"/>
                    </a:lnTo>
                    <a:cubicBezTo>
                      <a:pt x="722" y="149"/>
                      <a:pt x="597" y="125"/>
                      <a:pt x="448" y="78"/>
                    </a:cubicBezTo>
                    <a:cubicBezTo>
                      <a:pt x="400" y="78"/>
                      <a:pt x="323" y="54"/>
                      <a:pt x="275" y="24"/>
                    </a:cubicBezTo>
                    <a:cubicBezTo>
                      <a:pt x="198" y="24"/>
                      <a:pt x="126" y="0"/>
                      <a:pt x="72"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1" name="Google Shape;3131;p63"/>
              <p:cNvSpPr/>
              <p:nvPr/>
            </p:nvSpPr>
            <p:spPr>
              <a:xfrm>
                <a:off x="2872382" y="3280263"/>
                <a:ext cx="245001" cy="74177"/>
              </a:xfrm>
              <a:custGeom>
                <a:avLst/>
                <a:gdLst/>
                <a:ahLst/>
                <a:cxnLst/>
                <a:rect l="l" t="t" r="r" b="b"/>
                <a:pathLst>
                  <a:path w="1592" h="482" extrusionOk="0">
                    <a:moveTo>
                      <a:pt x="107" y="0"/>
                    </a:moveTo>
                    <a:cubicBezTo>
                      <a:pt x="92" y="0"/>
                      <a:pt x="75" y="3"/>
                      <a:pt x="54" y="10"/>
                    </a:cubicBezTo>
                    <a:cubicBezTo>
                      <a:pt x="24" y="10"/>
                      <a:pt x="1" y="58"/>
                      <a:pt x="24" y="82"/>
                    </a:cubicBezTo>
                    <a:cubicBezTo>
                      <a:pt x="78" y="135"/>
                      <a:pt x="126" y="159"/>
                      <a:pt x="173" y="159"/>
                    </a:cubicBezTo>
                    <a:cubicBezTo>
                      <a:pt x="251" y="183"/>
                      <a:pt x="299" y="207"/>
                      <a:pt x="376" y="231"/>
                    </a:cubicBezTo>
                    <a:cubicBezTo>
                      <a:pt x="501" y="261"/>
                      <a:pt x="620" y="284"/>
                      <a:pt x="746" y="308"/>
                    </a:cubicBezTo>
                    <a:cubicBezTo>
                      <a:pt x="996" y="380"/>
                      <a:pt x="1246" y="433"/>
                      <a:pt x="1514" y="481"/>
                    </a:cubicBezTo>
                    <a:cubicBezTo>
                      <a:pt x="1592" y="481"/>
                      <a:pt x="1592" y="380"/>
                      <a:pt x="1514" y="380"/>
                    </a:cubicBezTo>
                    <a:cubicBezTo>
                      <a:pt x="1270" y="308"/>
                      <a:pt x="1020" y="231"/>
                      <a:pt x="769" y="183"/>
                    </a:cubicBezTo>
                    <a:cubicBezTo>
                      <a:pt x="650" y="135"/>
                      <a:pt x="525" y="112"/>
                      <a:pt x="400" y="82"/>
                    </a:cubicBezTo>
                    <a:cubicBezTo>
                      <a:pt x="352" y="58"/>
                      <a:pt x="275" y="34"/>
                      <a:pt x="227" y="34"/>
                    </a:cubicBezTo>
                    <a:cubicBezTo>
                      <a:pt x="172" y="17"/>
                      <a:pt x="144" y="0"/>
                      <a:pt x="107"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2" name="Google Shape;3132;p63"/>
              <p:cNvSpPr/>
              <p:nvPr/>
            </p:nvSpPr>
            <p:spPr>
              <a:xfrm>
                <a:off x="2895312" y="3357826"/>
                <a:ext cx="156973" cy="54325"/>
              </a:xfrm>
              <a:custGeom>
                <a:avLst/>
                <a:gdLst/>
                <a:ahLst/>
                <a:cxnLst/>
                <a:rect l="l" t="t" r="r" b="b"/>
                <a:pathLst>
                  <a:path w="1020" h="353" extrusionOk="0">
                    <a:moveTo>
                      <a:pt x="102" y="1"/>
                    </a:moveTo>
                    <a:cubicBezTo>
                      <a:pt x="78" y="1"/>
                      <a:pt x="54" y="1"/>
                      <a:pt x="24" y="25"/>
                    </a:cubicBezTo>
                    <a:cubicBezTo>
                      <a:pt x="1" y="55"/>
                      <a:pt x="1" y="78"/>
                      <a:pt x="1" y="102"/>
                    </a:cubicBezTo>
                    <a:cubicBezTo>
                      <a:pt x="24" y="126"/>
                      <a:pt x="54" y="150"/>
                      <a:pt x="78" y="150"/>
                    </a:cubicBezTo>
                    <a:cubicBezTo>
                      <a:pt x="203" y="204"/>
                      <a:pt x="352" y="227"/>
                      <a:pt x="501" y="251"/>
                    </a:cubicBezTo>
                    <a:cubicBezTo>
                      <a:pt x="650" y="299"/>
                      <a:pt x="769" y="323"/>
                      <a:pt x="918" y="352"/>
                    </a:cubicBezTo>
                    <a:cubicBezTo>
                      <a:pt x="996" y="352"/>
                      <a:pt x="1020" y="251"/>
                      <a:pt x="948" y="227"/>
                    </a:cubicBezTo>
                    <a:cubicBezTo>
                      <a:pt x="674" y="150"/>
                      <a:pt x="376" y="78"/>
                      <a:pt x="102"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3" name="Google Shape;3133;p63"/>
              <p:cNvSpPr/>
              <p:nvPr/>
            </p:nvSpPr>
            <p:spPr>
              <a:xfrm>
                <a:off x="2853145" y="3476171"/>
                <a:ext cx="198371" cy="81410"/>
              </a:xfrm>
              <a:custGeom>
                <a:avLst/>
                <a:gdLst/>
                <a:ahLst/>
                <a:cxnLst/>
                <a:rect l="l" t="t" r="r" b="b"/>
                <a:pathLst>
                  <a:path w="1289" h="529" extrusionOk="0">
                    <a:moveTo>
                      <a:pt x="78" y="1"/>
                    </a:moveTo>
                    <a:cubicBezTo>
                      <a:pt x="30" y="1"/>
                      <a:pt x="1" y="102"/>
                      <a:pt x="54" y="126"/>
                    </a:cubicBezTo>
                    <a:cubicBezTo>
                      <a:pt x="126" y="179"/>
                      <a:pt x="251" y="203"/>
                      <a:pt x="352" y="227"/>
                    </a:cubicBezTo>
                    <a:cubicBezTo>
                      <a:pt x="424" y="251"/>
                      <a:pt x="525" y="275"/>
                      <a:pt x="626" y="328"/>
                    </a:cubicBezTo>
                    <a:cubicBezTo>
                      <a:pt x="823" y="376"/>
                      <a:pt x="1019" y="448"/>
                      <a:pt x="1192" y="525"/>
                    </a:cubicBezTo>
                    <a:cubicBezTo>
                      <a:pt x="1200" y="527"/>
                      <a:pt x="1208" y="529"/>
                      <a:pt x="1215" y="529"/>
                    </a:cubicBezTo>
                    <a:cubicBezTo>
                      <a:pt x="1274" y="529"/>
                      <a:pt x="1289" y="445"/>
                      <a:pt x="1246" y="424"/>
                    </a:cubicBezTo>
                    <a:cubicBezTo>
                      <a:pt x="1043" y="352"/>
                      <a:pt x="847" y="275"/>
                      <a:pt x="674" y="203"/>
                    </a:cubicBezTo>
                    <a:cubicBezTo>
                      <a:pt x="573" y="179"/>
                      <a:pt x="477" y="126"/>
                      <a:pt x="376" y="102"/>
                    </a:cubicBezTo>
                    <a:cubicBezTo>
                      <a:pt x="275" y="78"/>
                      <a:pt x="179" y="1"/>
                      <a:pt x="78"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4" name="Google Shape;3134;p63"/>
              <p:cNvSpPr/>
              <p:nvPr/>
            </p:nvSpPr>
            <p:spPr>
              <a:xfrm>
                <a:off x="2780661" y="3537575"/>
                <a:ext cx="297017" cy="115421"/>
              </a:xfrm>
              <a:custGeom>
                <a:avLst/>
                <a:gdLst/>
                <a:ahLst/>
                <a:cxnLst/>
                <a:rect l="l" t="t" r="r" b="b"/>
                <a:pathLst>
                  <a:path w="1930" h="750" extrusionOk="0">
                    <a:moveTo>
                      <a:pt x="102" y="1"/>
                    </a:moveTo>
                    <a:cubicBezTo>
                      <a:pt x="25" y="1"/>
                      <a:pt x="1" y="102"/>
                      <a:pt x="54" y="126"/>
                    </a:cubicBezTo>
                    <a:cubicBezTo>
                      <a:pt x="126" y="174"/>
                      <a:pt x="203" y="174"/>
                      <a:pt x="275" y="198"/>
                    </a:cubicBezTo>
                    <a:cubicBezTo>
                      <a:pt x="352" y="227"/>
                      <a:pt x="424" y="251"/>
                      <a:pt x="501" y="275"/>
                    </a:cubicBezTo>
                    <a:cubicBezTo>
                      <a:pt x="650" y="323"/>
                      <a:pt x="799" y="376"/>
                      <a:pt x="948" y="424"/>
                    </a:cubicBezTo>
                    <a:cubicBezTo>
                      <a:pt x="1246" y="525"/>
                      <a:pt x="1544" y="621"/>
                      <a:pt x="1812" y="746"/>
                    </a:cubicBezTo>
                    <a:cubicBezTo>
                      <a:pt x="1821" y="748"/>
                      <a:pt x="1829" y="749"/>
                      <a:pt x="1836" y="749"/>
                    </a:cubicBezTo>
                    <a:cubicBezTo>
                      <a:pt x="1899" y="749"/>
                      <a:pt x="1930" y="668"/>
                      <a:pt x="1866" y="621"/>
                    </a:cubicBezTo>
                    <a:cubicBezTo>
                      <a:pt x="1592" y="495"/>
                      <a:pt x="1294" y="400"/>
                      <a:pt x="972" y="299"/>
                    </a:cubicBezTo>
                    <a:cubicBezTo>
                      <a:pt x="823" y="227"/>
                      <a:pt x="674" y="174"/>
                      <a:pt x="525" y="126"/>
                    </a:cubicBezTo>
                    <a:cubicBezTo>
                      <a:pt x="448" y="102"/>
                      <a:pt x="376" y="78"/>
                      <a:pt x="299" y="49"/>
                    </a:cubicBezTo>
                    <a:cubicBezTo>
                      <a:pt x="227" y="25"/>
                      <a:pt x="174" y="1"/>
                      <a:pt x="102"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5" name="Google Shape;3135;p63"/>
              <p:cNvSpPr/>
              <p:nvPr/>
            </p:nvSpPr>
            <p:spPr>
              <a:xfrm>
                <a:off x="2743880" y="3598672"/>
                <a:ext cx="307021" cy="130657"/>
              </a:xfrm>
              <a:custGeom>
                <a:avLst/>
                <a:gdLst/>
                <a:ahLst/>
                <a:cxnLst/>
                <a:rect l="l" t="t" r="r" b="b"/>
                <a:pathLst>
                  <a:path w="1995" h="849" extrusionOk="0">
                    <a:moveTo>
                      <a:pt x="95" y="1"/>
                    </a:moveTo>
                    <a:cubicBezTo>
                      <a:pt x="16" y="1"/>
                      <a:pt x="1" y="132"/>
                      <a:pt x="67" y="176"/>
                    </a:cubicBezTo>
                    <a:cubicBezTo>
                      <a:pt x="216" y="247"/>
                      <a:pt x="389" y="301"/>
                      <a:pt x="538" y="349"/>
                    </a:cubicBezTo>
                    <a:cubicBezTo>
                      <a:pt x="687" y="426"/>
                      <a:pt x="836" y="474"/>
                      <a:pt x="985" y="522"/>
                    </a:cubicBezTo>
                    <a:cubicBezTo>
                      <a:pt x="1283" y="623"/>
                      <a:pt x="1581" y="748"/>
                      <a:pt x="1878" y="843"/>
                    </a:cubicBezTo>
                    <a:cubicBezTo>
                      <a:pt x="1888" y="847"/>
                      <a:pt x="1898" y="849"/>
                      <a:pt x="1906" y="849"/>
                    </a:cubicBezTo>
                    <a:cubicBezTo>
                      <a:pt x="1966" y="849"/>
                      <a:pt x="1995" y="769"/>
                      <a:pt x="1932" y="748"/>
                    </a:cubicBezTo>
                    <a:cubicBezTo>
                      <a:pt x="1634" y="623"/>
                      <a:pt x="1336" y="498"/>
                      <a:pt x="1038" y="373"/>
                    </a:cubicBezTo>
                    <a:cubicBezTo>
                      <a:pt x="889" y="301"/>
                      <a:pt x="711" y="247"/>
                      <a:pt x="562" y="176"/>
                    </a:cubicBezTo>
                    <a:cubicBezTo>
                      <a:pt x="442" y="128"/>
                      <a:pt x="264" y="51"/>
                      <a:pt x="115" y="3"/>
                    </a:cubicBezTo>
                    <a:cubicBezTo>
                      <a:pt x="108" y="1"/>
                      <a:pt x="101" y="1"/>
                      <a:pt x="95"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6" name="Google Shape;3136;p63"/>
              <p:cNvSpPr/>
              <p:nvPr/>
            </p:nvSpPr>
            <p:spPr>
              <a:xfrm>
                <a:off x="2780661" y="3705475"/>
                <a:ext cx="186521" cy="81410"/>
              </a:xfrm>
              <a:custGeom>
                <a:avLst/>
                <a:gdLst/>
                <a:ahLst/>
                <a:cxnLst/>
                <a:rect l="l" t="t" r="r" b="b"/>
                <a:pathLst>
                  <a:path w="1212" h="529" extrusionOk="0">
                    <a:moveTo>
                      <a:pt x="102" y="0"/>
                    </a:moveTo>
                    <a:cubicBezTo>
                      <a:pt x="78" y="0"/>
                      <a:pt x="54" y="0"/>
                      <a:pt x="25" y="30"/>
                    </a:cubicBezTo>
                    <a:cubicBezTo>
                      <a:pt x="1" y="30"/>
                      <a:pt x="1" y="54"/>
                      <a:pt x="1" y="54"/>
                    </a:cubicBezTo>
                    <a:cubicBezTo>
                      <a:pt x="1" y="78"/>
                      <a:pt x="1" y="125"/>
                      <a:pt x="25" y="149"/>
                    </a:cubicBezTo>
                    <a:cubicBezTo>
                      <a:pt x="102" y="203"/>
                      <a:pt x="203" y="227"/>
                      <a:pt x="299" y="274"/>
                    </a:cubicBezTo>
                    <a:cubicBezTo>
                      <a:pt x="400" y="298"/>
                      <a:pt x="472" y="328"/>
                      <a:pt x="573" y="376"/>
                    </a:cubicBezTo>
                    <a:cubicBezTo>
                      <a:pt x="746" y="423"/>
                      <a:pt x="948" y="477"/>
                      <a:pt x="1145" y="525"/>
                    </a:cubicBezTo>
                    <a:cubicBezTo>
                      <a:pt x="1150" y="527"/>
                      <a:pt x="1155" y="528"/>
                      <a:pt x="1159" y="528"/>
                    </a:cubicBezTo>
                    <a:cubicBezTo>
                      <a:pt x="1197" y="528"/>
                      <a:pt x="1211" y="445"/>
                      <a:pt x="1169" y="423"/>
                    </a:cubicBezTo>
                    <a:cubicBezTo>
                      <a:pt x="996" y="352"/>
                      <a:pt x="823" y="298"/>
                      <a:pt x="620" y="227"/>
                    </a:cubicBezTo>
                    <a:cubicBezTo>
                      <a:pt x="549" y="203"/>
                      <a:pt x="448" y="149"/>
                      <a:pt x="376" y="125"/>
                    </a:cubicBezTo>
                    <a:cubicBezTo>
                      <a:pt x="275" y="78"/>
                      <a:pt x="203" y="30"/>
                      <a:pt x="102"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7" name="Google Shape;3137;p63"/>
              <p:cNvSpPr/>
              <p:nvPr/>
            </p:nvSpPr>
            <p:spPr>
              <a:xfrm>
                <a:off x="2708176" y="3839363"/>
                <a:ext cx="194215" cy="92337"/>
              </a:xfrm>
              <a:custGeom>
                <a:avLst/>
                <a:gdLst/>
                <a:ahLst/>
                <a:cxnLst/>
                <a:rect l="l" t="t" r="r" b="b"/>
                <a:pathLst>
                  <a:path w="1262" h="600" extrusionOk="0">
                    <a:moveTo>
                      <a:pt x="126" y="0"/>
                    </a:moveTo>
                    <a:cubicBezTo>
                      <a:pt x="49" y="0"/>
                      <a:pt x="1" y="78"/>
                      <a:pt x="78" y="126"/>
                    </a:cubicBezTo>
                    <a:cubicBezTo>
                      <a:pt x="102" y="173"/>
                      <a:pt x="150" y="173"/>
                      <a:pt x="198" y="203"/>
                    </a:cubicBezTo>
                    <a:cubicBezTo>
                      <a:pt x="251" y="227"/>
                      <a:pt x="275" y="227"/>
                      <a:pt x="323" y="251"/>
                    </a:cubicBezTo>
                    <a:cubicBezTo>
                      <a:pt x="424" y="298"/>
                      <a:pt x="496" y="322"/>
                      <a:pt x="597" y="376"/>
                    </a:cubicBezTo>
                    <a:cubicBezTo>
                      <a:pt x="770" y="447"/>
                      <a:pt x="943" y="525"/>
                      <a:pt x="1121" y="596"/>
                    </a:cubicBezTo>
                    <a:cubicBezTo>
                      <a:pt x="1130" y="598"/>
                      <a:pt x="1138" y="599"/>
                      <a:pt x="1146" y="599"/>
                    </a:cubicBezTo>
                    <a:cubicBezTo>
                      <a:pt x="1225" y="599"/>
                      <a:pt x="1261" y="496"/>
                      <a:pt x="1169" y="447"/>
                    </a:cubicBezTo>
                    <a:cubicBezTo>
                      <a:pt x="996" y="376"/>
                      <a:pt x="823" y="298"/>
                      <a:pt x="645" y="227"/>
                    </a:cubicBezTo>
                    <a:cubicBezTo>
                      <a:pt x="573" y="173"/>
                      <a:pt x="472" y="149"/>
                      <a:pt x="400" y="102"/>
                    </a:cubicBezTo>
                    <a:cubicBezTo>
                      <a:pt x="347" y="102"/>
                      <a:pt x="299" y="78"/>
                      <a:pt x="275" y="54"/>
                    </a:cubicBezTo>
                    <a:cubicBezTo>
                      <a:pt x="227" y="24"/>
                      <a:pt x="174" y="0"/>
                      <a:pt x="126"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8" name="Google Shape;3138;p63"/>
              <p:cNvSpPr/>
              <p:nvPr/>
            </p:nvSpPr>
            <p:spPr>
              <a:xfrm>
                <a:off x="2609222" y="3888917"/>
                <a:ext cx="300557" cy="127271"/>
              </a:xfrm>
              <a:custGeom>
                <a:avLst/>
                <a:gdLst/>
                <a:ahLst/>
                <a:cxnLst/>
                <a:rect l="l" t="t" r="r" b="b"/>
                <a:pathLst>
                  <a:path w="1953" h="827" extrusionOk="0">
                    <a:moveTo>
                      <a:pt x="96" y="0"/>
                    </a:moveTo>
                    <a:cubicBezTo>
                      <a:pt x="24" y="0"/>
                      <a:pt x="0" y="78"/>
                      <a:pt x="48" y="125"/>
                    </a:cubicBezTo>
                    <a:cubicBezTo>
                      <a:pt x="96" y="179"/>
                      <a:pt x="173" y="179"/>
                      <a:pt x="245" y="227"/>
                    </a:cubicBezTo>
                    <a:cubicBezTo>
                      <a:pt x="322" y="250"/>
                      <a:pt x="394" y="274"/>
                      <a:pt x="471" y="298"/>
                    </a:cubicBezTo>
                    <a:cubicBezTo>
                      <a:pt x="620" y="376"/>
                      <a:pt x="769" y="423"/>
                      <a:pt x="918" y="501"/>
                    </a:cubicBezTo>
                    <a:cubicBezTo>
                      <a:pt x="1216" y="596"/>
                      <a:pt x="1514" y="721"/>
                      <a:pt x="1836" y="822"/>
                    </a:cubicBezTo>
                    <a:cubicBezTo>
                      <a:pt x="1844" y="825"/>
                      <a:pt x="1851" y="826"/>
                      <a:pt x="1859" y="826"/>
                    </a:cubicBezTo>
                    <a:cubicBezTo>
                      <a:pt x="1922" y="826"/>
                      <a:pt x="1953" y="740"/>
                      <a:pt x="1883" y="697"/>
                    </a:cubicBezTo>
                    <a:cubicBezTo>
                      <a:pt x="1586" y="572"/>
                      <a:pt x="1288" y="447"/>
                      <a:pt x="990" y="352"/>
                    </a:cubicBezTo>
                    <a:cubicBezTo>
                      <a:pt x="841" y="274"/>
                      <a:pt x="692" y="227"/>
                      <a:pt x="543" y="179"/>
                    </a:cubicBezTo>
                    <a:cubicBezTo>
                      <a:pt x="471" y="149"/>
                      <a:pt x="394" y="101"/>
                      <a:pt x="322" y="78"/>
                    </a:cubicBezTo>
                    <a:cubicBezTo>
                      <a:pt x="245" y="54"/>
                      <a:pt x="173" y="30"/>
                      <a:pt x="96"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39" name="Google Shape;3139;p63"/>
              <p:cNvSpPr/>
              <p:nvPr/>
            </p:nvSpPr>
            <p:spPr>
              <a:xfrm>
                <a:off x="2544125" y="3190697"/>
                <a:ext cx="557715" cy="808410"/>
              </a:xfrm>
              <a:custGeom>
                <a:avLst/>
                <a:gdLst/>
                <a:ahLst/>
                <a:cxnLst/>
                <a:rect l="l" t="t" r="r" b="b"/>
                <a:pathLst>
                  <a:path w="3624" h="5253" extrusionOk="0">
                    <a:moveTo>
                      <a:pt x="2191" y="1"/>
                    </a:moveTo>
                    <a:cubicBezTo>
                      <a:pt x="2167" y="1"/>
                      <a:pt x="2144" y="14"/>
                      <a:pt x="2134" y="44"/>
                    </a:cubicBezTo>
                    <a:cubicBezTo>
                      <a:pt x="2062" y="318"/>
                      <a:pt x="2038" y="616"/>
                      <a:pt x="2110" y="890"/>
                    </a:cubicBezTo>
                    <a:cubicBezTo>
                      <a:pt x="2187" y="1188"/>
                      <a:pt x="2360" y="1438"/>
                      <a:pt x="2533" y="1659"/>
                    </a:cubicBezTo>
                    <a:cubicBezTo>
                      <a:pt x="2831" y="2005"/>
                      <a:pt x="3230" y="2380"/>
                      <a:pt x="3254" y="2898"/>
                    </a:cubicBezTo>
                    <a:cubicBezTo>
                      <a:pt x="3278" y="3375"/>
                      <a:pt x="2831" y="3673"/>
                      <a:pt x="2432" y="3792"/>
                    </a:cubicBezTo>
                    <a:cubicBezTo>
                      <a:pt x="1937" y="3941"/>
                      <a:pt x="1365" y="3894"/>
                      <a:pt x="870" y="4120"/>
                    </a:cubicBezTo>
                    <a:cubicBezTo>
                      <a:pt x="471" y="4293"/>
                      <a:pt x="0" y="4686"/>
                      <a:pt x="72" y="5163"/>
                    </a:cubicBezTo>
                    <a:cubicBezTo>
                      <a:pt x="87" y="5222"/>
                      <a:pt x="137" y="5252"/>
                      <a:pt x="187" y="5252"/>
                    </a:cubicBezTo>
                    <a:cubicBezTo>
                      <a:pt x="237" y="5252"/>
                      <a:pt x="286" y="5222"/>
                      <a:pt x="298" y="5163"/>
                    </a:cubicBezTo>
                    <a:cubicBezTo>
                      <a:pt x="346" y="4913"/>
                      <a:pt x="471" y="4716"/>
                      <a:pt x="668" y="4567"/>
                    </a:cubicBezTo>
                    <a:cubicBezTo>
                      <a:pt x="894" y="4388"/>
                      <a:pt x="1144" y="4317"/>
                      <a:pt x="1413" y="4269"/>
                    </a:cubicBezTo>
                    <a:cubicBezTo>
                      <a:pt x="1913" y="4168"/>
                      <a:pt x="2455" y="4144"/>
                      <a:pt x="2902" y="3894"/>
                    </a:cubicBezTo>
                    <a:cubicBezTo>
                      <a:pt x="3325" y="3643"/>
                      <a:pt x="3623" y="3226"/>
                      <a:pt x="3528" y="2726"/>
                    </a:cubicBezTo>
                    <a:cubicBezTo>
                      <a:pt x="3427" y="2207"/>
                      <a:pt x="3027" y="1856"/>
                      <a:pt x="2706" y="1486"/>
                    </a:cubicBezTo>
                    <a:cubicBezTo>
                      <a:pt x="2533" y="1290"/>
                      <a:pt x="2384" y="1087"/>
                      <a:pt x="2306" y="843"/>
                    </a:cubicBezTo>
                    <a:cubicBezTo>
                      <a:pt x="2235" y="592"/>
                      <a:pt x="2211" y="318"/>
                      <a:pt x="2259" y="68"/>
                    </a:cubicBezTo>
                    <a:cubicBezTo>
                      <a:pt x="2259" y="26"/>
                      <a:pt x="2225" y="1"/>
                      <a:pt x="2191"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3140" name="Google Shape;3140;p63"/>
            <p:cNvGrpSpPr/>
            <p:nvPr/>
          </p:nvGrpSpPr>
          <p:grpSpPr>
            <a:xfrm>
              <a:off x="2449436" y="1280236"/>
              <a:ext cx="394144" cy="383620"/>
              <a:chOff x="6609400" y="981383"/>
              <a:chExt cx="691602" cy="673136"/>
            </a:xfrm>
          </p:grpSpPr>
          <p:sp>
            <p:nvSpPr>
              <p:cNvPr id="3141" name="Google Shape;3141;p63"/>
              <p:cNvSpPr/>
              <p:nvPr/>
            </p:nvSpPr>
            <p:spPr>
              <a:xfrm>
                <a:off x="6923499" y="1105114"/>
                <a:ext cx="296094" cy="244385"/>
              </a:xfrm>
              <a:custGeom>
                <a:avLst/>
                <a:gdLst/>
                <a:ahLst/>
                <a:cxnLst/>
                <a:rect l="l" t="t" r="r" b="b"/>
                <a:pathLst>
                  <a:path w="1924" h="1588" extrusionOk="0">
                    <a:moveTo>
                      <a:pt x="1868" y="0"/>
                    </a:moveTo>
                    <a:cubicBezTo>
                      <a:pt x="1857" y="0"/>
                      <a:pt x="1845" y="5"/>
                      <a:pt x="1833" y="16"/>
                    </a:cubicBezTo>
                    <a:cubicBezTo>
                      <a:pt x="1511" y="242"/>
                      <a:pt x="1213" y="486"/>
                      <a:pt x="891" y="713"/>
                    </a:cubicBezTo>
                    <a:cubicBezTo>
                      <a:pt x="742" y="838"/>
                      <a:pt x="593" y="957"/>
                      <a:pt x="444" y="1082"/>
                    </a:cubicBezTo>
                    <a:cubicBezTo>
                      <a:pt x="295" y="1184"/>
                      <a:pt x="123" y="1309"/>
                      <a:pt x="21" y="1482"/>
                    </a:cubicBezTo>
                    <a:cubicBezTo>
                      <a:pt x="0" y="1523"/>
                      <a:pt x="34" y="1587"/>
                      <a:pt x="94" y="1587"/>
                    </a:cubicBezTo>
                    <a:cubicBezTo>
                      <a:pt x="103" y="1587"/>
                      <a:pt x="113" y="1586"/>
                      <a:pt x="123" y="1583"/>
                    </a:cubicBezTo>
                    <a:cubicBezTo>
                      <a:pt x="295" y="1505"/>
                      <a:pt x="444" y="1356"/>
                      <a:pt x="569" y="1255"/>
                    </a:cubicBezTo>
                    <a:cubicBezTo>
                      <a:pt x="718" y="1106"/>
                      <a:pt x="867" y="987"/>
                      <a:pt x="1016" y="862"/>
                    </a:cubicBezTo>
                    <a:cubicBezTo>
                      <a:pt x="1314" y="612"/>
                      <a:pt x="1588" y="337"/>
                      <a:pt x="1886" y="93"/>
                    </a:cubicBezTo>
                    <a:cubicBezTo>
                      <a:pt x="1923" y="52"/>
                      <a:pt x="1903" y="0"/>
                      <a:pt x="1868"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2" name="Google Shape;3142;p63"/>
              <p:cNvSpPr/>
              <p:nvPr/>
            </p:nvSpPr>
            <p:spPr>
              <a:xfrm>
                <a:off x="6770836" y="1025858"/>
                <a:ext cx="220070" cy="310406"/>
              </a:xfrm>
              <a:custGeom>
                <a:avLst/>
                <a:gdLst/>
                <a:ahLst/>
                <a:cxnLst/>
                <a:rect l="l" t="t" r="r" b="b"/>
                <a:pathLst>
                  <a:path w="1430" h="2017" extrusionOk="0">
                    <a:moveTo>
                      <a:pt x="78" y="1"/>
                    </a:moveTo>
                    <a:cubicBezTo>
                      <a:pt x="38" y="1"/>
                      <a:pt x="0" y="31"/>
                      <a:pt x="18" y="84"/>
                    </a:cubicBezTo>
                    <a:cubicBezTo>
                      <a:pt x="72" y="257"/>
                      <a:pt x="197" y="429"/>
                      <a:pt x="292" y="578"/>
                    </a:cubicBezTo>
                    <a:cubicBezTo>
                      <a:pt x="417" y="727"/>
                      <a:pt x="519" y="906"/>
                      <a:pt x="644" y="1055"/>
                    </a:cubicBezTo>
                    <a:cubicBezTo>
                      <a:pt x="864" y="1377"/>
                      <a:pt x="1091" y="1675"/>
                      <a:pt x="1311" y="1997"/>
                    </a:cubicBezTo>
                    <a:cubicBezTo>
                      <a:pt x="1325" y="2011"/>
                      <a:pt x="1342" y="2016"/>
                      <a:pt x="1357" y="2016"/>
                    </a:cubicBezTo>
                    <a:cubicBezTo>
                      <a:pt x="1396" y="2016"/>
                      <a:pt x="1429" y="1983"/>
                      <a:pt x="1412" y="1949"/>
                    </a:cubicBezTo>
                    <a:cubicBezTo>
                      <a:pt x="1186" y="1621"/>
                      <a:pt x="989" y="1276"/>
                      <a:pt x="793" y="954"/>
                    </a:cubicBezTo>
                    <a:cubicBezTo>
                      <a:pt x="691" y="781"/>
                      <a:pt x="590" y="632"/>
                      <a:pt x="495" y="483"/>
                    </a:cubicBezTo>
                    <a:cubicBezTo>
                      <a:pt x="370" y="310"/>
                      <a:pt x="268" y="131"/>
                      <a:pt x="119" y="12"/>
                    </a:cubicBezTo>
                    <a:cubicBezTo>
                      <a:pt x="107" y="4"/>
                      <a:pt x="93" y="1"/>
                      <a:pt x="78"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3" name="Google Shape;3143;p63"/>
              <p:cNvSpPr/>
              <p:nvPr/>
            </p:nvSpPr>
            <p:spPr>
              <a:xfrm>
                <a:off x="6917035" y="1311795"/>
                <a:ext cx="369348" cy="342724"/>
              </a:xfrm>
              <a:custGeom>
                <a:avLst/>
                <a:gdLst/>
                <a:ahLst/>
                <a:cxnLst/>
                <a:rect l="l" t="t" r="r" b="b"/>
                <a:pathLst>
                  <a:path w="2400" h="2227" extrusionOk="0">
                    <a:moveTo>
                      <a:pt x="82" y="0"/>
                    </a:moveTo>
                    <a:cubicBezTo>
                      <a:pt x="40" y="0"/>
                      <a:pt x="1" y="71"/>
                      <a:pt x="39" y="115"/>
                    </a:cubicBezTo>
                    <a:cubicBezTo>
                      <a:pt x="313" y="359"/>
                      <a:pt x="588" y="609"/>
                      <a:pt x="856" y="860"/>
                    </a:cubicBezTo>
                    <a:cubicBezTo>
                      <a:pt x="981" y="985"/>
                      <a:pt x="1130" y="1104"/>
                      <a:pt x="1255" y="1229"/>
                    </a:cubicBezTo>
                    <a:cubicBezTo>
                      <a:pt x="1279" y="1253"/>
                      <a:pt x="1279" y="1253"/>
                      <a:pt x="1303" y="1253"/>
                    </a:cubicBezTo>
                    <a:cubicBezTo>
                      <a:pt x="1082" y="1503"/>
                      <a:pt x="1106" y="1879"/>
                      <a:pt x="1356" y="2075"/>
                    </a:cubicBezTo>
                    <a:cubicBezTo>
                      <a:pt x="1469" y="2177"/>
                      <a:pt x="1610" y="2227"/>
                      <a:pt x="1748" y="2227"/>
                    </a:cubicBezTo>
                    <a:cubicBezTo>
                      <a:pt x="1909" y="2227"/>
                      <a:pt x="2067" y="2159"/>
                      <a:pt x="2173" y="2028"/>
                    </a:cubicBezTo>
                    <a:cubicBezTo>
                      <a:pt x="2399" y="1777"/>
                      <a:pt x="2375" y="1402"/>
                      <a:pt x="2125" y="1205"/>
                    </a:cubicBezTo>
                    <a:cubicBezTo>
                      <a:pt x="2011" y="1105"/>
                      <a:pt x="1871" y="1055"/>
                      <a:pt x="1729" y="1055"/>
                    </a:cubicBezTo>
                    <a:cubicBezTo>
                      <a:pt x="1626" y="1055"/>
                      <a:pt x="1523" y="1081"/>
                      <a:pt x="1428" y="1134"/>
                    </a:cubicBezTo>
                    <a:lnTo>
                      <a:pt x="1404" y="1104"/>
                    </a:lnTo>
                    <a:cubicBezTo>
                      <a:pt x="1255" y="985"/>
                      <a:pt x="1106" y="860"/>
                      <a:pt x="957" y="734"/>
                    </a:cubicBezTo>
                    <a:cubicBezTo>
                      <a:pt x="683" y="508"/>
                      <a:pt x="409" y="264"/>
                      <a:pt x="111" y="13"/>
                    </a:cubicBezTo>
                    <a:cubicBezTo>
                      <a:pt x="102" y="4"/>
                      <a:pt x="92" y="0"/>
                      <a:pt x="82"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4" name="Google Shape;3144;p63"/>
              <p:cNvSpPr/>
              <p:nvPr/>
            </p:nvSpPr>
            <p:spPr>
              <a:xfrm>
                <a:off x="6666649" y="1334725"/>
                <a:ext cx="288399" cy="219454"/>
              </a:xfrm>
              <a:custGeom>
                <a:avLst/>
                <a:gdLst/>
                <a:ahLst/>
                <a:cxnLst/>
                <a:rect l="l" t="t" r="r" b="b"/>
                <a:pathLst>
                  <a:path w="1874" h="1426" extrusionOk="0">
                    <a:moveTo>
                      <a:pt x="1758" y="1"/>
                    </a:moveTo>
                    <a:cubicBezTo>
                      <a:pt x="1744" y="1"/>
                      <a:pt x="1728" y="5"/>
                      <a:pt x="1714" y="13"/>
                    </a:cubicBezTo>
                    <a:cubicBezTo>
                      <a:pt x="1440" y="210"/>
                      <a:pt x="1172" y="413"/>
                      <a:pt x="898" y="633"/>
                    </a:cubicBezTo>
                    <a:cubicBezTo>
                      <a:pt x="624" y="836"/>
                      <a:pt x="326" y="1032"/>
                      <a:pt x="75" y="1253"/>
                    </a:cubicBezTo>
                    <a:cubicBezTo>
                      <a:pt x="1" y="1332"/>
                      <a:pt x="43" y="1426"/>
                      <a:pt x="125" y="1426"/>
                    </a:cubicBezTo>
                    <a:cubicBezTo>
                      <a:pt x="147" y="1426"/>
                      <a:pt x="173" y="1419"/>
                      <a:pt x="200" y="1402"/>
                    </a:cubicBezTo>
                    <a:cubicBezTo>
                      <a:pt x="475" y="1229"/>
                      <a:pt x="749" y="1009"/>
                      <a:pt x="1023" y="782"/>
                    </a:cubicBezTo>
                    <a:cubicBezTo>
                      <a:pt x="1291" y="562"/>
                      <a:pt x="1541" y="335"/>
                      <a:pt x="1815" y="139"/>
                    </a:cubicBezTo>
                    <a:cubicBezTo>
                      <a:pt x="1874" y="75"/>
                      <a:pt x="1821" y="1"/>
                      <a:pt x="1758"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5" name="Google Shape;3145;p63"/>
              <p:cNvSpPr/>
              <p:nvPr/>
            </p:nvSpPr>
            <p:spPr>
              <a:xfrm>
                <a:off x="6842243" y="1230231"/>
                <a:ext cx="211144" cy="191291"/>
              </a:xfrm>
              <a:custGeom>
                <a:avLst/>
                <a:gdLst/>
                <a:ahLst/>
                <a:cxnLst/>
                <a:rect l="l" t="t" r="r" b="b"/>
                <a:pathLst>
                  <a:path w="1372" h="1243" extrusionOk="0">
                    <a:moveTo>
                      <a:pt x="684" y="0"/>
                    </a:moveTo>
                    <a:cubicBezTo>
                      <a:pt x="514" y="0"/>
                      <a:pt x="345" y="75"/>
                      <a:pt x="227" y="222"/>
                    </a:cubicBezTo>
                    <a:cubicBezTo>
                      <a:pt x="1" y="472"/>
                      <a:pt x="31" y="865"/>
                      <a:pt x="275" y="1092"/>
                    </a:cubicBezTo>
                    <a:cubicBezTo>
                      <a:pt x="401" y="1193"/>
                      <a:pt x="548" y="1243"/>
                      <a:pt x="692" y="1243"/>
                    </a:cubicBezTo>
                    <a:cubicBezTo>
                      <a:pt x="861" y="1243"/>
                      <a:pt x="1026" y="1173"/>
                      <a:pt x="1145" y="1038"/>
                    </a:cubicBezTo>
                    <a:cubicBezTo>
                      <a:pt x="1372" y="770"/>
                      <a:pt x="1342" y="394"/>
                      <a:pt x="1097" y="174"/>
                    </a:cubicBezTo>
                    <a:cubicBezTo>
                      <a:pt x="981" y="57"/>
                      <a:pt x="832" y="0"/>
                      <a:pt x="684"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6" name="Google Shape;3146;p63"/>
              <p:cNvSpPr/>
              <p:nvPr/>
            </p:nvSpPr>
            <p:spPr>
              <a:xfrm>
                <a:off x="6609400" y="1466613"/>
                <a:ext cx="168823" cy="160974"/>
              </a:xfrm>
              <a:custGeom>
                <a:avLst/>
                <a:gdLst/>
                <a:ahLst/>
                <a:cxnLst/>
                <a:rect l="l" t="t" r="r" b="b"/>
                <a:pathLst>
                  <a:path w="1097" h="1046" extrusionOk="0">
                    <a:moveTo>
                      <a:pt x="565" y="1"/>
                    </a:moveTo>
                    <a:cubicBezTo>
                      <a:pt x="552" y="1"/>
                      <a:pt x="538" y="1"/>
                      <a:pt x="525" y="3"/>
                    </a:cubicBezTo>
                    <a:cubicBezTo>
                      <a:pt x="227" y="26"/>
                      <a:pt x="0" y="247"/>
                      <a:pt x="24" y="545"/>
                    </a:cubicBezTo>
                    <a:cubicBezTo>
                      <a:pt x="54" y="843"/>
                      <a:pt x="298" y="1045"/>
                      <a:pt x="572" y="1045"/>
                    </a:cubicBezTo>
                    <a:cubicBezTo>
                      <a:pt x="870" y="1022"/>
                      <a:pt x="1097" y="771"/>
                      <a:pt x="1067" y="497"/>
                    </a:cubicBezTo>
                    <a:cubicBezTo>
                      <a:pt x="1044" y="214"/>
                      <a:pt x="823" y="1"/>
                      <a:pt x="565"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7" name="Google Shape;3147;p63"/>
              <p:cNvSpPr/>
              <p:nvPr/>
            </p:nvSpPr>
            <p:spPr>
              <a:xfrm>
                <a:off x="7090782" y="1015394"/>
                <a:ext cx="210221" cy="188675"/>
              </a:xfrm>
              <a:custGeom>
                <a:avLst/>
                <a:gdLst/>
                <a:ahLst/>
                <a:cxnLst/>
                <a:rect l="l" t="t" r="r" b="b"/>
                <a:pathLst>
                  <a:path w="1366" h="1226" extrusionOk="0">
                    <a:moveTo>
                      <a:pt x="688" y="0"/>
                    </a:moveTo>
                    <a:cubicBezTo>
                      <a:pt x="517" y="0"/>
                      <a:pt x="346" y="68"/>
                      <a:pt x="227" y="199"/>
                    </a:cubicBezTo>
                    <a:cubicBezTo>
                      <a:pt x="1" y="474"/>
                      <a:pt x="25" y="849"/>
                      <a:pt x="275" y="1069"/>
                    </a:cubicBezTo>
                    <a:cubicBezTo>
                      <a:pt x="402" y="1174"/>
                      <a:pt x="549" y="1225"/>
                      <a:pt x="693" y="1225"/>
                    </a:cubicBezTo>
                    <a:cubicBezTo>
                      <a:pt x="860" y="1225"/>
                      <a:pt x="1023" y="1156"/>
                      <a:pt x="1145" y="1022"/>
                    </a:cubicBezTo>
                    <a:cubicBezTo>
                      <a:pt x="1365" y="771"/>
                      <a:pt x="1342" y="378"/>
                      <a:pt x="1097" y="152"/>
                    </a:cubicBezTo>
                    <a:cubicBezTo>
                      <a:pt x="982" y="50"/>
                      <a:pt x="835" y="0"/>
                      <a:pt x="688"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48" name="Google Shape;3148;p63"/>
              <p:cNvSpPr/>
              <p:nvPr/>
            </p:nvSpPr>
            <p:spPr>
              <a:xfrm>
                <a:off x="6735902" y="981383"/>
                <a:ext cx="148816" cy="142199"/>
              </a:xfrm>
              <a:custGeom>
                <a:avLst/>
                <a:gdLst/>
                <a:ahLst/>
                <a:cxnLst/>
                <a:rect l="l" t="t" r="r" b="b"/>
                <a:pathLst>
                  <a:path w="967" h="924" extrusionOk="0">
                    <a:moveTo>
                      <a:pt x="501" y="0"/>
                    </a:moveTo>
                    <a:cubicBezTo>
                      <a:pt x="483" y="0"/>
                      <a:pt x="465" y="1"/>
                      <a:pt x="448" y="3"/>
                    </a:cubicBezTo>
                    <a:cubicBezTo>
                      <a:pt x="174" y="27"/>
                      <a:pt x="1" y="248"/>
                      <a:pt x="25" y="522"/>
                    </a:cubicBezTo>
                    <a:cubicBezTo>
                      <a:pt x="47" y="757"/>
                      <a:pt x="248" y="923"/>
                      <a:pt x="494" y="923"/>
                    </a:cubicBezTo>
                    <a:cubicBezTo>
                      <a:pt x="510" y="923"/>
                      <a:pt x="526" y="922"/>
                      <a:pt x="543" y="921"/>
                    </a:cubicBezTo>
                    <a:cubicBezTo>
                      <a:pt x="793" y="897"/>
                      <a:pt x="966" y="671"/>
                      <a:pt x="942" y="420"/>
                    </a:cubicBezTo>
                    <a:cubicBezTo>
                      <a:pt x="920" y="172"/>
                      <a:pt x="724" y="0"/>
                      <a:pt x="501"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spTree>
    <p:extLst>
      <p:ext uri="{BB962C8B-B14F-4D97-AF65-F5344CB8AC3E}">
        <p14:creationId xmlns:p14="http://schemas.microsoft.com/office/powerpoint/2010/main" val="940417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Shape 3030"/>
        <p:cNvGrpSpPr/>
        <p:nvPr/>
      </p:nvGrpSpPr>
      <p:grpSpPr>
        <a:xfrm>
          <a:off x="0" y="0"/>
          <a:ext cx="0" cy="0"/>
          <a:chOff x="0" y="0"/>
          <a:chExt cx="0" cy="0"/>
        </a:xfrm>
      </p:grpSpPr>
      <p:pic>
        <p:nvPicPr>
          <p:cNvPr id="3" name="Picture 2" descr="New Forest cerf sauvage rouge et blanc albinos près de Lyndhurst Angleterre uk&#10; - Photo, image">
            <a:extLst>
              <a:ext uri="{FF2B5EF4-FFF2-40B4-BE49-F238E27FC236}">
                <a16:creationId xmlns:a16="http://schemas.microsoft.com/office/drawing/2014/main" id="{9A3287EC-3752-1CC0-F8BB-17780E10BB4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317932"/>
            <a:ext cx="18288000" cy="1059891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29062FFB-521E-CDF5-E80A-B80793967A8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7182" y="2171700"/>
            <a:ext cx="3672381" cy="859409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050DFFF0-B0A0-9CEA-49F6-759BEBABFAF1}"/>
              </a:ext>
            </a:extLst>
          </p:cNvPr>
          <p:cNvSpPr/>
          <p:nvPr/>
        </p:nvSpPr>
        <p:spPr>
          <a:xfrm>
            <a:off x="7543800" y="342900"/>
            <a:ext cx="7772400" cy="5461686"/>
          </a:xfrm>
          <a:prstGeom prst="wedgeEllipseCallout">
            <a:avLst>
              <a:gd name="adj1" fmla="val -57858"/>
              <a:gd name="adj2" fmla="val 20089"/>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78813188-22DD-5BEB-B12A-169F4A70F2AA}"/>
              </a:ext>
            </a:extLst>
          </p:cNvPr>
          <p:cNvSpPr txBox="1"/>
          <p:nvPr/>
        </p:nvSpPr>
        <p:spPr>
          <a:xfrm>
            <a:off x="8480018" y="2104247"/>
            <a:ext cx="6400800" cy="2123658"/>
          </a:xfrm>
          <a:prstGeom prst="rect">
            <a:avLst/>
          </a:prstGeom>
          <a:noFill/>
        </p:spPr>
        <p:txBody>
          <a:bodyPr wrap="square" rtlCol="0">
            <a:spAutoFit/>
          </a:bodyPr>
          <a:lstStyle/>
          <a:p>
            <a:pPr algn="ctr"/>
            <a:r>
              <a:rPr lang="en-US" sz="6600" b="1" dirty="0" err="1">
                <a:solidFill>
                  <a:schemeClr val="accent6"/>
                </a:solidFill>
                <a:effectLst>
                  <a:outerShdw blurRad="38100" dist="38100" dir="2700000" algn="tl">
                    <a:srgbClr val="000000">
                      <a:alpha val="43137"/>
                    </a:srgbClr>
                  </a:outerShdw>
                </a:effectLst>
              </a:rPr>
              <a:t>Đột</a:t>
            </a:r>
            <a:r>
              <a:rPr lang="en-US" sz="6600" b="1" dirty="0">
                <a:solidFill>
                  <a:schemeClr val="accent6"/>
                </a:solidFill>
                <a:effectLst>
                  <a:outerShdw blurRad="38100" dist="38100" dir="2700000" algn="tl">
                    <a:srgbClr val="000000">
                      <a:alpha val="43137"/>
                    </a:srgbClr>
                  </a:outerShdw>
                </a:effectLst>
              </a:rPr>
              <a:t> </a:t>
            </a:r>
            <a:r>
              <a:rPr lang="en-US" sz="6600" b="1" dirty="0" err="1">
                <a:solidFill>
                  <a:schemeClr val="accent6"/>
                </a:solidFill>
                <a:effectLst>
                  <a:outerShdw blurRad="38100" dist="38100" dir="2700000" algn="tl">
                    <a:srgbClr val="000000">
                      <a:alpha val="43137"/>
                    </a:srgbClr>
                  </a:outerShdw>
                </a:effectLst>
              </a:rPr>
              <a:t>biến</a:t>
            </a:r>
            <a:r>
              <a:rPr lang="en-US" sz="6600" b="1" dirty="0">
                <a:solidFill>
                  <a:schemeClr val="accent6"/>
                </a:solidFill>
                <a:effectLst>
                  <a:outerShdw blurRad="38100" dist="38100" dir="2700000" algn="tl">
                    <a:srgbClr val="000000">
                      <a:alpha val="43137"/>
                    </a:srgbClr>
                  </a:outerShdw>
                </a:effectLst>
              </a:rPr>
              <a:t> gene </a:t>
            </a:r>
            <a:r>
              <a:rPr lang="en-US" sz="6600" b="1" dirty="0" err="1">
                <a:solidFill>
                  <a:schemeClr val="accent6"/>
                </a:solidFill>
                <a:effectLst>
                  <a:outerShdw blurRad="38100" dist="38100" dir="2700000" algn="tl">
                    <a:srgbClr val="000000">
                      <a:alpha val="43137"/>
                    </a:srgbClr>
                  </a:outerShdw>
                </a:effectLst>
              </a:rPr>
              <a:t>là</a:t>
            </a:r>
            <a:r>
              <a:rPr lang="en-US" sz="6600" b="1" dirty="0">
                <a:solidFill>
                  <a:schemeClr val="accent6"/>
                </a:solidFill>
                <a:effectLst>
                  <a:outerShdw blurRad="38100" dist="38100" dir="2700000" algn="tl">
                    <a:srgbClr val="000000">
                      <a:alpha val="43137"/>
                    </a:srgbClr>
                  </a:outerShdw>
                </a:effectLst>
              </a:rPr>
              <a:t> </a:t>
            </a:r>
            <a:r>
              <a:rPr lang="en-US" sz="6600" b="1" dirty="0" err="1">
                <a:solidFill>
                  <a:schemeClr val="accent6"/>
                </a:solidFill>
                <a:effectLst>
                  <a:outerShdw blurRad="38100" dist="38100" dir="2700000" algn="tl">
                    <a:srgbClr val="000000">
                      <a:alpha val="43137"/>
                    </a:srgbClr>
                  </a:outerShdw>
                </a:effectLst>
              </a:rPr>
              <a:t>gì</a:t>
            </a:r>
            <a:r>
              <a:rPr lang="en-US" sz="6600" b="1" dirty="0">
                <a:solidFill>
                  <a:schemeClr val="accent6"/>
                </a:solidFill>
                <a:effectLst>
                  <a:outerShdw blurRad="38100" dist="38100" dir="2700000" algn="tl">
                    <a:srgbClr val="000000">
                      <a:alpha val="43137"/>
                    </a:srgbClr>
                  </a:outerShdw>
                </a:effectLst>
              </a:rPr>
              <a:t>?</a:t>
            </a:r>
            <a:endParaRPr lang="vi-VN" sz="6600" b="1" dirty="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4917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0821F4-F7E3-47B9-B07D-09E177D7BE29}"/>
              </a:ext>
            </a:extLst>
          </p:cNvPr>
          <p:cNvSpPr/>
          <p:nvPr/>
        </p:nvSpPr>
        <p:spPr>
          <a:xfrm>
            <a:off x="1" y="0"/>
            <a:ext cx="2100263" cy="10287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4" name="Rectangle 3">
            <a:extLst>
              <a:ext uri="{FF2B5EF4-FFF2-40B4-BE49-F238E27FC236}">
                <a16:creationId xmlns:a16="http://schemas.microsoft.com/office/drawing/2014/main" id="{5586E41D-3E81-45B3-83CA-05A29681B32B}"/>
              </a:ext>
            </a:extLst>
          </p:cNvPr>
          <p:cNvSpPr/>
          <p:nvPr/>
        </p:nvSpPr>
        <p:spPr>
          <a:xfrm>
            <a:off x="0" y="1"/>
            <a:ext cx="18288000" cy="1557338"/>
          </a:xfrm>
          <a:prstGeom prst="rect">
            <a:avLst/>
          </a:prstGeom>
          <a:solidFill>
            <a:srgbClr val="FEE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5" name="Rectangle 4">
            <a:extLst>
              <a:ext uri="{FF2B5EF4-FFF2-40B4-BE49-F238E27FC236}">
                <a16:creationId xmlns:a16="http://schemas.microsoft.com/office/drawing/2014/main" id="{FA9F9C4C-E53C-465E-9332-DCA9DF47F810}"/>
              </a:ext>
            </a:extLst>
          </p:cNvPr>
          <p:cNvSpPr/>
          <p:nvPr/>
        </p:nvSpPr>
        <p:spPr>
          <a:xfrm>
            <a:off x="11001375" y="-1"/>
            <a:ext cx="3143250"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6" name="Rectangle 5">
            <a:extLst>
              <a:ext uri="{FF2B5EF4-FFF2-40B4-BE49-F238E27FC236}">
                <a16:creationId xmlns:a16="http://schemas.microsoft.com/office/drawing/2014/main" id="{F5B403C4-0403-453C-A932-BE09BCF143DC}"/>
              </a:ext>
            </a:extLst>
          </p:cNvPr>
          <p:cNvSpPr/>
          <p:nvPr/>
        </p:nvSpPr>
        <p:spPr>
          <a:xfrm>
            <a:off x="13330238" y="-1"/>
            <a:ext cx="3143250" cy="1557338"/>
          </a:xfrm>
          <a:prstGeom prst="rect">
            <a:avLst/>
          </a:prstGeom>
          <a:solidFill>
            <a:srgbClr val="CFE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7" name="Rectangle 6">
            <a:extLst>
              <a:ext uri="{FF2B5EF4-FFF2-40B4-BE49-F238E27FC236}">
                <a16:creationId xmlns:a16="http://schemas.microsoft.com/office/drawing/2014/main" id="{3408C82A-9553-456B-BA66-0C90603BD7E4}"/>
              </a:ext>
            </a:extLst>
          </p:cNvPr>
          <p:cNvSpPr/>
          <p:nvPr/>
        </p:nvSpPr>
        <p:spPr>
          <a:xfrm>
            <a:off x="13730288" y="-3"/>
            <a:ext cx="3143250"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8" name="Rectangle 7">
            <a:extLst>
              <a:ext uri="{FF2B5EF4-FFF2-40B4-BE49-F238E27FC236}">
                <a16:creationId xmlns:a16="http://schemas.microsoft.com/office/drawing/2014/main" id="{3B1B0CA3-7F6B-42BE-BA52-0115E656226B}"/>
              </a:ext>
            </a:extLst>
          </p:cNvPr>
          <p:cNvSpPr/>
          <p:nvPr/>
        </p:nvSpPr>
        <p:spPr>
          <a:xfrm>
            <a:off x="14780420" y="-6"/>
            <a:ext cx="3143250" cy="1557338"/>
          </a:xfrm>
          <a:prstGeom prst="rect">
            <a:avLst/>
          </a:prstGeom>
          <a:solidFill>
            <a:srgbClr val="CFE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9" name="Rectangle 8">
            <a:extLst>
              <a:ext uri="{FF2B5EF4-FFF2-40B4-BE49-F238E27FC236}">
                <a16:creationId xmlns:a16="http://schemas.microsoft.com/office/drawing/2014/main" id="{03DBF4CF-B9F8-4104-9A51-03703DFBCC33}"/>
              </a:ext>
            </a:extLst>
          </p:cNvPr>
          <p:cNvSpPr/>
          <p:nvPr/>
        </p:nvSpPr>
        <p:spPr>
          <a:xfrm>
            <a:off x="15594806" y="-6"/>
            <a:ext cx="2693195"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0" name="Rectangle 9">
            <a:extLst>
              <a:ext uri="{FF2B5EF4-FFF2-40B4-BE49-F238E27FC236}">
                <a16:creationId xmlns:a16="http://schemas.microsoft.com/office/drawing/2014/main" id="{B9A9AFD0-57C1-48C5-8690-E747FD2B3FAB}"/>
              </a:ext>
            </a:extLst>
          </p:cNvPr>
          <p:cNvSpPr/>
          <p:nvPr/>
        </p:nvSpPr>
        <p:spPr>
          <a:xfrm>
            <a:off x="11001374" y="1"/>
            <a:ext cx="185738" cy="15573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1" name="Rectangle 10">
            <a:extLst>
              <a:ext uri="{FF2B5EF4-FFF2-40B4-BE49-F238E27FC236}">
                <a16:creationId xmlns:a16="http://schemas.microsoft.com/office/drawing/2014/main" id="{36E5FAC0-F10F-425F-9E11-AE2CC99173FC}"/>
              </a:ext>
            </a:extLst>
          </p:cNvPr>
          <p:cNvSpPr/>
          <p:nvPr/>
        </p:nvSpPr>
        <p:spPr>
          <a:xfrm>
            <a:off x="9001125" y="-7"/>
            <a:ext cx="928686"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2" name="Rectangle 11">
            <a:extLst>
              <a:ext uri="{FF2B5EF4-FFF2-40B4-BE49-F238E27FC236}">
                <a16:creationId xmlns:a16="http://schemas.microsoft.com/office/drawing/2014/main" id="{55A644AD-7C1B-4C3E-869D-7F34332CB2F0}"/>
              </a:ext>
            </a:extLst>
          </p:cNvPr>
          <p:cNvSpPr/>
          <p:nvPr/>
        </p:nvSpPr>
        <p:spPr>
          <a:xfrm>
            <a:off x="7800974" y="1"/>
            <a:ext cx="928686"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3" name="Rectangle 12">
            <a:extLst>
              <a:ext uri="{FF2B5EF4-FFF2-40B4-BE49-F238E27FC236}">
                <a16:creationId xmlns:a16="http://schemas.microsoft.com/office/drawing/2014/main" id="{532D533E-A561-4660-96AD-EF5902838495}"/>
              </a:ext>
            </a:extLst>
          </p:cNvPr>
          <p:cNvSpPr/>
          <p:nvPr/>
        </p:nvSpPr>
        <p:spPr>
          <a:xfrm>
            <a:off x="4207665" y="1"/>
            <a:ext cx="803673"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4" name="Rectangle 13">
            <a:extLst>
              <a:ext uri="{FF2B5EF4-FFF2-40B4-BE49-F238E27FC236}">
                <a16:creationId xmlns:a16="http://schemas.microsoft.com/office/drawing/2014/main" id="{E1378455-433E-4D1B-8BF1-AAC93E7135AD}"/>
              </a:ext>
            </a:extLst>
          </p:cNvPr>
          <p:cNvSpPr/>
          <p:nvPr/>
        </p:nvSpPr>
        <p:spPr>
          <a:xfrm>
            <a:off x="3571870" y="-9"/>
            <a:ext cx="310757"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6" name="Rectangle 15">
            <a:extLst>
              <a:ext uri="{FF2B5EF4-FFF2-40B4-BE49-F238E27FC236}">
                <a16:creationId xmlns:a16="http://schemas.microsoft.com/office/drawing/2014/main" id="{F574D400-0E5B-48D5-887D-506C90A0ACD9}"/>
              </a:ext>
            </a:extLst>
          </p:cNvPr>
          <p:cNvSpPr/>
          <p:nvPr/>
        </p:nvSpPr>
        <p:spPr>
          <a:xfrm>
            <a:off x="0" y="571501"/>
            <a:ext cx="18288000" cy="153177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7" name="Rectangle 16">
            <a:extLst>
              <a:ext uri="{FF2B5EF4-FFF2-40B4-BE49-F238E27FC236}">
                <a16:creationId xmlns:a16="http://schemas.microsoft.com/office/drawing/2014/main" id="{03679B09-414B-4AF0-8001-7412396EC2E7}"/>
              </a:ext>
            </a:extLst>
          </p:cNvPr>
          <p:cNvSpPr/>
          <p:nvPr/>
        </p:nvSpPr>
        <p:spPr>
          <a:xfrm>
            <a:off x="-1" y="571500"/>
            <a:ext cx="18288002" cy="142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8" name="Rectangle 17">
            <a:extLst>
              <a:ext uri="{FF2B5EF4-FFF2-40B4-BE49-F238E27FC236}">
                <a16:creationId xmlns:a16="http://schemas.microsoft.com/office/drawing/2014/main" id="{6E6D617D-3730-4EBA-9EE4-17A8EDF105E3}"/>
              </a:ext>
            </a:extLst>
          </p:cNvPr>
          <p:cNvSpPr/>
          <p:nvPr/>
        </p:nvSpPr>
        <p:spPr>
          <a:xfrm>
            <a:off x="-3" y="2307422"/>
            <a:ext cx="18288002" cy="142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9" name="Rectangle 18">
            <a:extLst>
              <a:ext uri="{FF2B5EF4-FFF2-40B4-BE49-F238E27FC236}">
                <a16:creationId xmlns:a16="http://schemas.microsoft.com/office/drawing/2014/main" id="{3030EB71-5513-4FAD-9AD6-1298283CCDD0}"/>
              </a:ext>
            </a:extLst>
          </p:cNvPr>
          <p:cNvSpPr/>
          <p:nvPr/>
        </p:nvSpPr>
        <p:spPr>
          <a:xfrm>
            <a:off x="1943100" y="0"/>
            <a:ext cx="192879" cy="1028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pic>
        <p:nvPicPr>
          <p:cNvPr id="22" name="Picture 6" descr="Scientist PNG Image | Scientist, Png images, People">
            <a:extLst>
              <a:ext uri="{FF2B5EF4-FFF2-40B4-BE49-F238E27FC236}">
                <a16:creationId xmlns:a16="http://schemas.microsoft.com/office/drawing/2014/main" id="{76170B43-076E-45B9-B04B-7F1E1149F8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7972" y="275159"/>
            <a:ext cx="2459952" cy="184044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E3CDF224-444F-4038-911E-A19BCC6C0FFE}"/>
              </a:ext>
            </a:extLst>
          </p:cNvPr>
          <p:cNvSpPr/>
          <p:nvPr/>
        </p:nvSpPr>
        <p:spPr>
          <a:xfrm>
            <a:off x="0" y="3139685"/>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5" name="Rectangle 24">
            <a:extLst>
              <a:ext uri="{FF2B5EF4-FFF2-40B4-BE49-F238E27FC236}">
                <a16:creationId xmlns:a16="http://schemas.microsoft.com/office/drawing/2014/main" id="{D1EA014F-53F3-4C98-ADC2-9F5FB74A2CEC}"/>
              </a:ext>
            </a:extLst>
          </p:cNvPr>
          <p:cNvSpPr/>
          <p:nvPr/>
        </p:nvSpPr>
        <p:spPr>
          <a:xfrm>
            <a:off x="0" y="4032642"/>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6" name="Rectangle 25">
            <a:extLst>
              <a:ext uri="{FF2B5EF4-FFF2-40B4-BE49-F238E27FC236}">
                <a16:creationId xmlns:a16="http://schemas.microsoft.com/office/drawing/2014/main" id="{18729DC0-8924-43E9-AE91-0C574BC5A055}"/>
              </a:ext>
            </a:extLst>
          </p:cNvPr>
          <p:cNvSpPr/>
          <p:nvPr/>
        </p:nvSpPr>
        <p:spPr>
          <a:xfrm>
            <a:off x="-8588" y="6022181"/>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7" name="Rectangle 26">
            <a:extLst>
              <a:ext uri="{FF2B5EF4-FFF2-40B4-BE49-F238E27FC236}">
                <a16:creationId xmlns:a16="http://schemas.microsoft.com/office/drawing/2014/main" id="{E1F6430D-9AE3-48D1-A07C-47E2C4F2A179}"/>
              </a:ext>
            </a:extLst>
          </p:cNvPr>
          <p:cNvSpPr/>
          <p:nvPr/>
        </p:nvSpPr>
        <p:spPr>
          <a:xfrm>
            <a:off x="-8588" y="6443670"/>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8" name="Rectangle 27">
            <a:extLst>
              <a:ext uri="{FF2B5EF4-FFF2-40B4-BE49-F238E27FC236}">
                <a16:creationId xmlns:a16="http://schemas.microsoft.com/office/drawing/2014/main" id="{73A785F7-AD56-48F6-8C63-019AAC81AB4B}"/>
              </a:ext>
            </a:extLst>
          </p:cNvPr>
          <p:cNvSpPr/>
          <p:nvPr/>
        </p:nvSpPr>
        <p:spPr>
          <a:xfrm>
            <a:off x="3572" y="8441886"/>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9" name="Rectangle 28">
            <a:extLst>
              <a:ext uri="{FF2B5EF4-FFF2-40B4-BE49-F238E27FC236}">
                <a16:creationId xmlns:a16="http://schemas.microsoft.com/office/drawing/2014/main" id="{6EA19E22-2DA4-44C1-B1A1-F3B2D1300482}"/>
              </a:ext>
            </a:extLst>
          </p:cNvPr>
          <p:cNvSpPr/>
          <p:nvPr/>
        </p:nvSpPr>
        <p:spPr>
          <a:xfrm>
            <a:off x="3572" y="9334844"/>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32" name="Rectangle 31">
            <a:extLst>
              <a:ext uri="{FF2B5EF4-FFF2-40B4-BE49-F238E27FC236}">
                <a16:creationId xmlns:a16="http://schemas.microsoft.com/office/drawing/2014/main" id="{0F7AD9EE-70AB-44D7-9BFD-3923135D7332}"/>
              </a:ext>
            </a:extLst>
          </p:cNvPr>
          <p:cNvSpPr/>
          <p:nvPr/>
        </p:nvSpPr>
        <p:spPr>
          <a:xfrm>
            <a:off x="275040" y="2426136"/>
            <a:ext cx="192879" cy="7860864"/>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rgbClr val="FFFFFF"/>
              </a:solidFill>
            </a:endParaRPr>
          </a:p>
        </p:txBody>
      </p:sp>
      <p:grpSp>
        <p:nvGrpSpPr>
          <p:cNvPr id="36" name="Group 35">
            <a:extLst>
              <a:ext uri="{FF2B5EF4-FFF2-40B4-BE49-F238E27FC236}">
                <a16:creationId xmlns:a16="http://schemas.microsoft.com/office/drawing/2014/main" id="{AE3F8662-CCE4-4F58-9CDC-E9852C1814FA}"/>
              </a:ext>
            </a:extLst>
          </p:cNvPr>
          <p:cNvGrpSpPr/>
          <p:nvPr/>
        </p:nvGrpSpPr>
        <p:grpSpPr>
          <a:xfrm>
            <a:off x="612972" y="681033"/>
            <a:ext cx="15541754" cy="1395413"/>
            <a:chOff x="1738712" y="1337331"/>
            <a:chExt cx="10361169" cy="930275"/>
          </a:xfrm>
        </p:grpSpPr>
        <p:sp>
          <p:nvSpPr>
            <p:cNvPr id="37" name="Rectangle 5">
              <a:extLst>
                <a:ext uri="{FF2B5EF4-FFF2-40B4-BE49-F238E27FC236}">
                  <a16:creationId xmlns:a16="http://schemas.microsoft.com/office/drawing/2014/main" id="{79B1111F-8238-4F07-A5EC-78D01E21A1C4}"/>
                </a:ext>
              </a:extLst>
            </p:cNvPr>
            <p:cNvSpPr>
              <a:spLocks noChangeArrowheads="1"/>
            </p:cNvSpPr>
            <p:nvPr/>
          </p:nvSpPr>
          <p:spPr bwMode="gray">
            <a:xfrm>
              <a:off x="3849159" y="1636409"/>
              <a:ext cx="8250722" cy="491331"/>
            </a:xfrm>
            <a:prstGeom prst="rect">
              <a:avLst/>
            </a:prstGeom>
            <a:noFill/>
            <a:ln w="9525" algn="ctr">
              <a:noFill/>
              <a:miter lim="800000"/>
              <a:headEnd/>
              <a:tailEnd/>
            </a:ln>
            <a:effectLst/>
          </p:spPr>
          <p:txBody>
            <a:bodyPr wrap="square">
              <a:spAutoFit/>
            </a:bodyPr>
            <a:lstStyle/>
            <a:p>
              <a:pPr marL="257175" indent="-257175" algn="just" defTabSz="1371600" fontAlgn="base">
                <a:lnSpc>
                  <a:spcPct val="130000"/>
                </a:lnSpc>
                <a:spcBef>
                  <a:spcPct val="0"/>
                </a:spcBef>
                <a:spcAft>
                  <a:spcPct val="0"/>
                </a:spcAft>
              </a:pPr>
              <a:r>
                <a:rPr lang="vi-VN" sz="3600" b="1" dirty="0">
                  <a:solidFill>
                    <a:srgbClr val="080808"/>
                  </a:solidFill>
                  <a:latin typeface="Myriad Pro SemiCond" panose="020B0503030403020204" pitchFamily="34" charset="0"/>
                </a:rPr>
                <a:t>KHÁI NIỆM ĐỘT BIẾN GENE</a:t>
              </a:r>
              <a:endParaRPr lang="en-US" sz="3600" b="1" dirty="0">
                <a:solidFill>
                  <a:srgbClr val="080808"/>
                </a:solidFill>
                <a:latin typeface="Myriad Pro Black SemiCond" panose="020B0903030403020204" pitchFamily="34" charset="0"/>
              </a:endParaRPr>
            </a:p>
          </p:txBody>
        </p:sp>
        <p:sp>
          <p:nvSpPr>
            <p:cNvPr id="38" name="AutoShape 7">
              <a:extLst>
                <a:ext uri="{FF2B5EF4-FFF2-40B4-BE49-F238E27FC236}">
                  <a16:creationId xmlns:a16="http://schemas.microsoft.com/office/drawing/2014/main" id="{2D208356-09C6-41D6-B200-39505AB39353}"/>
                </a:ext>
              </a:extLst>
            </p:cNvPr>
            <p:cNvSpPr>
              <a:spLocks noChangeArrowheads="1"/>
            </p:cNvSpPr>
            <p:nvPr/>
          </p:nvSpPr>
          <p:spPr bwMode="ltGray">
            <a:xfrm>
              <a:off x="1738712" y="1337331"/>
              <a:ext cx="1806575" cy="930275"/>
            </a:xfrm>
            <a:prstGeom prst="roundRect">
              <a:avLst>
                <a:gd name="adj" fmla="val 16667"/>
              </a:avLst>
            </a:prstGeom>
            <a:gradFill rotWithShape="1">
              <a:gsLst>
                <a:gs pos="0">
                  <a:schemeClr val="accent1"/>
                </a:gs>
                <a:gs pos="100000">
                  <a:schemeClr val="accent1">
                    <a:gamma/>
                    <a:shade val="78824"/>
                    <a:invGamma/>
                  </a:schemeClr>
                </a:gs>
              </a:gsLst>
              <a:path path="rect">
                <a:fillToRect l="100000" b="100000"/>
              </a:path>
            </a:gradFill>
            <a:ln w="38100" algn="ctr">
              <a:solidFill>
                <a:srgbClr val="F8F8F8">
                  <a:alpha val="70000"/>
                </a:srgbClr>
              </a:solidFill>
              <a:round/>
              <a:headEnd/>
              <a:tailEnd/>
            </a:ln>
            <a:effectLst/>
          </p:spPr>
          <p:txBody>
            <a:bodyPr wrap="none" anchor="ctr"/>
            <a:lstStyle/>
            <a:p>
              <a:pPr algn="ctr" defTabSz="1371600" fontAlgn="base">
                <a:lnSpc>
                  <a:spcPct val="130000"/>
                </a:lnSpc>
                <a:spcBef>
                  <a:spcPct val="0"/>
                </a:spcBef>
                <a:spcAft>
                  <a:spcPct val="0"/>
                </a:spcAft>
              </a:pPr>
              <a:endParaRPr lang="en-US" sz="2700">
                <a:solidFill>
                  <a:srgbClr val="000000"/>
                </a:solidFill>
                <a:latin typeface="Myriad Pro SemiCond" panose="020B0503030403020204" pitchFamily="34" charset="0"/>
              </a:endParaRPr>
            </a:p>
          </p:txBody>
        </p:sp>
        <p:sp>
          <p:nvSpPr>
            <p:cNvPr id="39" name="Rectangle 9">
              <a:extLst>
                <a:ext uri="{FF2B5EF4-FFF2-40B4-BE49-F238E27FC236}">
                  <a16:creationId xmlns:a16="http://schemas.microsoft.com/office/drawing/2014/main" id="{760344A4-19C6-4655-8CE3-F0C5BFC8DD98}"/>
                </a:ext>
              </a:extLst>
            </p:cNvPr>
            <p:cNvSpPr>
              <a:spLocks noChangeArrowheads="1"/>
            </p:cNvSpPr>
            <p:nvPr/>
          </p:nvSpPr>
          <p:spPr bwMode="black">
            <a:xfrm>
              <a:off x="1768740" y="1561137"/>
              <a:ext cx="1730375" cy="491331"/>
            </a:xfrm>
            <a:prstGeom prst="rect">
              <a:avLst/>
            </a:prstGeom>
            <a:noFill/>
            <a:ln w="9525" algn="ctr">
              <a:noFill/>
              <a:miter lim="800000"/>
              <a:headEnd/>
              <a:tailEnd/>
            </a:ln>
            <a:effectLst>
              <a:outerShdw dist="17961" dir="2700000" algn="ctr" rotWithShape="0">
                <a:srgbClr val="000000"/>
              </a:outerShdw>
            </a:effectLst>
          </p:spPr>
          <p:txBody>
            <a:bodyPr>
              <a:spAutoFit/>
            </a:bodyPr>
            <a:lstStyle/>
            <a:p>
              <a:pPr algn="ctr" defTabSz="1371600" fontAlgn="base">
                <a:lnSpc>
                  <a:spcPct val="130000"/>
                </a:lnSpc>
                <a:spcBef>
                  <a:spcPct val="0"/>
                </a:spcBef>
                <a:spcAft>
                  <a:spcPct val="0"/>
                </a:spcAft>
              </a:pPr>
              <a:r>
                <a:rPr lang="vi-VN" sz="3600" b="1" dirty="0">
                  <a:solidFill>
                    <a:srgbClr val="F8F8F8"/>
                  </a:solidFill>
                  <a:latin typeface="Myriad Pro Black SemiCond" panose="020B0903030403020204" pitchFamily="34" charset="0"/>
                </a:rPr>
                <a:t>PHẦN 1</a:t>
              </a:r>
              <a:endParaRPr lang="en-US" sz="3600" b="1" dirty="0">
                <a:solidFill>
                  <a:srgbClr val="F8F8F8"/>
                </a:solidFill>
                <a:latin typeface="Myriad Pro Black SemiCond" panose="020B0903030403020204" pitchFamily="34" charset="0"/>
              </a:endParaRPr>
            </a:p>
          </p:txBody>
        </p:sp>
        <p:pic>
          <p:nvPicPr>
            <p:cNvPr id="40" name="Picture 23" descr="1">
              <a:extLst>
                <a:ext uri="{FF2B5EF4-FFF2-40B4-BE49-F238E27FC236}">
                  <a16:creationId xmlns:a16="http://schemas.microsoft.com/office/drawing/2014/main" id="{632309DC-077C-4854-AF54-12F73707F057}"/>
                </a:ext>
              </a:extLst>
            </p:cNvPr>
            <p:cNvPicPr>
              <a:picLocks noChangeAspect="1" noChangeArrowheads="1"/>
            </p:cNvPicPr>
            <p:nvPr/>
          </p:nvPicPr>
          <p:blipFill>
            <a:blip r:embed="rId4"/>
            <a:srcRect/>
            <a:stretch>
              <a:fillRect/>
            </a:stretch>
          </p:blipFill>
          <p:spPr bwMode="auto">
            <a:xfrm>
              <a:off x="1837580" y="1426227"/>
              <a:ext cx="1689100" cy="244475"/>
            </a:xfrm>
            <a:prstGeom prst="rect">
              <a:avLst/>
            </a:prstGeom>
            <a:noFill/>
          </p:spPr>
        </p:pic>
      </p:grpSp>
      <p:grpSp>
        <p:nvGrpSpPr>
          <p:cNvPr id="45" name="Group 44">
            <a:extLst>
              <a:ext uri="{FF2B5EF4-FFF2-40B4-BE49-F238E27FC236}">
                <a16:creationId xmlns:a16="http://schemas.microsoft.com/office/drawing/2014/main" id="{E696A0CF-4A97-5A01-532F-4CEBACAB9DC3}"/>
              </a:ext>
            </a:extLst>
          </p:cNvPr>
          <p:cNvGrpSpPr/>
          <p:nvPr/>
        </p:nvGrpSpPr>
        <p:grpSpPr>
          <a:xfrm>
            <a:off x="3159093" y="2409896"/>
            <a:ext cx="13185808" cy="2254036"/>
            <a:chOff x="668718" y="2691444"/>
            <a:chExt cx="17882379" cy="3056890"/>
          </a:xfrm>
        </p:grpSpPr>
        <p:sp>
          <p:nvSpPr>
            <p:cNvPr id="48" name="Rectangle: Rounded Corners 10">
              <a:extLst>
                <a:ext uri="{FF2B5EF4-FFF2-40B4-BE49-F238E27FC236}">
                  <a16:creationId xmlns:a16="http://schemas.microsoft.com/office/drawing/2014/main" id="{B92BBC37-17D3-D468-D99A-E7DE1E3DC742}"/>
                </a:ext>
              </a:extLst>
            </p:cNvPr>
            <p:cNvSpPr/>
            <p:nvPr/>
          </p:nvSpPr>
          <p:spPr>
            <a:xfrm>
              <a:off x="1116749" y="3253667"/>
              <a:ext cx="17434348" cy="2494667"/>
            </a:xfrm>
            <a:prstGeom prst="roundRect">
              <a:avLst>
                <a:gd name="adj" fmla="val 6602"/>
              </a:avLst>
            </a:prstGeom>
            <a:solidFill>
              <a:srgbClr val="D2FADC"/>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9" name="TextBox 48">
              <a:extLst>
                <a:ext uri="{FF2B5EF4-FFF2-40B4-BE49-F238E27FC236}">
                  <a16:creationId xmlns:a16="http://schemas.microsoft.com/office/drawing/2014/main" id="{AD5395AA-FD4E-5207-D4A9-DD9B6BA5BA51}"/>
                </a:ext>
              </a:extLst>
            </p:cNvPr>
            <p:cNvSpPr txBox="1"/>
            <p:nvPr/>
          </p:nvSpPr>
          <p:spPr>
            <a:xfrm>
              <a:off x="2052072" y="3242693"/>
              <a:ext cx="16193523" cy="2287983"/>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6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Quan sát Hình 38.1 và cho biết cấu trúc của đoạn </a:t>
              </a:r>
              <a:r>
                <a:rPr kumimoji="0" lang="vi-VN" sz="3600" b="1" i="1"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gene</a:t>
              </a:r>
              <a:r>
                <a:rPr kumimoji="0" lang="vi-VN" sz="36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đột biến có gì khác với cấu trúc của đoạn </a:t>
              </a:r>
              <a:r>
                <a:rPr kumimoji="0" lang="vi-VN" sz="3600" b="1" i="1"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gene</a:t>
              </a:r>
              <a:r>
                <a:rPr kumimoji="0" lang="vi-VN" sz="36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bình thường. Từ đó, nêu khái niệm đột biến </a:t>
              </a:r>
              <a:r>
                <a:rPr kumimoji="0" lang="vi-VN" sz="3600" b="1" i="1"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gene</a:t>
              </a:r>
              <a:r>
                <a:rPr kumimoji="0" lang="vi-VN" sz="36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grpSp>
          <p:nvGrpSpPr>
            <p:cNvPr id="50" name="Group 49">
              <a:extLst>
                <a:ext uri="{FF2B5EF4-FFF2-40B4-BE49-F238E27FC236}">
                  <a16:creationId xmlns:a16="http://schemas.microsoft.com/office/drawing/2014/main" id="{1FB35060-B594-F773-B79E-70EB5A7DD651}"/>
                </a:ext>
              </a:extLst>
            </p:cNvPr>
            <p:cNvGrpSpPr/>
            <p:nvPr/>
          </p:nvGrpSpPr>
          <p:grpSpPr>
            <a:xfrm>
              <a:off x="668718" y="2691444"/>
              <a:ext cx="1259522" cy="1220316"/>
              <a:chOff x="810421" y="126146"/>
              <a:chExt cx="1847914" cy="1723084"/>
            </a:xfrm>
          </p:grpSpPr>
          <p:sp>
            <p:nvSpPr>
              <p:cNvPr id="51" name="Oval Callout 13">
                <a:extLst>
                  <a:ext uri="{FF2B5EF4-FFF2-40B4-BE49-F238E27FC236}">
                    <a16:creationId xmlns:a16="http://schemas.microsoft.com/office/drawing/2014/main" id="{766B8E78-FC69-CDB4-0B83-C71D63F57008}"/>
                  </a:ext>
                </a:extLst>
              </p:cNvPr>
              <p:cNvSpPr/>
              <p:nvPr/>
            </p:nvSpPr>
            <p:spPr>
              <a:xfrm>
                <a:off x="810421" y="126146"/>
                <a:ext cx="1847914" cy="1723084"/>
              </a:xfrm>
              <a:prstGeom prst="wedgeEllipseCallout">
                <a:avLst>
                  <a:gd name="adj1" fmla="val -1478"/>
                  <a:gd name="adj2" fmla="val 62500"/>
                </a:avLst>
              </a:prstGeom>
              <a:solidFill>
                <a:sysClr val="window" lastClr="FFFFFF"/>
              </a:solidFill>
              <a:ln w="17145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53" name="Picture 52">
                <a:extLst>
                  <a:ext uri="{FF2B5EF4-FFF2-40B4-BE49-F238E27FC236}">
                    <a16:creationId xmlns:a16="http://schemas.microsoft.com/office/drawing/2014/main" id="{EC595C85-0778-13D2-BB12-7D26554044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223" y="300101"/>
                <a:ext cx="1293493" cy="1293494"/>
              </a:xfrm>
              <a:prstGeom prst="rect">
                <a:avLst/>
              </a:prstGeom>
            </p:spPr>
          </p:pic>
        </p:grpSp>
      </p:grpSp>
      <p:grpSp>
        <p:nvGrpSpPr>
          <p:cNvPr id="69" name="Group 68">
            <a:extLst>
              <a:ext uri="{FF2B5EF4-FFF2-40B4-BE49-F238E27FC236}">
                <a16:creationId xmlns:a16="http://schemas.microsoft.com/office/drawing/2014/main" id="{77B4C0C2-2F7C-4E7E-BA9D-1967EC3E8E8D}"/>
              </a:ext>
            </a:extLst>
          </p:cNvPr>
          <p:cNvGrpSpPr/>
          <p:nvPr/>
        </p:nvGrpSpPr>
        <p:grpSpPr>
          <a:xfrm>
            <a:off x="4355517" y="4886757"/>
            <a:ext cx="11112572" cy="4701695"/>
            <a:chOff x="4068763" y="5173835"/>
            <a:chExt cx="11112572" cy="4701695"/>
          </a:xfrm>
        </p:grpSpPr>
        <p:grpSp>
          <p:nvGrpSpPr>
            <p:cNvPr id="44" name="Group 43">
              <a:extLst>
                <a:ext uri="{FF2B5EF4-FFF2-40B4-BE49-F238E27FC236}">
                  <a16:creationId xmlns:a16="http://schemas.microsoft.com/office/drawing/2014/main" id="{35E6DA3F-4BA8-134A-AE0A-E0EA81FFB60C}"/>
                </a:ext>
              </a:extLst>
            </p:cNvPr>
            <p:cNvGrpSpPr/>
            <p:nvPr/>
          </p:nvGrpSpPr>
          <p:grpSpPr>
            <a:xfrm>
              <a:off x="4068763" y="5309458"/>
              <a:ext cx="11112572" cy="4430449"/>
              <a:chOff x="2667000" y="3874011"/>
              <a:chExt cx="13261006" cy="5287004"/>
            </a:xfrm>
          </p:grpSpPr>
          <p:pic>
            <p:nvPicPr>
              <p:cNvPr id="57" name="Picture 4" descr="Insertion mutation, involves the addition of one or more nucleotides into a segment of DNA. Changing sequence of G and C, T and A on DNA strand. Genomics, Scientific design, Vector illustration.">
                <a:extLst>
                  <a:ext uri="{FF2B5EF4-FFF2-40B4-BE49-F238E27FC236}">
                    <a16:creationId xmlns:a16="http://schemas.microsoft.com/office/drawing/2014/main" id="{E53F8EA0-4A65-9CE7-67D8-E0DFC0488F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00"/>
              <a:stretch/>
            </p:blipFill>
            <p:spPr bwMode="auto">
              <a:xfrm>
                <a:off x="2667000" y="4000500"/>
                <a:ext cx="4800601" cy="515085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Substitution mutation, error during DNA replication, one nucleotide is replaced by a different nucleotide. Genomics, Scientific design, Vector illustration.">
                <a:extLst>
                  <a:ext uri="{FF2B5EF4-FFF2-40B4-BE49-F238E27FC236}">
                    <a16:creationId xmlns:a16="http://schemas.microsoft.com/office/drawing/2014/main" id="{1934DD91-E503-9E74-4038-89BD695F694E}"/>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9201" r="-1"/>
              <a:stretch/>
            </p:blipFill>
            <p:spPr bwMode="auto">
              <a:xfrm>
                <a:off x="7087704" y="3874011"/>
                <a:ext cx="4800599" cy="52870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Deletion mutation,  the loss of one or more nucleotides from a segment of DNA, Changing sequence of G and C, T and A on DNA strand. Genomics, Scientific design, Vector illustration">
                <a:extLst>
                  <a:ext uri="{FF2B5EF4-FFF2-40B4-BE49-F238E27FC236}">
                    <a16:creationId xmlns:a16="http://schemas.microsoft.com/office/drawing/2014/main" id="{51D567AF-CF00-738C-ACFF-18FB42C3671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200"/>
              <a:stretch/>
            </p:blipFill>
            <p:spPr bwMode="auto">
              <a:xfrm>
                <a:off x="11127406" y="3874011"/>
                <a:ext cx="4800600" cy="5287004"/>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45">
              <a:extLst>
                <a:ext uri="{FF2B5EF4-FFF2-40B4-BE49-F238E27FC236}">
                  <a16:creationId xmlns:a16="http://schemas.microsoft.com/office/drawing/2014/main" id="{71A24B50-19A6-32D2-DF14-783EA4359C5D}"/>
                </a:ext>
              </a:extLst>
            </p:cNvPr>
            <p:cNvSpPr txBox="1"/>
            <p:nvPr/>
          </p:nvSpPr>
          <p:spPr>
            <a:xfrm>
              <a:off x="6382567" y="5173835"/>
              <a:ext cx="6718920" cy="51051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err="1">
                  <a:ln>
                    <a:noFill/>
                  </a:ln>
                  <a:solidFill>
                    <a:prstClr val="black"/>
                  </a:solidFill>
                  <a:effectLst/>
                  <a:uLnTx/>
                  <a:uFillTx/>
                  <a:latin typeface="Arial" panose="020B0604020202020204" pitchFamily="34" charset="0"/>
                </a:rPr>
                <a:t>Gene</a:t>
              </a:r>
              <a:r>
                <a:rPr kumimoji="0" lang="vi-VN" sz="3200" b="0" i="0" u="none" strike="noStrike" kern="0" cap="none" spc="0" normalizeH="0" baseline="0" noProof="0" dirty="0">
                  <a:ln>
                    <a:noFill/>
                  </a:ln>
                  <a:solidFill>
                    <a:prstClr val="black"/>
                  </a:solidFill>
                  <a:effectLst/>
                  <a:uLnTx/>
                  <a:uFillTx/>
                  <a:latin typeface="Arial" panose="020B0604020202020204" pitchFamily="34" charset="0"/>
                </a:rPr>
                <a:t> bình </a:t>
              </a:r>
              <a:r>
                <a:rPr kumimoji="0" lang="vi-VN" sz="3200" b="0" i="0" u="none" strike="noStrike" kern="0" cap="none" spc="0" normalizeH="0" baseline="0" noProof="0" dirty="0" err="1">
                  <a:ln>
                    <a:noFill/>
                  </a:ln>
                  <a:solidFill>
                    <a:prstClr val="black"/>
                  </a:solidFill>
                  <a:effectLst/>
                  <a:uLnTx/>
                  <a:uFillTx/>
                  <a:latin typeface="Arial" panose="020B0604020202020204" pitchFamily="34" charset="0"/>
                </a:rPr>
                <a:t>thuờng</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47" name="TextBox 46">
              <a:extLst>
                <a:ext uri="{FF2B5EF4-FFF2-40B4-BE49-F238E27FC236}">
                  <a16:creationId xmlns:a16="http://schemas.microsoft.com/office/drawing/2014/main" id="{80AA0EDF-9BC6-45F1-8697-52A541304E50}"/>
                </a:ext>
              </a:extLst>
            </p:cNvPr>
            <p:cNvSpPr txBox="1"/>
            <p:nvPr/>
          </p:nvSpPr>
          <p:spPr>
            <a:xfrm>
              <a:off x="6267028" y="9365011"/>
              <a:ext cx="6718920" cy="51051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err="1">
                  <a:ln>
                    <a:noFill/>
                  </a:ln>
                  <a:solidFill>
                    <a:prstClr val="black"/>
                  </a:solidFill>
                  <a:effectLst/>
                  <a:uLnTx/>
                  <a:uFillTx/>
                  <a:latin typeface="Arial" panose="020B0604020202020204" pitchFamily="34" charset="0"/>
                </a:rPr>
                <a:t>Gene</a:t>
              </a:r>
              <a:r>
                <a:rPr kumimoji="0" lang="vi-VN" sz="3200" b="0" i="0" u="none" strike="noStrike" kern="0" cap="none" spc="0" normalizeH="0" baseline="0" noProof="0" dirty="0">
                  <a:ln>
                    <a:noFill/>
                  </a:ln>
                  <a:solidFill>
                    <a:prstClr val="black"/>
                  </a:solidFill>
                  <a:effectLst/>
                  <a:uLnTx/>
                  <a:uFillTx/>
                  <a:latin typeface="Arial" panose="020B0604020202020204" pitchFamily="34" charset="0"/>
                </a:rPr>
                <a:t> đột biến</a:t>
              </a:r>
            </a:p>
          </p:txBody>
        </p:sp>
      </p:grpSp>
    </p:spTree>
    <p:extLst>
      <p:ext uri="{BB962C8B-B14F-4D97-AF65-F5344CB8AC3E}">
        <p14:creationId xmlns:p14="http://schemas.microsoft.com/office/powerpoint/2010/main" val="35897614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0821F4-F7E3-47B9-B07D-09E177D7BE29}"/>
              </a:ext>
            </a:extLst>
          </p:cNvPr>
          <p:cNvSpPr/>
          <p:nvPr/>
        </p:nvSpPr>
        <p:spPr>
          <a:xfrm>
            <a:off x="1" y="0"/>
            <a:ext cx="2100263" cy="10287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srgbClr val="FFFFFF"/>
              </a:solidFill>
              <a:latin typeface="Neue Haas Grotesk Text Pro"/>
            </a:endParaRPr>
          </a:p>
        </p:txBody>
      </p:sp>
      <p:sp>
        <p:nvSpPr>
          <p:cNvPr id="4" name="Rectangle 3">
            <a:extLst>
              <a:ext uri="{FF2B5EF4-FFF2-40B4-BE49-F238E27FC236}">
                <a16:creationId xmlns:a16="http://schemas.microsoft.com/office/drawing/2014/main" id="{5586E41D-3E81-45B3-83CA-05A29681B32B}"/>
              </a:ext>
            </a:extLst>
          </p:cNvPr>
          <p:cNvSpPr/>
          <p:nvPr/>
        </p:nvSpPr>
        <p:spPr>
          <a:xfrm>
            <a:off x="0" y="1"/>
            <a:ext cx="18288000" cy="1557338"/>
          </a:xfrm>
          <a:prstGeom prst="rect">
            <a:avLst/>
          </a:prstGeom>
          <a:solidFill>
            <a:srgbClr val="FEE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5" name="Rectangle 4">
            <a:extLst>
              <a:ext uri="{FF2B5EF4-FFF2-40B4-BE49-F238E27FC236}">
                <a16:creationId xmlns:a16="http://schemas.microsoft.com/office/drawing/2014/main" id="{FA9F9C4C-E53C-465E-9332-DCA9DF47F810}"/>
              </a:ext>
            </a:extLst>
          </p:cNvPr>
          <p:cNvSpPr/>
          <p:nvPr/>
        </p:nvSpPr>
        <p:spPr>
          <a:xfrm>
            <a:off x="11001375" y="-1"/>
            <a:ext cx="3143250"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6" name="Rectangle 5">
            <a:extLst>
              <a:ext uri="{FF2B5EF4-FFF2-40B4-BE49-F238E27FC236}">
                <a16:creationId xmlns:a16="http://schemas.microsoft.com/office/drawing/2014/main" id="{F5B403C4-0403-453C-A932-BE09BCF143DC}"/>
              </a:ext>
            </a:extLst>
          </p:cNvPr>
          <p:cNvSpPr/>
          <p:nvPr/>
        </p:nvSpPr>
        <p:spPr>
          <a:xfrm>
            <a:off x="13330238" y="-1"/>
            <a:ext cx="3143250" cy="1557338"/>
          </a:xfrm>
          <a:prstGeom prst="rect">
            <a:avLst/>
          </a:prstGeom>
          <a:solidFill>
            <a:srgbClr val="CFE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7" name="Rectangle 6">
            <a:extLst>
              <a:ext uri="{FF2B5EF4-FFF2-40B4-BE49-F238E27FC236}">
                <a16:creationId xmlns:a16="http://schemas.microsoft.com/office/drawing/2014/main" id="{3408C82A-9553-456B-BA66-0C90603BD7E4}"/>
              </a:ext>
            </a:extLst>
          </p:cNvPr>
          <p:cNvSpPr/>
          <p:nvPr/>
        </p:nvSpPr>
        <p:spPr>
          <a:xfrm>
            <a:off x="13730288" y="-3"/>
            <a:ext cx="3143250"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8" name="Rectangle 7">
            <a:extLst>
              <a:ext uri="{FF2B5EF4-FFF2-40B4-BE49-F238E27FC236}">
                <a16:creationId xmlns:a16="http://schemas.microsoft.com/office/drawing/2014/main" id="{3B1B0CA3-7F6B-42BE-BA52-0115E656226B}"/>
              </a:ext>
            </a:extLst>
          </p:cNvPr>
          <p:cNvSpPr/>
          <p:nvPr/>
        </p:nvSpPr>
        <p:spPr>
          <a:xfrm>
            <a:off x="14780420" y="-6"/>
            <a:ext cx="3143250" cy="1557338"/>
          </a:xfrm>
          <a:prstGeom prst="rect">
            <a:avLst/>
          </a:prstGeom>
          <a:solidFill>
            <a:srgbClr val="CFE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9" name="Rectangle 8">
            <a:extLst>
              <a:ext uri="{FF2B5EF4-FFF2-40B4-BE49-F238E27FC236}">
                <a16:creationId xmlns:a16="http://schemas.microsoft.com/office/drawing/2014/main" id="{03DBF4CF-B9F8-4104-9A51-03703DFBCC33}"/>
              </a:ext>
            </a:extLst>
          </p:cNvPr>
          <p:cNvSpPr/>
          <p:nvPr/>
        </p:nvSpPr>
        <p:spPr>
          <a:xfrm>
            <a:off x="15594806" y="-6"/>
            <a:ext cx="2693195" cy="1557338"/>
          </a:xfrm>
          <a:prstGeom prst="rect">
            <a:avLst/>
          </a:prstGeom>
          <a:solidFill>
            <a:srgbClr val="9FD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0" name="Rectangle 9">
            <a:extLst>
              <a:ext uri="{FF2B5EF4-FFF2-40B4-BE49-F238E27FC236}">
                <a16:creationId xmlns:a16="http://schemas.microsoft.com/office/drawing/2014/main" id="{B9A9AFD0-57C1-48C5-8690-E747FD2B3FAB}"/>
              </a:ext>
            </a:extLst>
          </p:cNvPr>
          <p:cNvSpPr/>
          <p:nvPr/>
        </p:nvSpPr>
        <p:spPr>
          <a:xfrm>
            <a:off x="11001374" y="1"/>
            <a:ext cx="185738" cy="15573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1" name="Rectangle 10">
            <a:extLst>
              <a:ext uri="{FF2B5EF4-FFF2-40B4-BE49-F238E27FC236}">
                <a16:creationId xmlns:a16="http://schemas.microsoft.com/office/drawing/2014/main" id="{36E5FAC0-F10F-425F-9E11-AE2CC99173FC}"/>
              </a:ext>
            </a:extLst>
          </p:cNvPr>
          <p:cNvSpPr/>
          <p:nvPr/>
        </p:nvSpPr>
        <p:spPr>
          <a:xfrm>
            <a:off x="9001125" y="-7"/>
            <a:ext cx="928686"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2" name="Rectangle 11">
            <a:extLst>
              <a:ext uri="{FF2B5EF4-FFF2-40B4-BE49-F238E27FC236}">
                <a16:creationId xmlns:a16="http://schemas.microsoft.com/office/drawing/2014/main" id="{55A644AD-7C1B-4C3E-869D-7F34332CB2F0}"/>
              </a:ext>
            </a:extLst>
          </p:cNvPr>
          <p:cNvSpPr/>
          <p:nvPr/>
        </p:nvSpPr>
        <p:spPr>
          <a:xfrm>
            <a:off x="7800974" y="1"/>
            <a:ext cx="928686"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3" name="Rectangle 12">
            <a:extLst>
              <a:ext uri="{FF2B5EF4-FFF2-40B4-BE49-F238E27FC236}">
                <a16:creationId xmlns:a16="http://schemas.microsoft.com/office/drawing/2014/main" id="{532D533E-A561-4660-96AD-EF5902838495}"/>
              </a:ext>
            </a:extLst>
          </p:cNvPr>
          <p:cNvSpPr/>
          <p:nvPr/>
        </p:nvSpPr>
        <p:spPr>
          <a:xfrm>
            <a:off x="4207665" y="1"/>
            <a:ext cx="803673"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4" name="Rectangle 13">
            <a:extLst>
              <a:ext uri="{FF2B5EF4-FFF2-40B4-BE49-F238E27FC236}">
                <a16:creationId xmlns:a16="http://schemas.microsoft.com/office/drawing/2014/main" id="{E1378455-433E-4D1B-8BF1-AAC93E7135AD}"/>
              </a:ext>
            </a:extLst>
          </p:cNvPr>
          <p:cNvSpPr/>
          <p:nvPr/>
        </p:nvSpPr>
        <p:spPr>
          <a:xfrm>
            <a:off x="3571870" y="-9"/>
            <a:ext cx="310757" cy="1557338"/>
          </a:xfrm>
          <a:prstGeom prst="rect">
            <a:avLst/>
          </a:prstGeom>
          <a:solidFill>
            <a:srgbClr val="FFF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19" name="Rectangle 18">
            <a:extLst>
              <a:ext uri="{FF2B5EF4-FFF2-40B4-BE49-F238E27FC236}">
                <a16:creationId xmlns:a16="http://schemas.microsoft.com/office/drawing/2014/main" id="{3030EB71-5513-4FAD-9AD6-1298283CCDD0}"/>
              </a:ext>
            </a:extLst>
          </p:cNvPr>
          <p:cNvSpPr/>
          <p:nvPr/>
        </p:nvSpPr>
        <p:spPr>
          <a:xfrm>
            <a:off x="1943100" y="0"/>
            <a:ext cx="192879" cy="1028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4" name="Rectangle 23">
            <a:extLst>
              <a:ext uri="{FF2B5EF4-FFF2-40B4-BE49-F238E27FC236}">
                <a16:creationId xmlns:a16="http://schemas.microsoft.com/office/drawing/2014/main" id="{E3CDF224-444F-4038-911E-A19BCC6C0FFE}"/>
              </a:ext>
            </a:extLst>
          </p:cNvPr>
          <p:cNvSpPr/>
          <p:nvPr/>
        </p:nvSpPr>
        <p:spPr>
          <a:xfrm>
            <a:off x="0" y="3139685"/>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5" name="Rectangle 24">
            <a:extLst>
              <a:ext uri="{FF2B5EF4-FFF2-40B4-BE49-F238E27FC236}">
                <a16:creationId xmlns:a16="http://schemas.microsoft.com/office/drawing/2014/main" id="{D1EA014F-53F3-4C98-ADC2-9F5FB74A2CEC}"/>
              </a:ext>
            </a:extLst>
          </p:cNvPr>
          <p:cNvSpPr/>
          <p:nvPr/>
        </p:nvSpPr>
        <p:spPr>
          <a:xfrm>
            <a:off x="0" y="4032642"/>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6" name="Rectangle 25">
            <a:extLst>
              <a:ext uri="{FF2B5EF4-FFF2-40B4-BE49-F238E27FC236}">
                <a16:creationId xmlns:a16="http://schemas.microsoft.com/office/drawing/2014/main" id="{18729DC0-8924-43E9-AE91-0C574BC5A055}"/>
              </a:ext>
            </a:extLst>
          </p:cNvPr>
          <p:cNvSpPr/>
          <p:nvPr/>
        </p:nvSpPr>
        <p:spPr>
          <a:xfrm>
            <a:off x="-8588" y="6022181"/>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7" name="Rectangle 26">
            <a:extLst>
              <a:ext uri="{FF2B5EF4-FFF2-40B4-BE49-F238E27FC236}">
                <a16:creationId xmlns:a16="http://schemas.microsoft.com/office/drawing/2014/main" id="{E1F6430D-9AE3-48D1-A07C-47E2C4F2A179}"/>
              </a:ext>
            </a:extLst>
          </p:cNvPr>
          <p:cNvSpPr/>
          <p:nvPr/>
        </p:nvSpPr>
        <p:spPr>
          <a:xfrm>
            <a:off x="-8588" y="6443670"/>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8" name="Rectangle 27">
            <a:extLst>
              <a:ext uri="{FF2B5EF4-FFF2-40B4-BE49-F238E27FC236}">
                <a16:creationId xmlns:a16="http://schemas.microsoft.com/office/drawing/2014/main" id="{73A785F7-AD56-48F6-8C63-019AAC81AB4B}"/>
              </a:ext>
            </a:extLst>
          </p:cNvPr>
          <p:cNvSpPr/>
          <p:nvPr/>
        </p:nvSpPr>
        <p:spPr>
          <a:xfrm>
            <a:off x="3572" y="8441886"/>
            <a:ext cx="1943100" cy="725076"/>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9" name="Rectangle 28">
            <a:extLst>
              <a:ext uri="{FF2B5EF4-FFF2-40B4-BE49-F238E27FC236}">
                <a16:creationId xmlns:a16="http://schemas.microsoft.com/office/drawing/2014/main" id="{6EA19E22-2DA4-44C1-B1A1-F3B2D1300482}"/>
              </a:ext>
            </a:extLst>
          </p:cNvPr>
          <p:cNvSpPr/>
          <p:nvPr/>
        </p:nvSpPr>
        <p:spPr>
          <a:xfrm>
            <a:off x="3572" y="9334844"/>
            <a:ext cx="1943100" cy="253608"/>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32" name="Rectangle 31">
            <a:extLst>
              <a:ext uri="{FF2B5EF4-FFF2-40B4-BE49-F238E27FC236}">
                <a16:creationId xmlns:a16="http://schemas.microsoft.com/office/drawing/2014/main" id="{0F7AD9EE-70AB-44D7-9BFD-3923135D7332}"/>
              </a:ext>
            </a:extLst>
          </p:cNvPr>
          <p:cNvSpPr/>
          <p:nvPr/>
        </p:nvSpPr>
        <p:spPr>
          <a:xfrm>
            <a:off x="275040" y="2426136"/>
            <a:ext cx="192879" cy="7860864"/>
          </a:xfrm>
          <a:prstGeom prst="rect">
            <a:avLst/>
          </a:prstGeom>
          <a:solidFill>
            <a:srgbClr val="FDBF0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rgbClr val="FFFFFF"/>
              </a:solidFill>
            </a:endParaRPr>
          </a:p>
        </p:txBody>
      </p:sp>
      <p:grpSp>
        <p:nvGrpSpPr>
          <p:cNvPr id="52" name="Group 51">
            <a:extLst>
              <a:ext uri="{FF2B5EF4-FFF2-40B4-BE49-F238E27FC236}">
                <a16:creationId xmlns:a16="http://schemas.microsoft.com/office/drawing/2014/main" id="{4A0BF537-05DD-496F-AA21-D73BEF1E9A3D}"/>
              </a:ext>
            </a:extLst>
          </p:cNvPr>
          <p:cNvGrpSpPr/>
          <p:nvPr/>
        </p:nvGrpSpPr>
        <p:grpSpPr>
          <a:xfrm>
            <a:off x="2600017" y="2771755"/>
            <a:ext cx="14208920" cy="1709739"/>
            <a:chOff x="140834" y="3194117"/>
            <a:chExt cx="9472613" cy="1238387"/>
          </a:xfrm>
        </p:grpSpPr>
        <p:sp>
          <p:nvSpPr>
            <p:cNvPr id="54" name="Rectangle 53">
              <a:extLst>
                <a:ext uri="{FF2B5EF4-FFF2-40B4-BE49-F238E27FC236}">
                  <a16:creationId xmlns:a16="http://schemas.microsoft.com/office/drawing/2014/main" id="{9F52C096-AE3D-4228-A862-BE478EB4F5B4}"/>
                </a:ext>
              </a:extLst>
            </p:cNvPr>
            <p:cNvSpPr/>
            <p:nvPr/>
          </p:nvSpPr>
          <p:spPr>
            <a:xfrm>
              <a:off x="435935" y="3301354"/>
              <a:ext cx="9177512" cy="1131150"/>
            </a:xfrm>
            <a:prstGeom prst="rect">
              <a:avLst/>
            </a:prstGeom>
            <a:solidFill>
              <a:srgbClr val="CCE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Myriad Pro SemiCond" panose="020B0503030403020204" pitchFamily="34" charset="0"/>
              </a:endParaRPr>
            </a:p>
          </p:txBody>
        </p:sp>
        <p:sp>
          <p:nvSpPr>
            <p:cNvPr id="55" name="TextBox 54">
              <a:extLst>
                <a:ext uri="{FF2B5EF4-FFF2-40B4-BE49-F238E27FC236}">
                  <a16:creationId xmlns:a16="http://schemas.microsoft.com/office/drawing/2014/main" id="{5A7A6CD1-0660-4617-87CC-5BECFCB52F60}"/>
                </a:ext>
              </a:extLst>
            </p:cNvPr>
            <p:cNvSpPr txBox="1"/>
            <p:nvPr/>
          </p:nvSpPr>
          <p:spPr>
            <a:xfrm>
              <a:off x="816604" y="3411360"/>
              <a:ext cx="8796843" cy="919991"/>
            </a:xfrm>
            <a:prstGeom prst="rect">
              <a:avLst/>
            </a:prstGeom>
            <a:noFill/>
          </p:spPr>
          <p:txBody>
            <a:bodyPr wrap="square" rtlCol="0">
              <a:spAutoFit/>
            </a:bodyPr>
            <a:lstStyle/>
            <a:p>
              <a:pPr defTabSz="1371600">
                <a:lnSpc>
                  <a:spcPct val="120000"/>
                </a:lnSpc>
              </a:pPr>
              <a:r>
                <a:rPr lang="vi-VN" sz="3300" b="1" dirty="0">
                  <a:solidFill>
                    <a:srgbClr val="000000"/>
                  </a:solidFill>
                  <a:latin typeface="Arial" panose="020B0604020202020204" pitchFamily="34" charset="0"/>
                  <a:cs typeface="Arial" panose="020B0604020202020204" pitchFamily="34" charset="0"/>
                </a:rPr>
                <a:t>Cấu trúc của đoạn </a:t>
              </a:r>
              <a:r>
                <a:rPr lang="vi-VN" sz="3300" b="1" dirty="0" err="1">
                  <a:solidFill>
                    <a:srgbClr val="000000"/>
                  </a:solidFill>
                  <a:latin typeface="Arial" panose="020B0604020202020204" pitchFamily="34" charset="0"/>
                  <a:cs typeface="Arial" panose="020B0604020202020204" pitchFamily="34" charset="0"/>
                </a:rPr>
                <a:t>gene</a:t>
              </a:r>
              <a:r>
                <a:rPr lang="vi-VN" sz="3300" b="1" dirty="0">
                  <a:solidFill>
                    <a:srgbClr val="000000"/>
                  </a:solidFill>
                  <a:latin typeface="Arial" panose="020B0604020202020204" pitchFamily="34" charset="0"/>
                  <a:cs typeface="Arial" panose="020B0604020202020204" pitchFamily="34" charset="0"/>
                </a:rPr>
                <a:t> đột biến có gì khác với cấu trúc của đoạn </a:t>
              </a:r>
              <a:r>
                <a:rPr lang="vi-VN" sz="3300" b="1" dirty="0" err="1">
                  <a:solidFill>
                    <a:srgbClr val="000000"/>
                  </a:solidFill>
                  <a:latin typeface="Arial" panose="020B0604020202020204" pitchFamily="34" charset="0"/>
                  <a:cs typeface="Arial" panose="020B0604020202020204" pitchFamily="34" charset="0"/>
                </a:rPr>
                <a:t>gene</a:t>
              </a:r>
              <a:r>
                <a:rPr lang="vi-VN" sz="3300" b="1" dirty="0">
                  <a:solidFill>
                    <a:srgbClr val="000000"/>
                  </a:solidFill>
                  <a:latin typeface="Arial" panose="020B0604020202020204" pitchFamily="34" charset="0"/>
                  <a:cs typeface="Arial" panose="020B0604020202020204" pitchFamily="34" charset="0"/>
                </a:rPr>
                <a:t> bình thường</a:t>
              </a:r>
            </a:p>
          </p:txBody>
        </p:sp>
        <p:sp>
          <p:nvSpPr>
            <p:cNvPr id="56" name="Flowchart: Connector 55">
              <a:extLst>
                <a:ext uri="{FF2B5EF4-FFF2-40B4-BE49-F238E27FC236}">
                  <a16:creationId xmlns:a16="http://schemas.microsoft.com/office/drawing/2014/main" id="{C915CB3C-C9E1-40FD-B956-757DE1B178B5}"/>
                </a:ext>
              </a:extLst>
            </p:cNvPr>
            <p:cNvSpPr/>
            <p:nvPr/>
          </p:nvSpPr>
          <p:spPr>
            <a:xfrm>
              <a:off x="140834" y="3194117"/>
              <a:ext cx="662784" cy="66278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Myriad Pro SemiCond" panose="020B0503030403020204" pitchFamily="34" charset="0"/>
              </a:endParaRPr>
            </a:p>
          </p:txBody>
        </p:sp>
        <p:pic>
          <p:nvPicPr>
            <p:cNvPr id="60" name="Picture 6">
              <a:extLst>
                <a:ext uri="{FF2B5EF4-FFF2-40B4-BE49-F238E27FC236}">
                  <a16:creationId xmlns:a16="http://schemas.microsoft.com/office/drawing/2014/main" id="{6B190062-40BB-4665-B802-3F8D3B8E0D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489" y="3286260"/>
              <a:ext cx="496461" cy="4964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293B6BF-E8E5-433F-BE44-681631358709}"/>
              </a:ext>
            </a:extLst>
          </p:cNvPr>
          <p:cNvGrpSpPr/>
          <p:nvPr/>
        </p:nvGrpSpPr>
        <p:grpSpPr>
          <a:xfrm>
            <a:off x="2526664" y="4755076"/>
            <a:ext cx="14321564" cy="5028620"/>
            <a:chOff x="121065" y="2933965"/>
            <a:chExt cx="9547709" cy="3352413"/>
          </a:xfrm>
        </p:grpSpPr>
        <p:grpSp>
          <p:nvGrpSpPr>
            <p:cNvPr id="62" name="Group 61">
              <a:extLst>
                <a:ext uri="{FF2B5EF4-FFF2-40B4-BE49-F238E27FC236}">
                  <a16:creationId xmlns:a16="http://schemas.microsoft.com/office/drawing/2014/main" id="{181CDC66-AC20-4E39-92EE-44B1ADC0F7B4}"/>
                </a:ext>
              </a:extLst>
            </p:cNvPr>
            <p:cNvGrpSpPr/>
            <p:nvPr/>
          </p:nvGrpSpPr>
          <p:grpSpPr>
            <a:xfrm>
              <a:off x="121065" y="2933965"/>
              <a:ext cx="9547709" cy="3352413"/>
              <a:chOff x="53216" y="2909490"/>
              <a:chExt cx="9547709" cy="3352413"/>
            </a:xfrm>
          </p:grpSpPr>
          <p:sp>
            <p:nvSpPr>
              <p:cNvPr id="64" name="Rectangle 63">
                <a:extLst>
                  <a:ext uri="{FF2B5EF4-FFF2-40B4-BE49-F238E27FC236}">
                    <a16:creationId xmlns:a16="http://schemas.microsoft.com/office/drawing/2014/main" id="{5F6A88EF-2520-4FCB-8DBC-AED6EF02E1F1}"/>
                  </a:ext>
                </a:extLst>
              </p:cNvPr>
              <p:cNvSpPr/>
              <p:nvPr/>
            </p:nvSpPr>
            <p:spPr>
              <a:xfrm>
                <a:off x="435934" y="3301353"/>
                <a:ext cx="9164991" cy="2960550"/>
              </a:xfrm>
              <a:prstGeom prst="rect">
                <a:avLst/>
              </a:prstGeom>
              <a:solidFill>
                <a:srgbClr val="FFE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endParaRPr lang="en-US" sz="2700" b="1" dirty="0">
                  <a:solidFill>
                    <a:srgbClr val="FFFFFF"/>
                  </a:solidFill>
                  <a:latin typeface="Myriad Pro SemiCond" panose="020B0503030403020204" pitchFamily="34" charset="0"/>
                </a:endParaRPr>
              </a:p>
            </p:txBody>
          </p:sp>
          <p:sp>
            <p:nvSpPr>
              <p:cNvPr id="65" name="Rectangle: Top Corners Rounded 64">
                <a:extLst>
                  <a:ext uri="{FF2B5EF4-FFF2-40B4-BE49-F238E27FC236}">
                    <a16:creationId xmlns:a16="http://schemas.microsoft.com/office/drawing/2014/main" id="{298C2ED4-8491-41BD-832C-0B91ECAFDBD5}"/>
                  </a:ext>
                </a:extLst>
              </p:cNvPr>
              <p:cNvSpPr/>
              <p:nvPr/>
            </p:nvSpPr>
            <p:spPr>
              <a:xfrm>
                <a:off x="435932" y="2909490"/>
                <a:ext cx="2113219" cy="668713"/>
              </a:xfrm>
              <a:prstGeom prst="round2SameRect">
                <a:avLst>
                  <a:gd name="adj1" fmla="val 23095"/>
                  <a:gd name="adj2" fmla="val 0"/>
                </a:avLst>
              </a:prstGeom>
              <a:solidFill>
                <a:srgbClr val="FF8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b="1" dirty="0">
                    <a:solidFill>
                      <a:srgbClr val="FFFFFF"/>
                    </a:solidFill>
                    <a:latin typeface="Myriad Pro SemiCond" panose="020B0503030403020204" pitchFamily="34" charset="0"/>
                  </a:rPr>
                  <a:t>Trả lời</a:t>
                </a:r>
                <a:endParaRPr lang="en-US" sz="3600" b="1" dirty="0">
                  <a:solidFill>
                    <a:srgbClr val="FFFFFF"/>
                  </a:solidFill>
                  <a:latin typeface="Myriad Pro SemiCond" panose="020B0503030403020204" pitchFamily="34" charset="0"/>
                </a:endParaRPr>
              </a:p>
            </p:txBody>
          </p:sp>
          <p:cxnSp>
            <p:nvCxnSpPr>
              <p:cNvPr id="66" name="Straight Connector 65">
                <a:extLst>
                  <a:ext uri="{FF2B5EF4-FFF2-40B4-BE49-F238E27FC236}">
                    <a16:creationId xmlns:a16="http://schemas.microsoft.com/office/drawing/2014/main" id="{6F461291-13E3-4987-9437-41DB7ED801C3}"/>
                  </a:ext>
                </a:extLst>
              </p:cNvPr>
              <p:cNvCxnSpPr>
                <a:cxnSpLocks/>
              </p:cNvCxnSpPr>
              <p:nvPr/>
            </p:nvCxnSpPr>
            <p:spPr>
              <a:xfrm>
                <a:off x="435933" y="3578203"/>
                <a:ext cx="4444411" cy="0"/>
              </a:xfrm>
              <a:prstGeom prst="line">
                <a:avLst/>
              </a:prstGeom>
              <a:ln w="38100">
                <a:solidFill>
                  <a:srgbClr val="FF8470"/>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8025C21-C9F0-4874-A94B-BB566ABD7126}"/>
                  </a:ext>
                </a:extLst>
              </p:cNvPr>
              <p:cNvSpPr txBox="1"/>
              <p:nvPr/>
            </p:nvSpPr>
            <p:spPr>
              <a:xfrm>
                <a:off x="606595" y="3591191"/>
                <a:ext cx="8823667" cy="2586178"/>
              </a:xfrm>
              <a:prstGeom prst="rect">
                <a:avLst/>
              </a:prstGeom>
              <a:noFill/>
            </p:spPr>
            <p:txBody>
              <a:bodyPr wrap="square" rtlCol="0">
                <a:spAutoFit/>
              </a:bodyPr>
              <a:lstStyle/>
              <a:p>
                <a:pPr defTabSz="1371600">
                  <a:lnSpc>
                    <a:spcPct val="120000"/>
                  </a:lnSpc>
                </a:pPr>
                <a:r>
                  <a:rPr lang="vi-VN" sz="3300" b="1" dirty="0">
                    <a:solidFill>
                      <a:srgbClr val="000000"/>
                    </a:solidFill>
                    <a:latin typeface="Arial" panose="020B0604020202020204" pitchFamily="34" charset="0"/>
                    <a:cs typeface="Arial" panose="020B0604020202020204" pitchFamily="34" charset="0"/>
                  </a:rPr>
                  <a:t>► Cấu trúc của đoạn </a:t>
                </a:r>
                <a:r>
                  <a:rPr lang="vi-VN" sz="3300" b="1" dirty="0" err="1">
                    <a:solidFill>
                      <a:srgbClr val="000000"/>
                    </a:solidFill>
                    <a:latin typeface="Arial" panose="020B0604020202020204" pitchFamily="34" charset="0"/>
                    <a:cs typeface="Arial" panose="020B0604020202020204" pitchFamily="34" charset="0"/>
                  </a:rPr>
                  <a:t>gene</a:t>
                </a:r>
                <a:r>
                  <a:rPr lang="vi-VN" sz="3300" b="1" dirty="0">
                    <a:solidFill>
                      <a:srgbClr val="000000"/>
                    </a:solidFill>
                    <a:latin typeface="Arial" panose="020B0604020202020204" pitchFamily="34" charset="0"/>
                    <a:cs typeface="Arial" panose="020B0604020202020204" pitchFamily="34" charset="0"/>
                  </a:rPr>
                  <a:t> đột biến khác so với cấu trúc của đoạn </a:t>
                </a:r>
                <a:r>
                  <a:rPr lang="vi-VN" sz="3300" b="1" dirty="0" err="1">
                    <a:solidFill>
                      <a:srgbClr val="000000"/>
                    </a:solidFill>
                    <a:latin typeface="Arial" panose="020B0604020202020204" pitchFamily="34" charset="0"/>
                    <a:cs typeface="Arial" panose="020B0604020202020204" pitchFamily="34" charset="0"/>
                  </a:rPr>
                  <a:t>gene</a:t>
                </a:r>
                <a:r>
                  <a:rPr lang="vi-VN" sz="3300" b="1" dirty="0">
                    <a:solidFill>
                      <a:srgbClr val="000000"/>
                    </a:solidFill>
                    <a:latin typeface="Arial" panose="020B0604020202020204" pitchFamily="34" charset="0"/>
                    <a:cs typeface="Arial" panose="020B0604020202020204" pitchFamily="34" charset="0"/>
                  </a:rPr>
                  <a:t> bình thường như sau:</a:t>
                </a:r>
              </a:p>
              <a:p>
                <a:pPr algn="just">
                  <a:lnSpc>
                    <a:spcPct val="130000"/>
                  </a:lnSpc>
                </a:pPr>
                <a:r>
                  <a:rPr lang="vi-VN" sz="3200" b="0" i="0" dirty="0">
                    <a:solidFill>
                      <a:srgbClr val="000000"/>
                    </a:solidFill>
                    <a:effectLst/>
                    <a:latin typeface="Open Sans" panose="020B0606030504020204" pitchFamily="34" charset="0"/>
                  </a:rPr>
                  <a:t>Hình a): Đoạn </a:t>
                </a:r>
                <a:r>
                  <a:rPr lang="vi-VN" sz="3200" b="0" i="0" dirty="0" err="1">
                    <a:solidFill>
                      <a:srgbClr val="000000"/>
                    </a:solidFill>
                    <a:effectLst/>
                    <a:latin typeface="Open Sans" panose="020B0606030504020204" pitchFamily="34" charset="0"/>
                  </a:rPr>
                  <a:t>gene</a:t>
                </a:r>
                <a:r>
                  <a:rPr lang="vi-VN" sz="3200" b="0" i="0" dirty="0">
                    <a:solidFill>
                      <a:srgbClr val="000000"/>
                    </a:solidFill>
                    <a:effectLst/>
                    <a:latin typeface="Open Sans" panose="020B0606030504020204" pitchFamily="34" charset="0"/>
                  </a:rPr>
                  <a:t> đột biến được thêm 1 cặp </a:t>
                </a:r>
                <a:r>
                  <a:rPr lang="vi-VN" sz="3200" b="0" i="0" dirty="0" err="1">
                    <a:solidFill>
                      <a:srgbClr val="000000"/>
                    </a:solidFill>
                    <a:effectLst/>
                    <a:latin typeface="Open Sans" panose="020B0606030504020204" pitchFamily="34" charset="0"/>
                  </a:rPr>
                  <a:t>nucleotide</a:t>
                </a:r>
                <a:r>
                  <a:rPr lang="vi-VN" sz="3200" b="0" i="0" dirty="0">
                    <a:solidFill>
                      <a:srgbClr val="000000"/>
                    </a:solidFill>
                    <a:effectLst/>
                    <a:latin typeface="Open Sans" panose="020B0606030504020204" pitchFamily="34" charset="0"/>
                  </a:rPr>
                  <a:t> T – A.</a:t>
                </a:r>
              </a:p>
              <a:p>
                <a:pPr algn="just">
                  <a:lnSpc>
                    <a:spcPct val="130000"/>
                  </a:lnSpc>
                </a:pPr>
                <a:r>
                  <a:rPr lang="vi-VN" sz="3200" b="0" i="0" dirty="0">
                    <a:solidFill>
                      <a:srgbClr val="000000"/>
                    </a:solidFill>
                    <a:effectLst/>
                    <a:latin typeface="Open Sans" panose="020B0606030504020204" pitchFamily="34" charset="0"/>
                  </a:rPr>
                  <a:t>Hình b): Đoạn </a:t>
                </a:r>
                <a:r>
                  <a:rPr lang="vi-VN" sz="3200" b="0" i="0" dirty="0" err="1">
                    <a:solidFill>
                      <a:srgbClr val="000000"/>
                    </a:solidFill>
                    <a:effectLst/>
                    <a:latin typeface="Open Sans" panose="020B0606030504020204" pitchFamily="34" charset="0"/>
                  </a:rPr>
                  <a:t>gene</a:t>
                </a:r>
                <a:r>
                  <a:rPr lang="vi-VN" sz="3200" b="0" i="0" dirty="0">
                    <a:solidFill>
                      <a:srgbClr val="000000"/>
                    </a:solidFill>
                    <a:effectLst/>
                    <a:latin typeface="Open Sans" panose="020B0606030504020204" pitchFamily="34" charset="0"/>
                  </a:rPr>
                  <a:t> đột biến bị mất 1 cặp </a:t>
                </a:r>
                <a:r>
                  <a:rPr lang="vi-VN" sz="3200" b="0" i="0" dirty="0" err="1">
                    <a:solidFill>
                      <a:srgbClr val="000000"/>
                    </a:solidFill>
                    <a:effectLst/>
                    <a:latin typeface="Open Sans" panose="020B0606030504020204" pitchFamily="34" charset="0"/>
                  </a:rPr>
                  <a:t>nucleotide</a:t>
                </a:r>
                <a:r>
                  <a:rPr lang="vi-VN" sz="3200" b="0" i="0" dirty="0">
                    <a:solidFill>
                      <a:srgbClr val="000000"/>
                    </a:solidFill>
                    <a:effectLst/>
                    <a:latin typeface="Open Sans" panose="020B0606030504020204" pitchFamily="34" charset="0"/>
                  </a:rPr>
                  <a:t> A – T.</a:t>
                </a:r>
              </a:p>
              <a:p>
                <a:pPr algn="just">
                  <a:lnSpc>
                    <a:spcPct val="130000"/>
                  </a:lnSpc>
                </a:pPr>
                <a:r>
                  <a:rPr lang="vi-VN" sz="3200" b="0" i="0" dirty="0">
                    <a:solidFill>
                      <a:srgbClr val="000000"/>
                    </a:solidFill>
                    <a:effectLst/>
                    <a:latin typeface="Open Sans" panose="020B0606030504020204" pitchFamily="34" charset="0"/>
                  </a:rPr>
                  <a:t>Hình c): Đoạn </a:t>
                </a:r>
                <a:r>
                  <a:rPr lang="vi-VN" sz="3200" b="0" i="0" dirty="0" err="1">
                    <a:solidFill>
                      <a:srgbClr val="000000"/>
                    </a:solidFill>
                    <a:effectLst/>
                    <a:latin typeface="Open Sans" panose="020B0606030504020204" pitchFamily="34" charset="0"/>
                  </a:rPr>
                  <a:t>gene</a:t>
                </a:r>
                <a:r>
                  <a:rPr lang="vi-VN" sz="3200" b="0" i="0" dirty="0">
                    <a:solidFill>
                      <a:srgbClr val="000000"/>
                    </a:solidFill>
                    <a:effectLst/>
                    <a:latin typeface="Open Sans" panose="020B0606030504020204" pitchFamily="34" charset="0"/>
                  </a:rPr>
                  <a:t> đột biến bị thay cặp </a:t>
                </a:r>
                <a:r>
                  <a:rPr lang="vi-VN" sz="3200" b="0" i="0" dirty="0" err="1">
                    <a:solidFill>
                      <a:srgbClr val="000000"/>
                    </a:solidFill>
                    <a:effectLst/>
                    <a:latin typeface="Open Sans" panose="020B0606030504020204" pitchFamily="34" charset="0"/>
                  </a:rPr>
                  <a:t>nucleotide</a:t>
                </a:r>
                <a:r>
                  <a:rPr lang="vi-VN" sz="3200" b="0" i="0" dirty="0">
                    <a:solidFill>
                      <a:srgbClr val="000000"/>
                    </a:solidFill>
                    <a:effectLst/>
                    <a:latin typeface="Open Sans" panose="020B0606030504020204" pitchFamily="34" charset="0"/>
                  </a:rPr>
                  <a:t> A – T thành cặp </a:t>
                </a:r>
                <a:r>
                  <a:rPr lang="vi-VN" sz="3200" b="0" i="0" dirty="0" err="1">
                    <a:solidFill>
                      <a:srgbClr val="000000"/>
                    </a:solidFill>
                    <a:effectLst/>
                    <a:latin typeface="Open Sans" panose="020B0606030504020204" pitchFamily="34" charset="0"/>
                  </a:rPr>
                  <a:t>nucleotide</a:t>
                </a:r>
                <a:r>
                  <a:rPr lang="vi-VN" sz="3200" b="0" i="0" dirty="0">
                    <a:solidFill>
                      <a:srgbClr val="000000"/>
                    </a:solidFill>
                    <a:effectLst/>
                    <a:latin typeface="Open Sans" panose="020B0606030504020204" pitchFamily="34" charset="0"/>
                  </a:rPr>
                  <a:t> C – G.</a:t>
                </a:r>
              </a:p>
            </p:txBody>
          </p:sp>
          <p:sp>
            <p:nvSpPr>
              <p:cNvPr id="68" name="Flowchart: Connector 67">
                <a:extLst>
                  <a:ext uri="{FF2B5EF4-FFF2-40B4-BE49-F238E27FC236}">
                    <a16:creationId xmlns:a16="http://schemas.microsoft.com/office/drawing/2014/main" id="{FC3D5EA5-6165-4B95-8128-69B323A8CAA1}"/>
                  </a:ext>
                </a:extLst>
              </p:cNvPr>
              <p:cNvSpPr/>
              <p:nvPr/>
            </p:nvSpPr>
            <p:spPr>
              <a:xfrm>
                <a:off x="53216" y="3052093"/>
                <a:ext cx="662784" cy="66278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b="1">
                  <a:solidFill>
                    <a:srgbClr val="FFFFFF"/>
                  </a:solidFill>
                  <a:latin typeface="Myriad Pro SemiCond" panose="020B0503030403020204" pitchFamily="34" charset="0"/>
                </a:endParaRPr>
              </a:p>
            </p:txBody>
          </p:sp>
        </p:grpSp>
        <p:pic>
          <p:nvPicPr>
            <p:cNvPr id="63" name="Picture 6">
              <a:extLst>
                <a:ext uri="{FF2B5EF4-FFF2-40B4-BE49-F238E27FC236}">
                  <a16:creationId xmlns:a16="http://schemas.microsoft.com/office/drawing/2014/main" id="{4B539EAA-27B2-431A-9241-43D2125C7E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065" y="3105287"/>
              <a:ext cx="560565" cy="56056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7E19D80F-B397-1C6C-150C-D4CFDBB33BBA}"/>
              </a:ext>
            </a:extLst>
          </p:cNvPr>
          <p:cNvSpPr/>
          <p:nvPr/>
        </p:nvSpPr>
        <p:spPr>
          <a:xfrm>
            <a:off x="0" y="571501"/>
            <a:ext cx="18288000" cy="153177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0" name="Rectangle 19">
            <a:extLst>
              <a:ext uri="{FF2B5EF4-FFF2-40B4-BE49-F238E27FC236}">
                <a16:creationId xmlns:a16="http://schemas.microsoft.com/office/drawing/2014/main" id="{14DE1DB2-5DB2-9033-310F-50900180FDED}"/>
              </a:ext>
            </a:extLst>
          </p:cNvPr>
          <p:cNvSpPr/>
          <p:nvPr/>
        </p:nvSpPr>
        <p:spPr>
          <a:xfrm>
            <a:off x="-1" y="571500"/>
            <a:ext cx="18288002" cy="142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Neue Haas Grotesk Text Pro"/>
            </a:endParaRPr>
          </a:p>
        </p:txBody>
      </p:sp>
      <p:sp>
        <p:nvSpPr>
          <p:cNvPr id="21" name="Rectangle 20">
            <a:extLst>
              <a:ext uri="{FF2B5EF4-FFF2-40B4-BE49-F238E27FC236}">
                <a16:creationId xmlns:a16="http://schemas.microsoft.com/office/drawing/2014/main" id="{BE9CFC75-7009-A890-9A7E-8F8A56AEB0EA}"/>
              </a:ext>
            </a:extLst>
          </p:cNvPr>
          <p:cNvSpPr/>
          <p:nvPr/>
        </p:nvSpPr>
        <p:spPr>
          <a:xfrm>
            <a:off x="-3" y="2307422"/>
            <a:ext cx="18288002" cy="142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srgbClr val="FFFFFF"/>
              </a:solidFill>
              <a:latin typeface="Neue Haas Grotesk Text Pro"/>
            </a:endParaRPr>
          </a:p>
        </p:txBody>
      </p:sp>
      <p:pic>
        <p:nvPicPr>
          <p:cNvPr id="23" name="Picture 6" descr="Scientist PNG Image | Scientist, Png images, People">
            <a:extLst>
              <a:ext uri="{FF2B5EF4-FFF2-40B4-BE49-F238E27FC236}">
                <a16:creationId xmlns:a16="http://schemas.microsoft.com/office/drawing/2014/main" id="{75C8DE22-5471-DCF7-8946-D4CD1E4A79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27972" y="275159"/>
            <a:ext cx="2459952" cy="184044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2D3213A2-41CA-A87C-5B06-0280777ACFFD}"/>
              </a:ext>
            </a:extLst>
          </p:cNvPr>
          <p:cNvGrpSpPr/>
          <p:nvPr/>
        </p:nvGrpSpPr>
        <p:grpSpPr>
          <a:xfrm>
            <a:off x="612972" y="681033"/>
            <a:ext cx="15541754" cy="1395413"/>
            <a:chOff x="1738712" y="1337331"/>
            <a:chExt cx="10361169" cy="930275"/>
          </a:xfrm>
        </p:grpSpPr>
        <p:sp>
          <p:nvSpPr>
            <p:cNvPr id="31" name="Rectangle 5">
              <a:extLst>
                <a:ext uri="{FF2B5EF4-FFF2-40B4-BE49-F238E27FC236}">
                  <a16:creationId xmlns:a16="http://schemas.microsoft.com/office/drawing/2014/main" id="{66296161-94E8-0E61-E08D-6624BE7178DD}"/>
                </a:ext>
              </a:extLst>
            </p:cNvPr>
            <p:cNvSpPr>
              <a:spLocks noChangeArrowheads="1"/>
            </p:cNvSpPr>
            <p:nvPr/>
          </p:nvSpPr>
          <p:spPr bwMode="gray">
            <a:xfrm>
              <a:off x="3849159" y="1636409"/>
              <a:ext cx="8250722" cy="491331"/>
            </a:xfrm>
            <a:prstGeom prst="rect">
              <a:avLst/>
            </a:prstGeom>
            <a:noFill/>
            <a:ln w="9525" algn="ctr">
              <a:noFill/>
              <a:miter lim="800000"/>
              <a:headEnd/>
              <a:tailEnd/>
            </a:ln>
            <a:effectLst/>
          </p:spPr>
          <p:txBody>
            <a:bodyPr wrap="square">
              <a:spAutoFit/>
            </a:bodyPr>
            <a:lstStyle/>
            <a:p>
              <a:pPr marL="257175" indent="-257175" algn="just" defTabSz="1371600" fontAlgn="base">
                <a:lnSpc>
                  <a:spcPct val="130000"/>
                </a:lnSpc>
                <a:spcBef>
                  <a:spcPct val="0"/>
                </a:spcBef>
                <a:spcAft>
                  <a:spcPct val="0"/>
                </a:spcAft>
              </a:pPr>
              <a:r>
                <a:rPr lang="vi-VN" sz="3600" b="1" dirty="0">
                  <a:solidFill>
                    <a:srgbClr val="080808"/>
                  </a:solidFill>
                  <a:latin typeface="Myriad Pro SemiCond" panose="020B0503030403020204" pitchFamily="34" charset="0"/>
                </a:rPr>
                <a:t>KHÁI NIỆM ĐỘT BIẾN GENE</a:t>
              </a:r>
              <a:endParaRPr lang="en-US" sz="3600" b="1" dirty="0">
                <a:solidFill>
                  <a:srgbClr val="080808"/>
                </a:solidFill>
                <a:latin typeface="Myriad Pro Black SemiCond" panose="020B0903030403020204" pitchFamily="34" charset="0"/>
              </a:endParaRPr>
            </a:p>
          </p:txBody>
        </p:sp>
        <p:sp>
          <p:nvSpPr>
            <p:cNvPr id="33" name="AutoShape 7">
              <a:extLst>
                <a:ext uri="{FF2B5EF4-FFF2-40B4-BE49-F238E27FC236}">
                  <a16:creationId xmlns:a16="http://schemas.microsoft.com/office/drawing/2014/main" id="{3BC96B23-AC28-18C9-174D-BA2381C10CFE}"/>
                </a:ext>
              </a:extLst>
            </p:cNvPr>
            <p:cNvSpPr>
              <a:spLocks noChangeArrowheads="1"/>
            </p:cNvSpPr>
            <p:nvPr/>
          </p:nvSpPr>
          <p:spPr bwMode="ltGray">
            <a:xfrm>
              <a:off x="1738712" y="1337331"/>
              <a:ext cx="1806575" cy="930275"/>
            </a:xfrm>
            <a:prstGeom prst="roundRect">
              <a:avLst>
                <a:gd name="adj" fmla="val 16667"/>
              </a:avLst>
            </a:prstGeom>
            <a:gradFill rotWithShape="1">
              <a:gsLst>
                <a:gs pos="0">
                  <a:schemeClr val="accent1"/>
                </a:gs>
                <a:gs pos="100000">
                  <a:schemeClr val="accent1">
                    <a:gamma/>
                    <a:shade val="78824"/>
                    <a:invGamma/>
                  </a:schemeClr>
                </a:gs>
              </a:gsLst>
              <a:path path="rect">
                <a:fillToRect l="100000" b="100000"/>
              </a:path>
            </a:gradFill>
            <a:ln w="38100" algn="ctr">
              <a:solidFill>
                <a:srgbClr val="F8F8F8">
                  <a:alpha val="70000"/>
                </a:srgbClr>
              </a:solidFill>
              <a:round/>
              <a:headEnd/>
              <a:tailEnd/>
            </a:ln>
            <a:effectLst/>
          </p:spPr>
          <p:txBody>
            <a:bodyPr wrap="none" anchor="ctr"/>
            <a:lstStyle/>
            <a:p>
              <a:pPr algn="ctr" defTabSz="1371600" fontAlgn="base">
                <a:lnSpc>
                  <a:spcPct val="130000"/>
                </a:lnSpc>
                <a:spcBef>
                  <a:spcPct val="0"/>
                </a:spcBef>
                <a:spcAft>
                  <a:spcPct val="0"/>
                </a:spcAft>
              </a:pPr>
              <a:endParaRPr lang="en-US" sz="2700">
                <a:solidFill>
                  <a:srgbClr val="000000"/>
                </a:solidFill>
                <a:latin typeface="Myriad Pro SemiCond" panose="020B0503030403020204" pitchFamily="34" charset="0"/>
              </a:endParaRPr>
            </a:p>
          </p:txBody>
        </p:sp>
        <p:sp>
          <p:nvSpPr>
            <p:cNvPr id="34" name="Rectangle 9">
              <a:extLst>
                <a:ext uri="{FF2B5EF4-FFF2-40B4-BE49-F238E27FC236}">
                  <a16:creationId xmlns:a16="http://schemas.microsoft.com/office/drawing/2014/main" id="{29639D9B-1056-7A36-78A9-A7EF795B96ED}"/>
                </a:ext>
              </a:extLst>
            </p:cNvPr>
            <p:cNvSpPr>
              <a:spLocks noChangeArrowheads="1"/>
            </p:cNvSpPr>
            <p:nvPr/>
          </p:nvSpPr>
          <p:spPr bwMode="black">
            <a:xfrm>
              <a:off x="1768740" y="1561137"/>
              <a:ext cx="1730375" cy="491331"/>
            </a:xfrm>
            <a:prstGeom prst="rect">
              <a:avLst/>
            </a:prstGeom>
            <a:noFill/>
            <a:ln w="9525" algn="ctr">
              <a:noFill/>
              <a:miter lim="800000"/>
              <a:headEnd/>
              <a:tailEnd/>
            </a:ln>
            <a:effectLst>
              <a:outerShdw dist="17961" dir="2700000" algn="ctr" rotWithShape="0">
                <a:srgbClr val="000000"/>
              </a:outerShdw>
            </a:effectLst>
          </p:spPr>
          <p:txBody>
            <a:bodyPr>
              <a:spAutoFit/>
            </a:bodyPr>
            <a:lstStyle/>
            <a:p>
              <a:pPr algn="ctr" defTabSz="1371600" fontAlgn="base">
                <a:lnSpc>
                  <a:spcPct val="130000"/>
                </a:lnSpc>
                <a:spcBef>
                  <a:spcPct val="0"/>
                </a:spcBef>
                <a:spcAft>
                  <a:spcPct val="0"/>
                </a:spcAft>
              </a:pPr>
              <a:r>
                <a:rPr lang="vi-VN" sz="3600" b="1" dirty="0">
                  <a:solidFill>
                    <a:srgbClr val="F8F8F8"/>
                  </a:solidFill>
                  <a:latin typeface="Myriad Pro Black SemiCond" panose="020B0903030403020204" pitchFamily="34" charset="0"/>
                </a:rPr>
                <a:t>PHẦN 1</a:t>
              </a:r>
              <a:endParaRPr lang="en-US" sz="3600" b="1" dirty="0">
                <a:solidFill>
                  <a:srgbClr val="F8F8F8"/>
                </a:solidFill>
                <a:latin typeface="Myriad Pro Black SemiCond" panose="020B0903030403020204" pitchFamily="34" charset="0"/>
              </a:endParaRPr>
            </a:p>
          </p:txBody>
        </p:sp>
        <p:pic>
          <p:nvPicPr>
            <p:cNvPr id="35" name="Picture 23" descr="1">
              <a:extLst>
                <a:ext uri="{FF2B5EF4-FFF2-40B4-BE49-F238E27FC236}">
                  <a16:creationId xmlns:a16="http://schemas.microsoft.com/office/drawing/2014/main" id="{A7C56B7F-9F53-D2A0-61AA-C3F0394D4F60}"/>
                </a:ext>
              </a:extLst>
            </p:cNvPr>
            <p:cNvPicPr>
              <a:picLocks noChangeAspect="1" noChangeArrowheads="1"/>
            </p:cNvPicPr>
            <p:nvPr/>
          </p:nvPicPr>
          <p:blipFill>
            <a:blip r:embed="rId5"/>
            <a:srcRect/>
            <a:stretch>
              <a:fillRect/>
            </a:stretch>
          </p:blipFill>
          <p:spPr bwMode="auto">
            <a:xfrm>
              <a:off x="1837580" y="1426227"/>
              <a:ext cx="1689100" cy="244475"/>
            </a:xfrm>
            <a:prstGeom prst="rect">
              <a:avLst/>
            </a:prstGeom>
            <a:noFill/>
          </p:spPr>
        </p:pic>
      </p:grpSp>
    </p:spTree>
    <p:extLst>
      <p:ext uri="{BB962C8B-B14F-4D97-AF65-F5344CB8AC3E}">
        <p14:creationId xmlns:p14="http://schemas.microsoft.com/office/powerpoint/2010/main" val="1908271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500" fill="hold"/>
                                        <p:tgtEl>
                                          <p:spTgt spid="61"/>
                                        </p:tgtEl>
                                        <p:attrNameLst>
                                          <p:attrName>ppt_x</p:attrName>
                                        </p:attrNameLst>
                                      </p:cBhvr>
                                      <p:tavLst>
                                        <p:tav tm="0">
                                          <p:val>
                                            <p:strVal val="1+#ppt_w/2"/>
                                          </p:val>
                                        </p:tav>
                                        <p:tav tm="100000">
                                          <p:val>
                                            <p:strVal val="#ppt_x"/>
                                          </p:val>
                                        </p:tav>
                                      </p:tavLst>
                                    </p:anim>
                                    <p:anim calcmode="lin" valueType="num">
                                      <p:cBhvr additive="base">
                                        <p:cTn id="1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01787BA5-7ED1-42FE-AED5-AB75240895B5}"/>
  <p:tag name="ISPRING_RESOURCE_FOLDER" val="C:\Users\MSI01\Downloads\KHTN 9\KHTN 9 CTST\Bài 38- Đột biến gene\Bài 38- Đột biến gene\"/>
  <p:tag name="ISPRING_PRESENTATION_PATH" val="C:\Users\MSI01\Downloads\KHTN 9\KHTN 9 CTST\Bài 38- Đột biến gene\Bài 38- Đột biến gene.pptx"/>
  <p:tag name="ISPRING_PROJECT_VERSION" val="9.3"/>
  <p:tag name="ISPRING_PROJECT_FOLDER_UPDATED" val="1"/>
  <p:tag name="ISPRING_SCREEN_RECS_UPDATED" val="C:\Users\MSI01\Downloads\KHTN 9\KHTN 9 CTST\Bài 38- Đột biến gene\Bài 38- Đột biến gene\"/>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B623AACC-CC97-4F12-BE7E-E0D214519F44}:5498"/>
  <p:tag name="GENSWF_SLIDE_TITLE" val="Mở đầu"/>
  <p:tag name="ISPRING_SLIDE_INDENT_LEVEL" val="0"/>
  <p:tag name="GENSWF_ADVANCE_TIME" val="38.311"/>
  <p:tag name="ISPRING_SLIDE_ID_2" val="{267D6C46-CB8F-4375-9BA9-1229C399EA2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lant Genetics and Breeding by Slidesgo by Slidesgo">
  <a:themeElements>
    <a:clrScheme name="Simple Light">
      <a:dk1>
        <a:srgbClr val="00303D"/>
      </a:dk1>
      <a:lt1>
        <a:srgbClr val="007578"/>
      </a:lt1>
      <a:dk2>
        <a:srgbClr val="B7D6FF"/>
      </a:dk2>
      <a:lt2>
        <a:srgbClr val="F1E532"/>
      </a:lt2>
      <a:accent1>
        <a:srgbClr val="006B51"/>
      </a:accent1>
      <a:accent2>
        <a:srgbClr val="008A64"/>
      </a:accent2>
      <a:accent3>
        <a:srgbClr val="00A580"/>
      </a:accent3>
      <a:accent4>
        <a:srgbClr val="00434E"/>
      </a:accent4>
      <a:accent5>
        <a:srgbClr val="006066"/>
      </a:accent5>
      <a:accent6>
        <a:srgbClr val="F5FAFF"/>
      </a:accent6>
      <a:hlink>
        <a:srgbClr val="0030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terweaveVTI">
  <a:themeElements>
    <a:clrScheme name="AnalogousFromLightSeed_2SEEDS">
      <a:dk1>
        <a:srgbClr val="000000"/>
      </a:dk1>
      <a:lt1>
        <a:srgbClr val="FFFFFF"/>
      </a:lt1>
      <a:dk2>
        <a:srgbClr val="22363C"/>
      </a:dk2>
      <a:lt2>
        <a:srgbClr val="E2E8E8"/>
      </a:lt2>
      <a:accent1>
        <a:srgbClr val="EB4E4E"/>
      </a:accent1>
      <a:accent2>
        <a:srgbClr val="EE6EA4"/>
      </a:accent2>
      <a:accent3>
        <a:srgbClr val="EA8C49"/>
      </a:accent3>
      <a:accent4>
        <a:srgbClr val="36B59E"/>
      </a:accent4>
      <a:accent5>
        <a:srgbClr val="25B1DB"/>
      </a:accent5>
      <a:accent6>
        <a:srgbClr val="4E85EB"/>
      </a:accent6>
      <a:hlink>
        <a:srgbClr val="568D8D"/>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1668</Words>
  <Application>Microsoft Office PowerPoint</Application>
  <PresentationFormat>Custom</PresentationFormat>
  <Paragraphs>136</Paragraphs>
  <Slides>41</Slides>
  <Notes>8</Notes>
  <HiddenSlides>0</HiddenSlides>
  <MMClips>3</MMClips>
  <ScaleCrop>false</ScaleCrop>
  <HeadingPairs>
    <vt:vector size="6" baseType="variant">
      <vt:variant>
        <vt:lpstr>Fonts Used</vt:lpstr>
      </vt:variant>
      <vt:variant>
        <vt:i4>22</vt:i4>
      </vt:variant>
      <vt:variant>
        <vt:lpstr>Theme</vt:lpstr>
      </vt:variant>
      <vt:variant>
        <vt:i4>6</vt:i4>
      </vt:variant>
      <vt:variant>
        <vt:lpstr>Slide Titles</vt:lpstr>
      </vt:variant>
      <vt:variant>
        <vt:i4>41</vt:i4>
      </vt:variant>
    </vt:vector>
  </HeadingPairs>
  <TitlesOfParts>
    <vt:vector size="69" baseType="lpstr">
      <vt:lpstr>Nunito</vt:lpstr>
      <vt:lpstr>Myriad Pro Black SemiCond</vt:lpstr>
      <vt:lpstr>Titan One</vt:lpstr>
      <vt:lpstr>Arial</vt:lpstr>
      <vt:lpstr>Cambria Math</vt:lpstr>
      <vt:lpstr>Baguet Script</vt:lpstr>
      <vt:lpstr>Montserrat</vt:lpstr>
      <vt:lpstr>Myriad Pro SemiCond</vt:lpstr>
      <vt:lpstr>Open Sans</vt:lpstr>
      <vt:lpstr>#9Slide07 SVNBango</vt:lpstr>
      <vt:lpstr>Roboto</vt:lpstr>
      <vt:lpstr>Peace Sans</vt:lpstr>
      <vt:lpstr>Lato</vt:lpstr>
      <vt:lpstr>DM Sans</vt:lpstr>
      <vt:lpstr>Times New Roman</vt:lpstr>
      <vt:lpstr>Bebas Neue</vt:lpstr>
      <vt:lpstr>Century Gothic</vt:lpstr>
      <vt:lpstr>Calibri</vt:lpstr>
      <vt:lpstr>Segoe UI Black</vt:lpstr>
      <vt:lpstr>Atma Bold</vt:lpstr>
      <vt:lpstr>Anton</vt:lpstr>
      <vt:lpstr>Neue Haas Grotesk Text Pro</vt:lpstr>
      <vt:lpstr>Office Theme</vt:lpstr>
      <vt:lpstr>Plant Genetics and Breeding by Slidesgo by Slidesgo</vt:lpstr>
      <vt:lpstr>InterweaveVTI</vt:lpstr>
      <vt:lpstr>1_Office Theme</vt:lpstr>
      <vt:lpstr>2_Save the Elephant Day by Slidesgo</vt:lpstr>
      <vt:lpstr>2_Office Theme</vt:lpstr>
      <vt:lpstr>PowerPoint Presentation</vt:lpstr>
      <vt:lpstr>PowerPoint Presentation</vt:lpstr>
      <vt:lpstr>PowerPoint Presentation</vt:lpstr>
      <vt:lpstr>PowerPoint Presentation</vt:lpstr>
      <vt:lpstr>NỘI DUNG BÀI HỌC</vt:lpstr>
      <vt:lpstr>KHÁI NIỆM ĐỘT BIẾN GENE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VÀ TÁC HẠI CỦA ĐỘT BIẾN GENE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THEO DÕI BÀI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Genetics Science Presentation in Blue Yellow Flat Graphic Style</dc:title>
  <cp:lastModifiedBy>baongochuynh230102@gmail.com</cp:lastModifiedBy>
  <cp:revision>86</cp:revision>
  <dcterms:created xsi:type="dcterms:W3CDTF">2006-08-16T00:00:00Z</dcterms:created>
  <dcterms:modified xsi:type="dcterms:W3CDTF">2024-06-23T20:16:03Z</dcterms:modified>
  <dc:identifier>DAGIyaOQ7SY</dc:identifier>
</cp:coreProperties>
</file>